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3" r:id="rId3"/>
    <p:sldMasterId id="2147483686" r:id="rId4"/>
  </p:sldMasterIdLst>
  <p:notesMasterIdLst>
    <p:notesMasterId r:id="rId42"/>
  </p:notesMasterIdLst>
  <p:sldIdLst>
    <p:sldId id="570" r:id="rId5"/>
    <p:sldId id="281" r:id="rId6"/>
    <p:sldId id="610" r:id="rId7"/>
    <p:sldId id="497" r:id="rId8"/>
    <p:sldId id="326" r:id="rId9"/>
    <p:sldId id="611" r:id="rId10"/>
    <p:sldId id="456" r:id="rId11"/>
    <p:sldId id="587" r:id="rId12"/>
    <p:sldId id="588" r:id="rId13"/>
    <p:sldId id="589" r:id="rId14"/>
    <p:sldId id="593" r:id="rId15"/>
    <p:sldId id="594" r:id="rId16"/>
    <p:sldId id="595" r:id="rId17"/>
    <p:sldId id="596" r:id="rId18"/>
    <p:sldId id="597" r:id="rId19"/>
    <p:sldId id="483" r:id="rId20"/>
    <p:sldId id="585" r:id="rId21"/>
    <p:sldId id="584" r:id="rId22"/>
    <p:sldId id="484" r:id="rId23"/>
    <p:sldId id="578" r:id="rId24"/>
    <p:sldId id="583" r:id="rId25"/>
    <p:sldId id="598" r:id="rId26"/>
    <p:sldId id="601" r:id="rId27"/>
    <p:sldId id="600" r:id="rId28"/>
    <p:sldId id="612" r:id="rId29"/>
    <p:sldId id="603" r:id="rId30"/>
    <p:sldId id="602" r:id="rId31"/>
    <p:sldId id="604" r:id="rId32"/>
    <p:sldId id="605" r:id="rId33"/>
    <p:sldId id="606" r:id="rId34"/>
    <p:sldId id="543" r:id="rId35"/>
    <p:sldId id="579" r:id="rId36"/>
    <p:sldId id="607" r:id="rId37"/>
    <p:sldId id="608" r:id="rId38"/>
    <p:sldId id="609" r:id="rId39"/>
    <p:sldId id="576" r:id="rId40"/>
    <p:sldId id="582" r:id="rId41"/>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huan Nguyen Thi My" initials="TNTM" lastIdx="1" clrIdx="0">
    <p:extLst>
      <p:ext uri="{19B8F6BF-5375-455C-9EA6-DF929625EA0E}">
        <p15:presenceInfo xmlns:p15="http://schemas.microsoft.com/office/powerpoint/2012/main" userId="Thuan Nguyen Thi My" providerId="None"/>
      </p:ext>
    </p:extLst>
  </p:cmAuthor>
  <p:cmAuthor id="2" name="ADMIN" initials="A" lastIdx="2"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A2"/>
    <a:srgbClr val="EA0000"/>
    <a:srgbClr val="0000F2"/>
    <a:srgbClr val="FF33CC"/>
    <a:srgbClr val="FFFA00"/>
    <a:srgbClr val="1C7500"/>
    <a:srgbClr val="0000C0"/>
    <a:srgbClr val="DE4654"/>
    <a:srgbClr val="002060"/>
    <a:srgbClr val="0000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Kiểu Trung bình 2 - Màu chủ đề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6" d="100"/>
          <a:sy n="106" d="100"/>
        </p:scale>
        <p:origin x="366" y="10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A6C867-5640-4890-9BBB-DBBB33C62E0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E595FF9-7F13-4589-ADB1-A98CFA417FE8}">
      <dgm:prSet phldrT="[Text]" custT="1"/>
      <dgm:spPr>
        <a:solidFill>
          <a:schemeClr val="accent1">
            <a:lumMod val="60000"/>
            <a:lumOff val="40000"/>
          </a:schemeClr>
        </a:solidFill>
        <a:ln>
          <a:solidFill>
            <a:schemeClr val="accent1">
              <a:lumMod val="40000"/>
              <a:lumOff val="60000"/>
            </a:schemeClr>
          </a:solidFill>
        </a:ln>
      </dgm:spPr>
      <dgm:t>
        <a:bodyPr/>
        <a:lstStyle/>
        <a:p>
          <a:r>
            <a:rPr kumimoji="0" lang="en-US" altLang="en-US" sz="3200" b="1" i="0" u="none"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kumimoji="0" lang="en-US" altLang="en-US" sz="3200" b="1" i="0" u="none" strike="noStrike"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Giáo</a:t>
          </a:r>
          <a:r>
            <a:rPr kumimoji="0" lang="en-US" altLang="en-US" sz="3200" b="1" i="0" u="none"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200" b="1" i="0" u="none" strike="noStrike"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viên</a:t>
          </a:r>
          <a:endParaRPr lang="en-US" sz="3200" dirty="0"/>
        </a:p>
      </dgm:t>
    </dgm:pt>
    <dgm:pt modelId="{B327BC0A-A89C-479E-B8CD-C46EF1DB42D9}" type="parTrans" cxnId="{98EF93F6-9645-42BA-9EDE-0684263968A6}">
      <dgm:prSet/>
      <dgm:spPr/>
      <dgm:t>
        <a:bodyPr/>
        <a:lstStyle/>
        <a:p>
          <a:endParaRPr lang="en-US"/>
        </a:p>
      </dgm:t>
    </dgm:pt>
    <dgm:pt modelId="{41D8AE83-6358-42AE-B439-0EFC9D377ED1}" type="sibTrans" cxnId="{98EF93F6-9645-42BA-9EDE-0684263968A6}">
      <dgm:prSet/>
      <dgm:spPr/>
      <dgm:t>
        <a:bodyPr/>
        <a:lstStyle/>
        <a:p>
          <a:endParaRPr lang="en-US"/>
        </a:p>
      </dgm:t>
    </dgm:pt>
    <dgm:pt modelId="{ECA0ABAF-B23C-4736-AEB9-5FAE681D07FA}">
      <dgm:prSet phldrT="[Text]" custT="1"/>
      <dgm:spPr/>
      <dgm:t>
        <a:bodyPr/>
        <a:lstStyle/>
        <a:p>
          <a:r>
            <a:rPr lang="en-US" sz="3200">
              <a:solidFill>
                <a:srgbClr val="0000A2"/>
              </a:solidFill>
              <a:latin typeface="Times New Roman" pitchFamily="18" charset="0"/>
              <a:cs typeface="Times New Roman" pitchFamily="18" charset="0"/>
            </a:rPr>
            <a:t>Sách giáo khoa; Kế hoạch bài dạy</a:t>
          </a:r>
          <a:endParaRPr lang="en-US" sz="3200" dirty="0">
            <a:solidFill>
              <a:srgbClr val="0000A2"/>
            </a:solidFill>
            <a:latin typeface="Times New Roman" pitchFamily="18" charset="0"/>
            <a:cs typeface="Times New Roman" pitchFamily="18" charset="0"/>
          </a:endParaRPr>
        </a:p>
      </dgm:t>
    </dgm:pt>
    <dgm:pt modelId="{A44464D3-94BC-4791-92AF-D4DDB39C3B1A}" type="parTrans" cxnId="{8424536B-BE7E-4427-8F9D-11FD9E33F2DF}">
      <dgm:prSet/>
      <dgm:spPr/>
      <dgm:t>
        <a:bodyPr/>
        <a:lstStyle/>
        <a:p>
          <a:endParaRPr lang="en-US"/>
        </a:p>
      </dgm:t>
    </dgm:pt>
    <dgm:pt modelId="{C021D020-C3B9-4ABB-A06B-CC452B865337}" type="sibTrans" cxnId="{8424536B-BE7E-4427-8F9D-11FD9E33F2DF}">
      <dgm:prSet/>
      <dgm:spPr/>
      <dgm:t>
        <a:bodyPr/>
        <a:lstStyle/>
        <a:p>
          <a:endParaRPr lang="en-US"/>
        </a:p>
      </dgm:t>
    </dgm:pt>
    <dgm:pt modelId="{3B33AAEF-2BF8-4EBB-A3B1-62835B5C81BF}">
      <dgm:prSet phldrT="[Text]" custT="1"/>
      <dgm:spPr>
        <a:solidFill>
          <a:schemeClr val="accent1">
            <a:lumMod val="60000"/>
            <a:lumOff val="40000"/>
          </a:schemeClr>
        </a:solidFill>
        <a:ln>
          <a:solidFill>
            <a:schemeClr val="accent1">
              <a:lumMod val="40000"/>
              <a:lumOff val="60000"/>
            </a:schemeClr>
          </a:solidFill>
        </a:ln>
      </dgm:spPr>
      <dgm:t>
        <a:bodyPr/>
        <a:lstStyle/>
        <a:p>
          <a:r>
            <a:rPr 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32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sinh</a:t>
          </a:r>
          <a:endParaRPr lang="en-US" sz="3200" dirty="0"/>
        </a:p>
      </dgm:t>
    </dgm:pt>
    <dgm:pt modelId="{887C755C-0A39-4BCA-B05A-04B6066CC9B9}" type="parTrans" cxnId="{114F78D7-52EA-4C98-83EA-2E3113FBAE6C}">
      <dgm:prSet/>
      <dgm:spPr/>
      <dgm:t>
        <a:bodyPr/>
        <a:lstStyle/>
        <a:p>
          <a:endParaRPr lang="en-US"/>
        </a:p>
      </dgm:t>
    </dgm:pt>
    <dgm:pt modelId="{8A81B1FB-67E6-4DD3-8927-4689A7E10F68}" type="sibTrans" cxnId="{114F78D7-52EA-4C98-83EA-2E3113FBAE6C}">
      <dgm:prSet/>
      <dgm:spPr/>
      <dgm:t>
        <a:bodyPr/>
        <a:lstStyle/>
        <a:p>
          <a:endParaRPr lang="en-US"/>
        </a:p>
      </dgm:t>
    </dgm:pt>
    <dgm:pt modelId="{704E6F5A-9DD3-4463-B617-DAC4CB1475BA}">
      <dgm:prSet phldrT="[Text]" custT="1"/>
      <dgm:spPr/>
      <dgm:t>
        <a:bodyPr/>
        <a:lstStyle/>
        <a:p>
          <a:r>
            <a:rPr lang="en-US" sz="3200">
              <a:solidFill>
                <a:srgbClr val="0000A2"/>
              </a:solidFill>
              <a:latin typeface="Times New Roman" pitchFamily="18" charset="0"/>
              <a:cs typeface="Times New Roman" pitchFamily="18" charset="0"/>
            </a:rPr>
            <a:t>Sách giáo khoa</a:t>
          </a:r>
          <a:endParaRPr lang="en-US" sz="3200" dirty="0">
            <a:solidFill>
              <a:srgbClr val="0000A2"/>
            </a:solidFill>
            <a:latin typeface="+mj-lt"/>
          </a:endParaRPr>
        </a:p>
      </dgm:t>
    </dgm:pt>
    <dgm:pt modelId="{527A9CE6-AF4E-472F-AD59-A231136EB5D9}" type="parTrans" cxnId="{D4D75E30-4B78-4946-8E43-D2A67A5959C0}">
      <dgm:prSet/>
      <dgm:spPr/>
      <dgm:t>
        <a:bodyPr/>
        <a:lstStyle/>
        <a:p>
          <a:endParaRPr lang="en-US"/>
        </a:p>
      </dgm:t>
    </dgm:pt>
    <dgm:pt modelId="{3EE0876E-E618-456F-81E9-FBAA95CF7E2B}" type="sibTrans" cxnId="{D4D75E30-4B78-4946-8E43-D2A67A5959C0}">
      <dgm:prSet/>
      <dgm:spPr/>
      <dgm:t>
        <a:bodyPr/>
        <a:lstStyle/>
        <a:p>
          <a:endParaRPr lang="en-US"/>
        </a:p>
      </dgm:t>
    </dgm:pt>
    <dgm:pt modelId="{E1F6625C-DEE5-4E81-9E17-CE182C3F5B83}">
      <dgm:prSet phldrT="[Text]" custT="1"/>
      <dgm:spPr/>
      <dgm:t>
        <a:bodyPr/>
        <a:lstStyle/>
        <a:p>
          <a:r>
            <a:rPr lang="en-US" altLang="en-US" sz="3200">
              <a:solidFill>
                <a:srgbClr val="0000A2"/>
              </a:solidFill>
              <a:latin typeface="Times New Roman" panose="02020603050405020304" pitchFamily="18" charset="0"/>
              <a:ea typeface="Times New Roman" panose="02020603050405020304" pitchFamily="18" charset="0"/>
              <a:cs typeface="Times New Roman" panose="02020603050405020304" pitchFamily="18" charset="0"/>
            </a:rPr>
            <a:t>Thước thẳng, máy tính</a:t>
          </a:r>
          <a:endParaRPr lang="en-US" sz="3200" dirty="0">
            <a:solidFill>
              <a:srgbClr val="0000A2"/>
            </a:solidFill>
          </a:endParaRPr>
        </a:p>
      </dgm:t>
    </dgm:pt>
    <dgm:pt modelId="{36AAC359-CE2D-49C3-8DCE-CD6A0AB76C47}" type="parTrans" cxnId="{16414EC6-8CBC-4C11-938D-F4D86DEAFD64}">
      <dgm:prSet/>
      <dgm:spPr/>
      <dgm:t>
        <a:bodyPr/>
        <a:lstStyle/>
        <a:p>
          <a:endParaRPr lang="en-US"/>
        </a:p>
      </dgm:t>
    </dgm:pt>
    <dgm:pt modelId="{C1C3EF18-84B5-4FA0-8B06-B82A0F1FB869}" type="sibTrans" cxnId="{16414EC6-8CBC-4C11-938D-F4D86DEAFD64}">
      <dgm:prSet/>
      <dgm:spPr/>
      <dgm:t>
        <a:bodyPr/>
        <a:lstStyle/>
        <a:p>
          <a:endParaRPr lang="en-US"/>
        </a:p>
      </dgm:t>
    </dgm:pt>
    <dgm:pt modelId="{7C640BC9-3B54-462E-81CB-2C5C26E6BC7C}">
      <dgm:prSet phldrT="[Text]" custT="1"/>
      <dgm:spPr/>
      <dgm:t>
        <a:bodyPr/>
        <a:lstStyle/>
        <a:p>
          <a:r>
            <a:rPr lang="en-US" sz="3200">
              <a:solidFill>
                <a:srgbClr val="0000A2"/>
              </a:solidFill>
              <a:latin typeface="Times New Roman" panose="02020603050405020304" pitchFamily="18" charset="0"/>
              <a:cs typeface="Times New Roman" panose="02020603050405020304" pitchFamily="18" charset="0"/>
            </a:rPr>
            <a:t>Thước thẳng, bảng nhóm</a:t>
          </a:r>
          <a:endParaRPr lang="en-US" sz="3200" dirty="0">
            <a:solidFill>
              <a:srgbClr val="0000A2"/>
            </a:solidFill>
            <a:latin typeface="Times New Roman" panose="02020603050405020304" pitchFamily="18" charset="0"/>
            <a:cs typeface="Times New Roman" panose="02020603050405020304" pitchFamily="18" charset="0"/>
          </a:endParaRPr>
        </a:p>
      </dgm:t>
    </dgm:pt>
    <dgm:pt modelId="{4D2FF963-9027-4683-9E96-547AE7F71337}" type="parTrans" cxnId="{0C9C6203-F4AB-4245-B661-DDE3B284A297}">
      <dgm:prSet/>
      <dgm:spPr/>
      <dgm:t>
        <a:bodyPr/>
        <a:lstStyle/>
        <a:p>
          <a:endParaRPr lang="en-US"/>
        </a:p>
      </dgm:t>
    </dgm:pt>
    <dgm:pt modelId="{64865A18-553A-4E74-892F-46AD1B65C9B8}" type="sibTrans" cxnId="{0C9C6203-F4AB-4245-B661-DDE3B284A297}">
      <dgm:prSet/>
      <dgm:spPr/>
      <dgm:t>
        <a:bodyPr/>
        <a:lstStyle/>
        <a:p>
          <a:endParaRPr lang="en-US"/>
        </a:p>
      </dgm:t>
    </dgm:pt>
    <dgm:pt modelId="{EBF0A97A-EDF1-4C47-8ECB-5F5F6A8E456D}" type="pres">
      <dgm:prSet presAssocID="{E1A6C867-5640-4890-9BBB-DBBB33C62E0E}" presName="linear" presStyleCnt="0">
        <dgm:presLayoutVars>
          <dgm:animLvl val="lvl"/>
          <dgm:resizeHandles val="exact"/>
        </dgm:presLayoutVars>
      </dgm:prSet>
      <dgm:spPr/>
    </dgm:pt>
    <dgm:pt modelId="{E5C9E7A5-AF2E-4D50-8726-C7D64A106B64}" type="pres">
      <dgm:prSet presAssocID="{8E595FF9-7F13-4589-ADB1-A98CFA417FE8}" presName="parentText" presStyleLbl="node1" presStyleIdx="0" presStyleCnt="2" custLinFactNeighborY="-3371">
        <dgm:presLayoutVars>
          <dgm:chMax val="0"/>
          <dgm:bulletEnabled val="1"/>
        </dgm:presLayoutVars>
      </dgm:prSet>
      <dgm:spPr/>
    </dgm:pt>
    <dgm:pt modelId="{0DFB8EA2-E9F4-4E7D-B5BF-ABC527E44C63}" type="pres">
      <dgm:prSet presAssocID="{8E595FF9-7F13-4589-ADB1-A98CFA417FE8}" presName="childText" presStyleLbl="revTx" presStyleIdx="0" presStyleCnt="2">
        <dgm:presLayoutVars>
          <dgm:bulletEnabled val="1"/>
        </dgm:presLayoutVars>
      </dgm:prSet>
      <dgm:spPr/>
    </dgm:pt>
    <dgm:pt modelId="{D2408717-B530-41AC-B5CE-E14FAEC5B062}" type="pres">
      <dgm:prSet presAssocID="{3B33AAEF-2BF8-4EBB-A3B1-62835B5C81BF}" presName="parentText" presStyleLbl="node1" presStyleIdx="1" presStyleCnt="2" custLinFactNeighborY="-5432">
        <dgm:presLayoutVars>
          <dgm:chMax val="0"/>
          <dgm:bulletEnabled val="1"/>
        </dgm:presLayoutVars>
      </dgm:prSet>
      <dgm:spPr/>
    </dgm:pt>
    <dgm:pt modelId="{8F3B6D51-6576-4847-95F8-097004C88A78}" type="pres">
      <dgm:prSet presAssocID="{3B33AAEF-2BF8-4EBB-A3B1-62835B5C81BF}" presName="childText" presStyleLbl="revTx" presStyleIdx="1" presStyleCnt="2">
        <dgm:presLayoutVars>
          <dgm:bulletEnabled val="1"/>
        </dgm:presLayoutVars>
      </dgm:prSet>
      <dgm:spPr/>
    </dgm:pt>
  </dgm:ptLst>
  <dgm:cxnLst>
    <dgm:cxn modelId="{0C9C6203-F4AB-4245-B661-DDE3B284A297}" srcId="{3B33AAEF-2BF8-4EBB-A3B1-62835B5C81BF}" destId="{7C640BC9-3B54-462E-81CB-2C5C26E6BC7C}" srcOrd="1" destOrd="0" parTransId="{4D2FF963-9027-4683-9E96-547AE7F71337}" sibTransId="{64865A18-553A-4E74-892F-46AD1B65C9B8}"/>
    <dgm:cxn modelId="{2ACFD60D-ABB2-4145-BA35-09A5FD91CFF0}" type="presOf" srcId="{8E595FF9-7F13-4589-ADB1-A98CFA417FE8}" destId="{E5C9E7A5-AF2E-4D50-8726-C7D64A106B64}" srcOrd="0" destOrd="0" presId="urn:microsoft.com/office/officeart/2005/8/layout/vList2"/>
    <dgm:cxn modelId="{3A28E52C-05AC-464F-BC2C-AE5BA1C059F0}" type="presOf" srcId="{E1A6C867-5640-4890-9BBB-DBBB33C62E0E}" destId="{EBF0A97A-EDF1-4C47-8ECB-5F5F6A8E456D}" srcOrd="0" destOrd="0" presId="urn:microsoft.com/office/officeart/2005/8/layout/vList2"/>
    <dgm:cxn modelId="{D4D75E30-4B78-4946-8E43-D2A67A5959C0}" srcId="{3B33AAEF-2BF8-4EBB-A3B1-62835B5C81BF}" destId="{704E6F5A-9DD3-4463-B617-DAC4CB1475BA}" srcOrd="0" destOrd="0" parTransId="{527A9CE6-AF4E-472F-AD59-A231136EB5D9}" sibTransId="{3EE0876E-E618-456F-81E9-FBAA95CF7E2B}"/>
    <dgm:cxn modelId="{99C0CA34-B0CB-444B-8AAD-810CD5D103FE}" type="presOf" srcId="{ECA0ABAF-B23C-4736-AEB9-5FAE681D07FA}" destId="{0DFB8EA2-E9F4-4E7D-B5BF-ABC527E44C63}" srcOrd="0" destOrd="0" presId="urn:microsoft.com/office/officeart/2005/8/layout/vList2"/>
    <dgm:cxn modelId="{FD09A55E-6FC0-4B08-8C11-21482B1E3979}" type="presOf" srcId="{3B33AAEF-2BF8-4EBB-A3B1-62835B5C81BF}" destId="{D2408717-B530-41AC-B5CE-E14FAEC5B062}" srcOrd="0" destOrd="0" presId="urn:microsoft.com/office/officeart/2005/8/layout/vList2"/>
    <dgm:cxn modelId="{8424536B-BE7E-4427-8F9D-11FD9E33F2DF}" srcId="{8E595FF9-7F13-4589-ADB1-A98CFA417FE8}" destId="{ECA0ABAF-B23C-4736-AEB9-5FAE681D07FA}" srcOrd="0" destOrd="0" parTransId="{A44464D3-94BC-4791-92AF-D4DDB39C3B1A}" sibTransId="{C021D020-C3B9-4ABB-A06B-CC452B865337}"/>
    <dgm:cxn modelId="{770E6D75-2589-4F18-8B25-2642615E4FB6}" type="presOf" srcId="{E1F6625C-DEE5-4E81-9E17-CE182C3F5B83}" destId="{0DFB8EA2-E9F4-4E7D-B5BF-ABC527E44C63}" srcOrd="0" destOrd="1" presId="urn:microsoft.com/office/officeart/2005/8/layout/vList2"/>
    <dgm:cxn modelId="{8C2EF9A6-E286-4D8C-9B5D-AA58CB61699C}" type="presOf" srcId="{7C640BC9-3B54-462E-81CB-2C5C26E6BC7C}" destId="{8F3B6D51-6576-4847-95F8-097004C88A78}" srcOrd="0" destOrd="1" presId="urn:microsoft.com/office/officeart/2005/8/layout/vList2"/>
    <dgm:cxn modelId="{16414EC6-8CBC-4C11-938D-F4D86DEAFD64}" srcId="{8E595FF9-7F13-4589-ADB1-A98CFA417FE8}" destId="{E1F6625C-DEE5-4E81-9E17-CE182C3F5B83}" srcOrd="1" destOrd="0" parTransId="{36AAC359-CE2D-49C3-8DCE-CD6A0AB76C47}" sibTransId="{C1C3EF18-84B5-4FA0-8B06-B82A0F1FB869}"/>
    <dgm:cxn modelId="{114F78D7-52EA-4C98-83EA-2E3113FBAE6C}" srcId="{E1A6C867-5640-4890-9BBB-DBBB33C62E0E}" destId="{3B33AAEF-2BF8-4EBB-A3B1-62835B5C81BF}" srcOrd="1" destOrd="0" parTransId="{887C755C-0A39-4BCA-B05A-04B6066CC9B9}" sibTransId="{8A81B1FB-67E6-4DD3-8927-4689A7E10F68}"/>
    <dgm:cxn modelId="{31096CDC-920C-4489-BD01-670DA5CE15D5}" type="presOf" srcId="{704E6F5A-9DD3-4463-B617-DAC4CB1475BA}" destId="{8F3B6D51-6576-4847-95F8-097004C88A78}" srcOrd="0" destOrd="0" presId="urn:microsoft.com/office/officeart/2005/8/layout/vList2"/>
    <dgm:cxn modelId="{98EF93F6-9645-42BA-9EDE-0684263968A6}" srcId="{E1A6C867-5640-4890-9BBB-DBBB33C62E0E}" destId="{8E595FF9-7F13-4589-ADB1-A98CFA417FE8}" srcOrd="0" destOrd="0" parTransId="{B327BC0A-A89C-479E-B8CD-C46EF1DB42D9}" sibTransId="{41D8AE83-6358-42AE-B439-0EFC9D377ED1}"/>
    <dgm:cxn modelId="{9F1AFFF0-E33D-4DC7-B3E7-D911C79A7F1A}" type="presParOf" srcId="{EBF0A97A-EDF1-4C47-8ECB-5F5F6A8E456D}" destId="{E5C9E7A5-AF2E-4D50-8726-C7D64A106B64}" srcOrd="0" destOrd="0" presId="urn:microsoft.com/office/officeart/2005/8/layout/vList2"/>
    <dgm:cxn modelId="{88644A3A-F668-480A-850D-C179F4F6DD3A}" type="presParOf" srcId="{EBF0A97A-EDF1-4C47-8ECB-5F5F6A8E456D}" destId="{0DFB8EA2-E9F4-4E7D-B5BF-ABC527E44C63}" srcOrd="1" destOrd="0" presId="urn:microsoft.com/office/officeart/2005/8/layout/vList2"/>
    <dgm:cxn modelId="{6C8D77FC-A446-430E-A02D-DAFAB5B7BD9F}" type="presParOf" srcId="{EBF0A97A-EDF1-4C47-8ECB-5F5F6A8E456D}" destId="{D2408717-B530-41AC-B5CE-E14FAEC5B062}" srcOrd="2" destOrd="0" presId="urn:microsoft.com/office/officeart/2005/8/layout/vList2"/>
    <dgm:cxn modelId="{91D390D9-0792-4B7E-8561-3CDA6BC8385E}" type="presParOf" srcId="{EBF0A97A-EDF1-4C47-8ECB-5F5F6A8E456D}" destId="{8F3B6D51-6576-4847-95F8-097004C88A78}" srcOrd="3"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C9E7A5-AF2E-4D50-8726-C7D64A106B64}">
      <dsp:nvSpPr>
        <dsp:cNvPr id="0" name=""/>
        <dsp:cNvSpPr/>
      </dsp:nvSpPr>
      <dsp:spPr>
        <a:xfrm>
          <a:off x="0" y="1"/>
          <a:ext cx="6629400" cy="1085760"/>
        </a:xfrm>
        <a:prstGeom prst="roundRect">
          <a:avLst/>
        </a:prstGeom>
        <a:solidFill>
          <a:schemeClr val="accent1">
            <a:lumMod val="60000"/>
            <a:lumOff val="40000"/>
          </a:schemeClr>
        </a:solidFill>
        <a:ln w="25400" cap="flat" cmpd="sng" algn="ctr">
          <a:solidFill>
            <a:schemeClr val="accent1">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kumimoji="0" lang="en-US" altLang="en-US" sz="3200" b="1" i="0" u="none" strike="noStrike" kern="1200"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kumimoji="0" lang="en-US" altLang="en-US" sz="3200" b="1" i="0" u="none" strike="noStrike" kern="1200"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Giáo</a:t>
          </a:r>
          <a:r>
            <a:rPr kumimoji="0" lang="en-US" altLang="en-US" sz="3200" b="1" i="0" u="none" strike="noStrike" kern="1200"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200" b="1" i="0" u="none" strike="noStrike" kern="1200"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viên</a:t>
          </a:r>
          <a:endParaRPr lang="en-US" sz="3200" kern="1200" dirty="0"/>
        </a:p>
      </dsp:txBody>
      <dsp:txXfrm>
        <a:off x="53002" y="53003"/>
        <a:ext cx="6523396" cy="979756"/>
      </dsp:txXfrm>
    </dsp:sp>
    <dsp:sp modelId="{0DFB8EA2-E9F4-4E7D-B5BF-ABC527E44C63}">
      <dsp:nvSpPr>
        <dsp:cNvPr id="0" name=""/>
        <dsp:cNvSpPr/>
      </dsp:nvSpPr>
      <dsp:spPr>
        <a:xfrm>
          <a:off x="0" y="1121175"/>
          <a:ext cx="6629400" cy="10505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0483"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US" sz="3200" kern="1200">
              <a:solidFill>
                <a:srgbClr val="0000A2"/>
              </a:solidFill>
              <a:latin typeface="Times New Roman" pitchFamily="18" charset="0"/>
              <a:cs typeface="Times New Roman" pitchFamily="18" charset="0"/>
            </a:rPr>
            <a:t>Sách giáo khoa; Kế hoạch bài dạy</a:t>
          </a:r>
          <a:endParaRPr lang="en-US" sz="3200" kern="1200" dirty="0">
            <a:solidFill>
              <a:srgbClr val="0000A2"/>
            </a:solidFill>
            <a:latin typeface="Times New Roman" pitchFamily="18" charset="0"/>
            <a:cs typeface="Times New Roman" pitchFamily="18" charset="0"/>
          </a:endParaRPr>
        </a:p>
        <a:p>
          <a:pPr marL="285750" lvl="1" indent="-285750" algn="l" defTabSz="1422400">
            <a:lnSpc>
              <a:spcPct val="90000"/>
            </a:lnSpc>
            <a:spcBef>
              <a:spcPct val="0"/>
            </a:spcBef>
            <a:spcAft>
              <a:spcPct val="20000"/>
            </a:spcAft>
            <a:buChar char="•"/>
          </a:pPr>
          <a:r>
            <a:rPr lang="en-US" altLang="en-US" sz="3200" kern="1200">
              <a:solidFill>
                <a:srgbClr val="0000A2"/>
              </a:solidFill>
              <a:latin typeface="Times New Roman" panose="02020603050405020304" pitchFamily="18" charset="0"/>
              <a:ea typeface="Times New Roman" panose="02020603050405020304" pitchFamily="18" charset="0"/>
              <a:cs typeface="Times New Roman" panose="02020603050405020304" pitchFamily="18" charset="0"/>
            </a:rPr>
            <a:t>Thước thẳng, máy tính</a:t>
          </a:r>
          <a:endParaRPr lang="en-US" sz="3200" kern="1200" dirty="0">
            <a:solidFill>
              <a:srgbClr val="0000A2"/>
            </a:solidFill>
          </a:endParaRPr>
        </a:p>
      </dsp:txBody>
      <dsp:txXfrm>
        <a:off x="0" y="1121175"/>
        <a:ext cx="6629400" cy="1050524"/>
      </dsp:txXfrm>
    </dsp:sp>
    <dsp:sp modelId="{D2408717-B530-41AC-B5CE-E14FAEC5B062}">
      <dsp:nvSpPr>
        <dsp:cNvPr id="0" name=""/>
        <dsp:cNvSpPr/>
      </dsp:nvSpPr>
      <dsp:spPr>
        <a:xfrm>
          <a:off x="0" y="2114635"/>
          <a:ext cx="6629400" cy="1085760"/>
        </a:xfrm>
        <a:prstGeom prst="roundRect">
          <a:avLst/>
        </a:prstGeom>
        <a:solidFill>
          <a:schemeClr val="accent1">
            <a:lumMod val="60000"/>
            <a:lumOff val="40000"/>
          </a:schemeClr>
        </a:solidFill>
        <a:ln w="25400" cap="flat" cmpd="sng" algn="ctr">
          <a:solidFill>
            <a:schemeClr val="accent1">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1" kern="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3200" b="1" kern="12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sz="3200" b="1" kern="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kern="12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sinh</a:t>
          </a:r>
          <a:endParaRPr lang="en-US" sz="3200" kern="1200" dirty="0"/>
        </a:p>
      </dsp:txBody>
      <dsp:txXfrm>
        <a:off x="53002" y="2167637"/>
        <a:ext cx="6523396" cy="979756"/>
      </dsp:txXfrm>
    </dsp:sp>
    <dsp:sp modelId="{8F3B6D51-6576-4847-95F8-097004C88A78}">
      <dsp:nvSpPr>
        <dsp:cNvPr id="0" name=""/>
        <dsp:cNvSpPr/>
      </dsp:nvSpPr>
      <dsp:spPr>
        <a:xfrm>
          <a:off x="0" y="3257460"/>
          <a:ext cx="6629400" cy="10505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0483"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US" sz="3200" kern="1200">
              <a:solidFill>
                <a:srgbClr val="0000A2"/>
              </a:solidFill>
              <a:latin typeface="Times New Roman" pitchFamily="18" charset="0"/>
              <a:cs typeface="Times New Roman" pitchFamily="18" charset="0"/>
            </a:rPr>
            <a:t>Sách giáo khoa</a:t>
          </a:r>
          <a:endParaRPr lang="en-US" sz="3200" kern="1200" dirty="0">
            <a:solidFill>
              <a:srgbClr val="0000A2"/>
            </a:solidFill>
            <a:latin typeface="+mj-lt"/>
          </a:endParaRPr>
        </a:p>
        <a:p>
          <a:pPr marL="285750" lvl="1" indent="-285750" algn="l" defTabSz="1422400">
            <a:lnSpc>
              <a:spcPct val="90000"/>
            </a:lnSpc>
            <a:spcBef>
              <a:spcPct val="0"/>
            </a:spcBef>
            <a:spcAft>
              <a:spcPct val="20000"/>
            </a:spcAft>
            <a:buChar char="•"/>
          </a:pPr>
          <a:r>
            <a:rPr lang="en-US" sz="3200" kern="1200">
              <a:solidFill>
                <a:srgbClr val="0000A2"/>
              </a:solidFill>
              <a:latin typeface="Times New Roman" panose="02020603050405020304" pitchFamily="18" charset="0"/>
              <a:cs typeface="Times New Roman" panose="02020603050405020304" pitchFamily="18" charset="0"/>
            </a:rPr>
            <a:t>Thước thẳng, bảng nhóm</a:t>
          </a:r>
          <a:endParaRPr lang="en-US" sz="3200" kern="1200" dirty="0">
            <a:solidFill>
              <a:srgbClr val="0000A2"/>
            </a:solidFill>
            <a:latin typeface="Times New Roman" panose="02020603050405020304" pitchFamily="18" charset="0"/>
            <a:cs typeface="Times New Roman" panose="02020603050405020304" pitchFamily="18" charset="0"/>
          </a:endParaRPr>
        </a:p>
      </dsp:txBody>
      <dsp:txXfrm>
        <a:off x="0" y="3257460"/>
        <a:ext cx="6629400" cy="105052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B8A3592-FEF6-4F18-A34B-F0E5D14EE5C6}" type="datetimeFigureOut">
              <a:rPr lang="en-US" smtClean="0"/>
              <a:t>8/6/2023</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2986841-B6E9-4602-99D2-E5DE711450F7}" type="slidenum">
              <a:rPr lang="en-US" smtClean="0"/>
              <a:t>‹#›</a:t>
            </a:fld>
            <a:endParaRPr lang="en-US"/>
          </a:p>
        </p:txBody>
      </p:sp>
    </p:spTree>
    <p:extLst>
      <p:ext uri="{BB962C8B-B14F-4D97-AF65-F5344CB8AC3E}">
        <p14:creationId xmlns:p14="http://schemas.microsoft.com/office/powerpoint/2010/main" val="528248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pPr>
                <a:defRPr/>
              </a:pPr>
              <a:t>2</a:t>
            </a:fld>
            <a:endParaRPr lang="en-US"/>
          </a:p>
        </p:txBody>
      </p:sp>
    </p:spTree>
    <p:extLst>
      <p:ext uri="{BB962C8B-B14F-4D97-AF65-F5344CB8AC3E}">
        <p14:creationId xmlns:p14="http://schemas.microsoft.com/office/powerpoint/2010/main" val="28766947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solidFill>
                  <a:prstClr val="black"/>
                </a:solidFill>
              </a:rPr>
              <a:pPr>
                <a:defRPr/>
              </a:pPr>
              <a:t>3</a:t>
            </a:fld>
            <a:endParaRPr lang="en-US">
              <a:solidFill>
                <a:prstClr val="black"/>
              </a:solidFill>
            </a:endParaRPr>
          </a:p>
        </p:txBody>
      </p:sp>
    </p:spTree>
    <p:extLst>
      <p:ext uri="{BB962C8B-B14F-4D97-AF65-F5344CB8AC3E}">
        <p14:creationId xmlns:p14="http://schemas.microsoft.com/office/powerpoint/2010/main" val="22391551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pPr>
                <a:defRPr/>
              </a:pPr>
              <a:t>7</a:t>
            </a:fld>
            <a:endParaRPr lang="en-US"/>
          </a:p>
        </p:txBody>
      </p:sp>
    </p:spTree>
    <p:extLst>
      <p:ext uri="{BB962C8B-B14F-4D97-AF65-F5344CB8AC3E}">
        <p14:creationId xmlns:p14="http://schemas.microsoft.com/office/powerpoint/2010/main" val="27831152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C37FF0D-3108-4406-A6C2-4DB64F82457E}" type="slidenum">
              <a:rPr lang="en-US" smtClean="0"/>
              <a:t>8</a:t>
            </a:fld>
            <a:endParaRPr lang="en-US"/>
          </a:p>
        </p:txBody>
      </p:sp>
    </p:spTree>
    <p:extLst>
      <p:ext uri="{BB962C8B-B14F-4D97-AF65-F5344CB8AC3E}">
        <p14:creationId xmlns:p14="http://schemas.microsoft.com/office/powerpoint/2010/main" val="30765133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2986841-B6E9-4602-99D2-E5DE711450F7}" type="slidenum">
              <a:rPr lang="en-US" smtClean="0"/>
              <a:t>9</a:t>
            </a:fld>
            <a:endParaRPr lang="en-US"/>
          </a:p>
        </p:txBody>
      </p:sp>
    </p:spTree>
    <p:extLst>
      <p:ext uri="{BB962C8B-B14F-4D97-AF65-F5344CB8AC3E}">
        <p14:creationId xmlns:p14="http://schemas.microsoft.com/office/powerpoint/2010/main" val="28264453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Bấm</a:t>
            </a:r>
            <a:r>
              <a:rPr lang="en-US" baseline="0"/>
              <a:t> vào hàng rào để đi đến câu hỏi. </a:t>
            </a:r>
            <a:r>
              <a:rPr lang="en-US"/>
              <a:t>Sau khi trả</a:t>
            </a:r>
            <a:r>
              <a:rPr lang="en-US" baseline="0"/>
              <a:t> lời hết các câu hỏi (thả hết các con vật) bấm vào thợ săn (hình đứng) để khỉ thả trái cây. Bấm tiếp vào thợ săn (hình ngã) chuyển sang phần hình thành kiến thức.</a:t>
            </a:r>
            <a:endParaRPr lang="en-US"/>
          </a:p>
        </p:txBody>
      </p:sp>
      <p:sp>
        <p:nvSpPr>
          <p:cNvPr id="4" name="Slide Number Placeholder 3"/>
          <p:cNvSpPr>
            <a:spLocks noGrp="1"/>
          </p:cNvSpPr>
          <p:nvPr>
            <p:ph type="sldNum" sz="quarter" idx="10"/>
          </p:nvPr>
        </p:nvSpPr>
        <p:spPr/>
        <p:txBody>
          <a:bodyPr/>
          <a:lstStyle/>
          <a:p>
            <a:fld id="{CC37FF0D-3108-4406-A6C2-4DB64F82457E}" type="slidenum">
              <a:rPr lang="en-US" smtClean="0"/>
              <a:t>10</a:t>
            </a:fld>
            <a:endParaRPr lang="en-US"/>
          </a:p>
        </p:txBody>
      </p:sp>
    </p:spTree>
    <p:extLst>
      <p:ext uri="{BB962C8B-B14F-4D97-AF65-F5344CB8AC3E}">
        <p14:creationId xmlns:p14="http://schemas.microsoft.com/office/powerpoint/2010/main" val="21658733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Bấm vào</a:t>
            </a:r>
            <a:r>
              <a:rPr lang="en-US" baseline="0"/>
              <a:t> mỗi câu A, B, C, D tương ứng theo lựa chọn của học sinh để </a:t>
            </a:r>
            <a:r>
              <a:rPr lang="en-US" baseline="0" dirty="0" err="1"/>
              <a:t>ra</a:t>
            </a:r>
            <a:r>
              <a:rPr lang="en-US" baseline="0" dirty="0"/>
              <a:t> </a:t>
            </a:r>
            <a:r>
              <a:rPr lang="en-US" baseline="0" dirty="0" err="1"/>
              <a:t>đáp</a:t>
            </a:r>
            <a:r>
              <a:rPr lang="en-US" baseline="0" dirty="0"/>
              <a:t> </a:t>
            </a:r>
            <a:r>
              <a:rPr lang="en-US" baseline="0" dirty="0" err="1"/>
              <a:t>án</a:t>
            </a:r>
            <a:r>
              <a:rPr lang="en-US" baseline="0" dirty="0"/>
              <a:t>. </a:t>
            </a:r>
            <a:r>
              <a:rPr lang="en-US" baseline="0" dirty="0" err="1"/>
              <a:t>Bấm</a:t>
            </a:r>
            <a:r>
              <a:rPr lang="en-US" baseline="0" dirty="0"/>
              <a:t> </a:t>
            </a:r>
            <a:r>
              <a:rPr lang="en-US" baseline="0" dirty="0" err="1"/>
              <a:t>hình</a:t>
            </a:r>
            <a:r>
              <a:rPr lang="en-US" baseline="0" dirty="0"/>
              <a:t> </a:t>
            </a:r>
            <a:r>
              <a:rPr lang="en-US" baseline="0" dirty="0" err="1"/>
              <a:t>thợ</a:t>
            </a:r>
            <a:r>
              <a:rPr lang="en-US" baseline="0" dirty="0"/>
              <a:t> </a:t>
            </a:r>
            <a:r>
              <a:rPr lang="en-US" baseline="0" dirty="0" err="1"/>
              <a:t>săn</a:t>
            </a:r>
            <a:r>
              <a:rPr lang="en-US" baseline="0" dirty="0"/>
              <a:t> </a:t>
            </a:r>
            <a:r>
              <a:rPr lang="en-US" baseline="0" dirty="0" err="1"/>
              <a:t>để</a:t>
            </a:r>
            <a:r>
              <a:rPr lang="en-US" baseline="0" dirty="0"/>
              <a:t> </a:t>
            </a:r>
            <a:r>
              <a:rPr lang="en-US" baseline="0" dirty="0" err="1"/>
              <a:t>trở</a:t>
            </a:r>
            <a:r>
              <a:rPr lang="en-US" baseline="0" dirty="0"/>
              <a:t> </a:t>
            </a:r>
            <a:r>
              <a:rPr lang="en-US" baseline="0" dirty="0" err="1"/>
              <a:t>về</a:t>
            </a:r>
            <a:r>
              <a:rPr lang="en-US" baseline="0" dirty="0"/>
              <a:t> </a:t>
            </a:r>
            <a:r>
              <a:rPr lang="en-US" baseline="0" dirty="0" err="1"/>
              <a:t>trang</a:t>
            </a:r>
            <a:r>
              <a:rPr lang="en-US" baseline="0" dirty="0"/>
              <a:t> </a:t>
            </a:r>
            <a:r>
              <a:rPr lang="en-US" baseline="0" dirty="0" err="1"/>
              <a:t>chính</a:t>
            </a:r>
            <a:r>
              <a:rPr lang="en-US" baseline="0" dirty="0"/>
              <a:t> </a:t>
            </a:r>
            <a:r>
              <a:rPr lang="en-US" baseline="0" dirty="0" err="1"/>
              <a:t>của</a:t>
            </a:r>
            <a:r>
              <a:rPr lang="en-US" baseline="0" dirty="0"/>
              <a:t> </a:t>
            </a:r>
            <a:r>
              <a:rPr lang="en-US" baseline="0" dirty="0" err="1"/>
              <a:t>trò</a:t>
            </a:r>
            <a:r>
              <a:rPr lang="en-US" baseline="0" dirty="0"/>
              <a:t> </a:t>
            </a:r>
            <a:r>
              <a:rPr lang="en-US" baseline="0" dirty="0" err="1"/>
              <a:t>chơi</a:t>
            </a:r>
            <a:r>
              <a:rPr lang="en-US" baseline="0" dirty="0"/>
              <a:t>.</a:t>
            </a:r>
            <a:endParaRPr lang="en-US" dirty="0"/>
          </a:p>
        </p:txBody>
      </p:sp>
      <p:sp>
        <p:nvSpPr>
          <p:cNvPr id="4" name="Slide Number Placeholder 3"/>
          <p:cNvSpPr>
            <a:spLocks noGrp="1"/>
          </p:cNvSpPr>
          <p:nvPr>
            <p:ph type="sldNum" sz="quarter" idx="10"/>
          </p:nvPr>
        </p:nvSpPr>
        <p:spPr/>
        <p:txBody>
          <a:bodyPr/>
          <a:lstStyle/>
          <a:p>
            <a:fld id="{CC37FF0D-3108-4406-A6C2-4DB64F82457E}" type="slidenum">
              <a:rPr lang="en-US" smtClean="0"/>
              <a:t>11</a:t>
            </a:fld>
            <a:endParaRPr lang="en-US"/>
          </a:p>
        </p:txBody>
      </p:sp>
    </p:spTree>
    <p:extLst>
      <p:ext uri="{BB962C8B-B14F-4D97-AF65-F5344CB8AC3E}">
        <p14:creationId xmlns:p14="http://schemas.microsoft.com/office/powerpoint/2010/main" val="2507241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t>Bấm vào</a:t>
            </a:r>
            <a:r>
              <a:rPr lang="en-US" baseline="0"/>
              <a:t> mỗi câu A, B, C, D tương ứng theo lựa chọn của học sinh để ra đáp án. Bấm hình thợ săn để trở về trang chính của trò chơi.</a:t>
            </a:r>
            <a:endParaRPr lang="en-US"/>
          </a:p>
          <a:p>
            <a:endParaRPr lang="en-US"/>
          </a:p>
        </p:txBody>
      </p:sp>
      <p:sp>
        <p:nvSpPr>
          <p:cNvPr id="4" name="Slide Number Placeholder 3"/>
          <p:cNvSpPr>
            <a:spLocks noGrp="1"/>
          </p:cNvSpPr>
          <p:nvPr>
            <p:ph type="sldNum" sz="quarter" idx="10"/>
          </p:nvPr>
        </p:nvSpPr>
        <p:spPr/>
        <p:txBody>
          <a:bodyPr/>
          <a:lstStyle/>
          <a:p>
            <a:fld id="{CC37FF0D-3108-4406-A6C2-4DB64F82457E}" type="slidenum">
              <a:rPr lang="en-US" smtClean="0"/>
              <a:t>12</a:t>
            </a:fld>
            <a:endParaRPr lang="en-US"/>
          </a:p>
        </p:txBody>
      </p:sp>
    </p:spTree>
    <p:extLst>
      <p:ext uri="{BB962C8B-B14F-4D97-AF65-F5344CB8AC3E}">
        <p14:creationId xmlns:p14="http://schemas.microsoft.com/office/powerpoint/2010/main" val="2123945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t>Bấm vào</a:t>
            </a:r>
            <a:r>
              <a:rPr lang="en-US" baseline="0"/>
              <a:t> mỗi câu A, B, C, D tương ứng theo lựa chọn của học sinh để ra đáp án. Bấm hình thợ săn để trở về trang chính của trò chơi.</a:t>
            </a:r>
            <a:endParaRPr lang="en-US"/>
          </a:p>
          <a:p>
            <a:endParaRPr lang="en-US"/>
          </a:p>
        </p:txBody>
      </p:sp>
      <p:sp>
        <p:nvSpPr>
          <p:cNvPr id="4" name="Slide Number Placeholder 3"/>
          <p:cNvSpPr>
            <a:spLocks noGrp="1"/>
          </p:cNvSpPr>
          <p:nvPr>
            <p:ph type="sldNum" sz="quarter" idx="10"/>
          </p:nvPr>
        </p:nvSpPr>
        <p:spPr/>
        <p:txBody>
          <a:bodyPr/>
          <a:lstStyle/>
          <a:p>
            <a:fld id="{CC37FF0D-3108-4406-A6C2-4DB64F82457E}" type="slidenum">
              <a:rPr lang="en-US" smtClean="0"/>
              <a:t>13</a:t>
            </a:fld>
            <a:endParaRPr lang="en-US"/>
          </a:p>
        </p:txBody>
      </p:sp>
    </p:spTree>
    <p:extLst>
      <p:ext uri="{BB962C8B-B14F-4D97-AF65-F5344CB8AC3E}">
        <p14:creationId xmlns:p14="http://schemas.microsoft.com/office/powerpoint/2010/main" val="18389545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t>Bấm vào</a:t>
            </a:r>
            <a:r>
              <a:rPr lang="en-US" baseline="0"/>
              <a:t> mỗi câu A, B, C, D tương ứng theo lựa chọn của học sinh để ra đáp án. Bấm hình thợ săn để trở về trang chính của trò chơi.</a:t>
            </a:r>
            <a:endParaRPr lang="en-US"/>
          </a:p>
          <a:p>
            <a:endParaRPr lang="en-US"/>
          </a:p>
        </p:txBody>
      </p:sp>
      <p:sp>
        <p:nvSpPr>
          <p:cNvPr id="4" name="Slide Number Placeholder 3"/>
          <p:cNvSpPr>
            <a:spLocks noGrp="1"/>
          </p:cNvSpPr>
          <p:nvPr>
            <p:ph type="sldNum" sz="quarter" idx="10"/>
          </p:nvPr>
        </p:nvSpPr>
        <p:spPr/>
        <p:txBody>
          <a:bodyPr/>
          <a:lstStyle/>
          <a:p>
            <a:fld id="{CC37FF0D-3108-4406-A6C2-4DB64F82457E}" type="slidenum">
              <a:rPr lang="en-US" smtClean="0"/>
              <a:t>14</a:t>
            </a:fld>
            <a:endParaRPr lang="en-US"/>
          </a:p>
        </p:txBody>
      </p:sp>
    </p:spTree>
    <p:extLst>
      <p:ext uri="{BB962C8B-B14F-4D97-AF65-F5344CB8AC3E}">
        <p14:creationId xmlns:p14="http://schemas.microsoft.com/office/powerpoint/2010/main" val="17399189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t>Bấm vào</a:t>
            </a:r>
            <a:r>
              <a:rPr lang="en-US" baseline="0"/>
              <a:t> mỗi câu A, B, C, D tương ứng theo lựa chọn của học sinh để </a:t>
            </a:r>
            <a:r>
              <a:rPr lang="en-US" baseline="0" dirty="0" err="1"/>
              <a:t>ra</a:t>
            </a:r>
            <a:r>
              <a:rPr lang="en-US" baseline="0" dirty="0"/>
              <a:t> </a:t>
            </a:r>
            <a:r>
              <a:rPr lang="en-US" baseline="0" dirty="0" err="1"/>
              <a:t>đáp</a:t>
            </a:r>
            <a:r>
              <a:rPr lang="en-US" baseline="0" dirty="0"/>
              <a:t> </a:t>
            </a:r>
            <a:r>
              <a:rPr lang="en-US" baseline="0" dirty="0" err="1"/>
              <a:t>án</a:t>
            </a:r>
            <a:r>
              <a:rPr lang="en-US" baseline="0" dirty="0"/>
              <a:t>. </a:t>
            </a:r>
            <a:r>
              <a:rPr lang="en-US" baseline="0" dirty="0" err="1"/>
              <a:t>Bấm</a:t>
            </a:r>
            <a:r>
              <a:rPr lang="en-US" baseline="0" dirty="0"/>
              <a:t> </a:t>
            </a:r>
            <a:r>
              <a:rPr lang="en-US" baseline="0" dirty="0" err="1"/>
              <a:t>hình</a:t>
            </a:r>
            <a:r>
              <a:rPr lang="en-US" baseline="0" dirty="0"/>
              <a:t> </a:t>
            </a:r>
            <a:r>
              <a:rPr lang="en-US" baseline="0" dirty="0" err="1"/>
              <a:t>thợ</a:t>
            </a:r>
            <a:r>
              <a:rPr lang="en-US" baseline="0" dirty="0"/>
              <a:t> </a:t>
            </a:r>
            <a:r>
              <a:rPr lang="en-US" baseline="0" dirty="0" err="1"/>
              <a:t>săn</a:t>
            </a:r>
            <a:r>
              <a:rPr lang="en-US" baseline="0" dirty="0"/>
              <a:t> </a:t>
            </a:r>
            <a:r>
              <a:rPr lang="en-US" baseline="0" dirty="0" err="1"/>
              <a:t>để</a:t>
            </a:r>
            <a:r>
              <a:rPr lang="en-US" baseline="0" dirty="0"/>
              <a:t> </a:t>
            </a:r>
            <a:r>
              <a:rPr lang="en-US" baseline="0" dirty="0" err="1"/>
              <a:t>trở</a:t>
            </a:r>
            <a:r>
              <a:rPr lang="en-US" baseline="0" dirty="0"/>
              <a:t> </a:t>
            </a:r>
            <a:r>
              <a:rPr lang="en-US" baseline="0" dirty="0" err="1"/>
              <a:t>về</a:t>
            </a:r>
            <a:r>
              <a:rPr lang="en-US" baseline="0" dirty="0"/>
              <a:t> </a:t>
            </a:r>
            <a:r>
              <a:rPr lang="en-US" baseline="0" dirty="0" err="1"/>
              <a:t>trang</a:t>
            </a:r>
            <a:r>
              <a:rPr lang="en-US" baseline="0" dirty="0"/>
              <a:t> </a:t>
            </a:r>
            <a:r>
              <a:rPr lang="en-US" baseline="0" dirty="0" err="1"/>
              <a:t>chính</a:t>
            </a:r>
            <a:r>
              <a:rPr lang="en-US" baseline="0" dirty="0"/>
              <a:t> </a:t>
            </a:r>
            <a:r>
              <a:rPr lang="en-US" baseline="0" dirty="0" err="1"/>
              <a:t>của</a:t>
            </a:r>
            <a:r>
              <a:rPr lang="en-US" baseline="0" dirty="0"/>
              <a:t> </a:t>
            </a:r>
            <a:r>
              <a:rPr lang="en-US" baseline="0" dirty="0" err="1"/>
              <a:t>trò</a:t>
            </a:r>
            <a:r>
              <a:rPr lang="en-US" baseline="0" dirty="0"/>
              <a:t> </a:t>
            </a:r>
            <a:r>
              <a:rPr lang="en-US" baseline="0" dirty="0" err="1"/>
              <a:t>chơi</a:t>
            </a:r>
            <a:r>
              <a:rPr lang="en-US" baseline="0" dirty="0"/>
              <a:t>.</a:t>
            </a:r>
            <a:endParaRPr lang="en-US" dirty="0"/>
          </a:p>
        </p:txBody>
      </p:sp>
      <p:sp>
        <p:nvSpPr>
          <p:cNvPr id="4" name="Slide Number Placeholder 3"/>
          <p:cNvSpPr>
            <a:spLocks noGrp="1"/>
          </p:cNvSpPr>
          <p:nvPr>
            <p:ph type="sldNum" sz="quarter" idx="10"/>
          </p:nvPr>
        </p:nvSpPr>
        <p:spPr/>
        <p:txBody>
          <a:bodyPr/>
          <a:lstStyle/>
          <a:p>
            <a:fld id="{CC37FF0D-3108-4406-A6C2-4DB64F82457E}" type="slidenum">
              <a:rPr lang="en-US" smtClean="0"/>
              <a:t>15</a:t>
            </a:fld>
            <a:endParaRPr lang="en-US"/>
          </a:p>
        </p:txBody>
      </p:sp>
    </p:spTree>
    <p:extLst>
      <p:ext uri="{BB962C8B-B14F-4D97-AF65-F5344CB8AC3E}">
        <p14:creationId xmlns:p14="http://schemas.microsoft.com/office/powerpoint/2010/main" val="40651428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986841-B6E9-4602-99D2-E5DE711450F7}"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24754181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986841-B6E9-4602-99D2-E5DE711450F7}"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24754181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986841-B6E9-4602-99D2-E5DE711450F7}"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24754181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986841-B6E9-4602-99D2-E5DE711450F7}"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24754181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986841-B6E9-4602-99D2-E5DE711450F7}"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24754181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a:solidFill>
                  <a:srgbClr val="0000C0"/>
                </a:solidFill>
                <a:latin typeface="Times New Roman" pitchFamily="18" charset="0"/>
                <a:cs typeface="Times New Roman" pitchFamily="18" charset="0"/>
              </a:rPr>
              <a:t>Tùy</a:t>
            </a:r>
            <a:r>
              <a:rPr lang="en-US" sz="1200" baseline="0">
                <a:solidFill>
                  <a:srgbClr val="0000C0"/>
                </a:solidFill>
                <a:latin typeface="Times New Roman" pitchFamily="18" charset="0"/>
                <a:cs typeface="Times New Roman" pitchFamily="18" charset="0"/>
              </a:rPr>
              <a:t> theo số lượng học sinh của lớp mà giáo viên có thể chia mỗi n</a:t>
            </a:r>
            <a:r>
              <a:rPr lang="en-US" sz="1200">
                <a:solidFill>
                  <a:srgbClr val="0000C0"/>
                </a:solidFill>
                <a:latin typeface="Times New Roman" pitchFamily="18" charset="0"/>
                <a:cs typeface="Times New Roman" pitchFamily="18" charset="0"/>
              </a:rPr>
              <a:t>hóm có từ</a:t>
            </a:r>
            <a:r>
              <a:rPr lang="en-US" sz="1200" baseline="0">
                <a:solidFill>
                  <a:srgbClr val="0000C0"/>
                </a:solidFill>
                <a:latin typeface="Times New Roman" pitchFamily="18" charset="0"/>
                <a:cs typeface="Times New Roman" pitchFamily="18" charset="0"/>
              </a:rPr>
              <a:t> </a:t>
            </a:r>
            <a:r>
              <a:rPr lang="en-US" sz="1200">
                <a:solidFill>
                  <a:srgbClr val="0000C0"/>
                </a:solidFill>
                <a:latin typeface="Times New Roman" pitchFamily="18" charset="0"/>
                <a:cs typeface="Times New Roman" pitchFamily="18" charset="0"/>
              </a:rPr>
              <a:t>4 đến 6 học sinh.</a:t>
            </a:r>
            <a:endParaRPr lang="en-US"/>
          </a:p>
        </p:txBody>
      </p:sp>
      <p:sp>
        <p:nvSpPr>
          <p:cNvPr id="4" name="Slide Number Placeholder 3"/>
          <p:cNvSpPr>
            <a:spLocks noGrp="1"/>
          </p:cNvSpPr>
          <p:nvPr>
            <p:ph type="sldNum" sz="quarter" idx="10"/>
          </p:nvPr>
        </p:nvSpPr>
        <p:spPr/>
        <p:txBody>
          <a:bodyPr/>
          <a:lstStyle/>
          <a:p>
            <a:fld id="{D2986841-B6E9-4602-99D2-E5DE711450F7}" type="slidenum">
              <a:rPr lang="en-US" smtClean="0"/>
              <a:t>26</a:t>
            </a:fld>
            <a:endParaRPr lang="en-US"/>
          </a:p>
        </p:txBody>
      </p:sp>
    </p:spTree>
    <p:extLst>
      <p:ext uri="{BB962C8B-B14F-4D97-AF65-F5344CB8AC3E}">
        <p14:creationId xmlns:p14="http://schemas.microsoft.com/office/powerpoint/2010/main" val="38418030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a:t>Yêu</a:t>
            </a:r>
            <a:r>
              <a:rPr lang="en-US" baseline="0"/>
              <a:t> cầu học sinh làm theo mẫu gợi ý bằng cách điền vào chỗ trống để tiết kiệm thời gian.</a:t>
            </a:r>
            <a:endParaRPr lang="en-US" dirty="0"/>
          </a:p>
        </p:txBody>
      </p:sp>
      <p:sp>
        <p:nvSpPr>
          <p:cNvPr id="4" name="Slide Number Placeholder 3"/>
          <p:cNvSpPr>
            <a:spLocks noGrp="1"/>
          </p:cNvSpPr>
          <p:nvPr>
            <p:ph type="sldNum" sz="quarter" idx="5"/>
          </p:nvPr>
        </p:nvSpPr>
        <p:spPr/>
        <p:txBody>
          <a:bodyPr/>
          <a:lstStyle/>
          <a:p>
            <a:fld id="{D2986841-B6E9-4602-99D2-E5DE711450F7}"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24754181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a:t>Yêu</a:t>
            </a:r>
            <a:r>
              <a:rPr lang="en-US" baseline="0"/>
              <a:t> cầu học sinh làm theo mẫu gợi ý bằng cách điền vào chỗ trống để tiết kiệm thời gian.</a:t>
            </a:r>
            <a:endParaRPr lang="en-US" dirty="0"/>
          </a:p>
        </p:txBody>
      </p:sp>
      <p:sp>
        <p:nvSpPr>
          <p:cNvPr id="4" name="Slide Number Placeholder 3"/>
          <p:cNvSpPr>
            <a:spLocks noGrp="1"/>
          </p:cNvSpPr>
          <p:nvPr>
            <p:ph type="sldNum" sz="quarter" idx="5"/>
          </p:nvPr>
        </p:nvSpPr>
        <p:spPr/>
        <p:txBody>
          <a:bodyPr/>
          <a:lstStyle/>
          <a:p>
            <a:fld id="{D2986841-B6E9-4602-99D2-E5DE711450F7}"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24754181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t>31</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i="0">
                <a:solidFill>
                  <a:srgbClr val="0000A2"/>
                </a:solidFill>
                <a:latin typeface="Times New Roman" pitchFamily="18" charset="0"/>
                <a:cs typeface="Times New Roman" pitchFamily="18" charset="0"/>
              </a:rPr>
              <a:t>Chia</a:t>
            </a:r>
            <a:r>
              <a:rPr lang="en-US" sz="1200" i="0" baseline="0">
                <a:solidFill>
                  <a:srgbClr val="0000A2"/>
                </a:solidFill>
                <a:latin typeface="Times New Roman" pitchFamily="18" charset="0"/>
                <a:cs typeface="Times New Roman" pitchFamily="18" charset="0"/>
              </a:rPr>
              <a:t> lớp thành</a:t>
            </a:r>
            <a:r>
              <a:rPr lang="en-US" sz="1200" i="0">
                <a:solidFill>
                  <a:srgbClr val="0000A2"/>
                </a:solidFill>
                <a:latin typeface="Times New Roman" pitchFamily="18" charset="0"/>
                <a:cs typeface="Times New Roman" pitchFamily="18" charset="0"/>
              </a:rPr>
              <a:t> 2 đội tham gia trò chơi (tương</a:t>
            </a:r>
            <a:r>
              <a:rPr lang="en-US" sz="1200" i="0" baseline="0">
                <a:solidFill>
                  <a:srgbClr val="0000A2"/>
                </a:solidFill>
                <a:latin typeface="Times New Roman" pitchFamily="18" charset="0"/>
                <a:cs typeface="Times New Roman" pitchFamily="18" charset="0"/>
              </a:rPr>
              <a:t> ứng là</a:t>
            </a:r>
            <a:r>
              <a:rPr lang="en-US" sz="1200" i="0">
                <a:solidFill>
                  <a:srgbClr val="0000A2"/>
                </a:solidFill>
                <a:latin typeface="Times New Roman" pitchFamily="18" charset="0"/>
                <a:cs typeface="Times New Roman" pitchFamily="18" charset="0"/>
              </a:rPr>
              <a:t> 2 dãy), mỗi dãy chọn 4 bạn để tham gia chơi trò chơi. </a:t>
            </a:r>
          </a:p>
        </p:txBody>
      </p:sp>
      <p:sp>
        <p:nvSpPr>
          <p:cNvPr id="4" name="Slide Number Placeholder 3"/>
          <p:cNvSpPr>
            <a:spLocks noGrp="1"/>
          </p:cNvSpPr>
          <p:nvPr>
            <p:ph type="sldNum" sz="quarter" idx="10"/>
          </p:nvPr>
        </p:nvSpPr>
        <p:spPr/>
        <p:txBody>
          <a:bodyPr/>
          <a:lstStyle/>
          <a:p>
            <a:fld id="{D2986841-B6E9-4602-99D2-E5DE711450F7}" type="slidenum">
              <a:rPr lang="en-US" smtClean="0"/>
              <a:t>32</a:t>
            </a:fld>
            <a:endParaRPr lang="en-US"/>
          </a:p>
        </p:txBody>
      </p:sp>
    </p:spTree>
    <p:extLst>
      <p:ext uri="{BB962C8B-B14F-4D97-AF65-F5344CB8AC3E}">
        <p14:creationId xmlns:p14="http://schemas.microsoft.com/office/powerpoint/2010/main" val="31157787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986841-B6E9-4602-99D2-E5DE711450F7}"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24754181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20"/>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C38DDCE-A2E0-4ED5-91D6-A39DA716103D}" type="datetimeFigureOut">
              <a:rPr lang="en-US" smtClean="0"/>
              <a:t>8/6/2023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744794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38DDCE-A2E0-4ED5-91D6-A39DA716103D}" type="datetimeFigureOut">
              <a:rPr lang="en-US" smtClean="0"/>
              <a:t>8/6/2023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19774962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38DDCE-A2E0-4ED5-91D6-A39DA716103D}" type="datetimeFigureOut">
              <a:rPr lang="en-US" smtClean="0"/>
              <a:t>8/6/2023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1214131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C38DDCE-A2E0-4ED5-91D6-A39DA716103D}" type="datetimeFigureOut">
              <a:rPr lang="en-US" smtClean="0"/>
              <a:t>8/6/2023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866246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C38DDCE-A2E0-4ED5-91D6-A39DA716103D}" type="datetimeFigureOut">
              <a:rPr lang="en-US" smtClean="0"/>
              <a:t>8/6/2023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33136595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C38DDCE-A2E0-4ED5-91D6-A39DA716103D}" type="datetimeFigureOut">
              <a:rPr lang="en-US" smtClean="0"/>
              <a:t>8/6/2023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16347234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38DDCE-A2E0-4ED5-91D6-A39DA716103D}" type="datetimeFigureOut">
              <a:rPr lang="en-US" smtClean="0"/>
              <a:t>8/6/2023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31374577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3"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38DDCE-A2E0-4ED5-91D6-A39DA716103D}" type="datetimeFigureOut">
              <a:rPr lang="en-US" smtClean="0"/>
              <a:t>8/6/2023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3778017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38DDCE-A2E0-4ED5-91D6-A39DA716103D}" type="datetimeFigureOut">
              <a:rPr lang="en-US" smtClean="0"/>
              <a:t>8/6/2023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41695095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38DDCE-A2E0-4ED5-91D6-A39DA716103D}" type="datetimeFigureOut">
              <a:rPr lang="en-US" smtClean="0"/>
              <a:t>8/6/2023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246487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80"/>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80"/>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38DDCE-A2E0-4ED5-91D6-A39DA716103D}" type="datetimeFigureOut">
              <a:rPr lang="en-US" smtClean="0"/>
              <a:t>8/6/2023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36008974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êu đề Bản chiếu">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56BE5A3A-290B-4650-8837-C7DF6B09D7C2}"/>
              </a:ext>
            </a:extLst>
          </p:cNvPr>
          <p:cNvSpPr>
            <a:spLocks noGrp="1"/>
          </p:cNvSpPr>
          <p:nvPr>
            <p:ph type="ctrTitle"/>
          </p:nvPr>
        </p:nvSpPr>
        <p:spPr>
          <a:xfrm>
            <a:off x="1143000" y="841772"/>
            <a:ext cx="6858000" cy="1790700"/>
          </a:xfrm>
        </p:spPr>
        <p:txBody>
          <a:bodyPr anchor="b"/>
          <a:lstStyle>
            <a:lvl1pPr algn="ctr">
              <a:defRPr sz="4500"/>
            </a:lvl1pPr>
          </a:lstStyle>
          <a:p>
            <a:r>
              <a:rPr lang="vi-VN"/>
              <a:t>Bấm để sửa kiểu tiêu đề Bản cái</a:t>
            </a:r>
            <a:endParaRPr lang="en-US"/>
          </a:p>
        </p:txBody>
      </p:sp>
      <p:sp>
        <p:nvSpPr>
          <p:cNvPr id="3" name="Tiêu đề phụ 2">
            <a:extLst>
              <a:ext uri="{FF2B5EF4-FFF2-40B4-BE49-F238E27FC236}">
                <a16:creationId xmlns:a16="http://schemas.microsoft.com/office/drawing/2014/main" id="{FAAB943A-05E5-4DBB-9439-4AA9AB58B95A}"/>
              </a:ext>
            </a:extLst>
          </p:cNvPr>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vi-VN"/>
              <a:t>Bấm để chỉnh sửa kiểu tiêu đề phụ của Bản cái</a:t>
            </a:r>
            <a:endParaRPr lang="en-US"/>
          </a:p>
        </p:txBody>
      </p:sp>
      <p:sp>
        <p:nvSpPr>
          <p:cNvPr id="4" name="Chỗ dành sẵn cho Ngày tháng 3">
            <a:extLst>
              <a:ext uri="{FF2B5EF4-FFF2-40B4-BE49-F238E27FC236}">
                <a16:creationId xmlns:a16="http://schemas.microsoft.com/office/drawing/2014/main" id="{937A2A3E-C51E-4812-928F-9F6EDF7D6891}"/>
              </a:ext>
            </a:extLst>
          </p:cNvPr>
          <p:cNvSpPr>
            <a:spLocks noGrp="1"/>
          </p:cNvSpPr>
          <p:nvPr>
            <p:ph type="dt" sz="half" idx="10"/>
          </p:nvPr>
        </p:nvSpPr>
        <p:spPr/>
        <p:txBody>
          <a:bodyPr/>
          <a:lstStyle/>
          <a:p>
            <a:fld id="{5DE9C4D9-BB03-4C0C-9630-F5D180F654E4}" type="datetimeFigureOut">
              <a:rPr lang="en-US" smtClean="0"/>
              <a:t>8/6/2023</a:t>
            </a:fld>
            <a:endParaRPr lang="en-US"/>
          </a:p>
        </p:txBody>
      </p:sp>
      <p:sp>
        <p:nvSpPr>
          <p:cNvPr id="5" name="Chỗ dành sẵn cho Chân trang 4">
            <a:extLst>
              <a:ext uri="{FF2B5EF4-FFF2-40B4-BE49-F238E27FC236}">
                <a16:creationId xmlns:a16="http://schemas.microsoft.com/office/drawing/2014/main" id="{4E7793D6-E57D-4A32-9BA2-23F3DF086B3D}"/>
              </a:ext>
            </a:extLst>
          </p:cNvPr>
          <p:cNvSpPr>
            <a:spLocks noGrp="1"/>
          </p:cNvSpPr>
          <p:nvPr>
            <p:ph type="ftr" sz="quarter" idx="11"/>
          </p:nvPr>
        </p:nvSpPr>
        <p:spPr/>
        <p:txBody>
          <a:bodyPr/>
          <a:lstStyle/>
          <a:p>
            <a:endParaRPr lang="en-US"/>
          </a:p>
        </p:txBody>
      </p:sp>
      <p:sp>
        <p:nvSpPr>
          <p:cNvPr id="6" name="Chỗ dành sẵn cho Số hiệu Bản chiếu 5">
            <a:extLst>
              <a:ext uri="{FF2B5EF4-FFF2-40B4-BE49-F238E27FC236}">
                <a16:creationId xmlns:a16="http://schemas.microsoft.com/office/drawing/2014/main" id="{658CFE39-66CB-4FC5-B2FF-60BABF3EF11C}"/>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4515684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êu đề và Nội dung">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284C8E96-EA78-40BF-BDB6-5AD323A5C4CE}"/>
              </a:ext>
            </a:extLst>
          </p:cNvPr>
          <p:cNvSpPr>
            <a:spLocks noGrp="1"/>
          </p:cNvSpPr>
          <p:nvPr>
            <p:ph type="title"/>
          </p:nvPr>
        </p:nvSpPr>
        <p:spPr/>
        <p:txBody>
          <a:bodyPr/>
          <a:lstStyle/>
          <a:p>
            <a:r>
              <a:rPr lang="vi-VN"/>
              <a:t>Bấm để sửa kiểu tiêu đề Bản cái</a:t>
            </a:r>
            <a:endParaRPr lang="en-US"/>
          </a:p>
        </p:txBody>
      </p:sp>
      <p:sp>
        <p:nvSpPr>
          <p:cNvPr id="3" name="Chỗ dành sẵn cho Nội dung 2">
            <a:extLst>
              <a:ext uri="{FF2B5EF4-FFF2-40B4-BE49-F238E27FC236}">
                <a16:creationId xmlns:a16="http://schemas.microsoft.com/office/drawing/2014/main" id="{B1FAEDDC-B817-4EED-9D53-E7D15904C0BF}"/>
              </a:ext>
            </a:extLst>
          </p:cNvPr>
          <p:cNvSpPr>
            <a:spLocks noGrp="1"/>
          </p:cNvSpPr>
          <p:nvPr>
            <p:ph idx="1"/>
          </p:nvPr>
        </p:nvSpPr>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ày tháng 3">
            <a:extLst>
              <a:ext uri="{FF2B5EF4-FFF2-40B4-BE49-F238E27FC236}">
                <a16:creationId xmlns:a16="http://schemas.microsoft.com/office/drawing/2014/main" id="{57E5799D-AEA1-46D7-9F99-374B9CA01260}"/>
              </a:ext>
            </a:extLst>
          </p:cNvPr>
          <p:cNvSpPr>
            <a:spLocks noGrp="1"/>
          </p:cNvSpPr>
          <p:nvPr>
            <p:ph type="dt" sz="half" idx="10"/>
          </p:nvPr>
        </p:nvSpPr>
        <p:spPr/>
        <p:txBody>
          <a:bodyPr/>
          <a:lstStyle/>
          <a:p>
            <a:fld id="{5DE9C4D9-BB03-4C0C-9630-F5D180F654E4}" type="datetimeFigureOut">
              <a:rPr lang="en-US" smtClean="0"/>
              <a:t>8/6/2023</a:t>
            </a:fld>
            <a:endParaRPr lang="en-US"/>
          </a:p>
        </p:txBody>
      </p:sp>
      <p:sp>
        <p:nvSpPr>
          <p:cNvPr id="5" name="Chỗ dành sẵn cho Chân trang 4">
            <a:extLst>
              <a:ext uri="{FF2B5EF4-FFF2-40B4-BE49-F238E27FC236}">
                <a16:creationId xmlns:a16="http://schemas.microsoft.com/office/drawing/2014/main" id="{1E9E9318-9CF6-4ACA-A5CE-8663495348BC}"/>
              </a:ext>
            </a:extLst>
          </p:cNvPr>
          <p:cNvSpPr>
            <a:spLocks noGrp="1"/>
          </p:cNvSpPr>
          <p:nvPr>
            <p:ph type="ftr" sz="quarter" idx="11"/>
          </p:nvPr>
        </p:nvSpPr>
        <p:spPr/>
        <p:txBody>
          <a:bodyPr/>
          <a:lstStyle/>
          <a:p>
            <a:endParaRPr lang="en-US"/>
          </a:p>
        </p:txBody>
      </p:sp>
      <p:sp>
        <p:nvSpPr>
          <p:cNvPr id="6" name="Chỗ dành sẵn cho Số hiệu Bản chiếu 5">
            <a:extLst>
              <a:ext uri="{FF2B5EF4-FFF2-40B4-BE49-F238E27FC236}">
                <a16:creationId xmlns:a16="http://schemas.microsoft.com/office/drawing/2014/main" id="{0FD000B7-C01C-4DE0-BFB4-7BE0BE314184}"/>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35904538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Đầu trang của Phần">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41D6E89E-E412-49B0-BE62-F2EE4A2B26C5}"/>
              </a:ext>
            </a:extLst>
          </p:cNvPr>
          <p:cNvSpPr>
            <a:spLocks noGrp="1"/>
          </p:cNvSpPr>
          <p:nvPr>
            <p:ph type="title"/>
          </p:nvPr>
        </p:nvSpPr>
        <p:spPr>
          <a:xfrm>
            <a:off x="623888" y="1282305"/>
            <a:ext cx="7886700" cy="2139553"/>
          </a:xfrm>
        </p:spPr>
        <p:txBody>
          <a:bodyPr anchor="b"/>
          <a:lstStyle>
            <a:lvl1pPr>
              <a:defRPr sz="4500"/>
            </a:lvl1pPr>
          </a:lstStyle>
          <a:p>
            <a:r>
              <a:rPr lang="vi-VN"/>
              <a:t>Bấm để sửa kiểu tiêu đề Bản cái</a:t>
            </a:r>
            <a:endParaRPr lang="en-US"/>
          </a:p>
        </p:txBody>
      </p:sp>
      <p:sp>
        <p:nvSpPr>
          <p:cNvPr id="3" name="Chỗ dành sẵn cho Văn bản 2">
            <a:extLst>
              <a:ext uri="{FF2B5EF4-FFF2-40B4-BE49-F238E27FC236}">
                <a16:creationId xmlns:a16="http://schemas.microsoft.com/office/drawing/2014/main" id="{681F4A66-C7C1-48F5-AAB5-5A374166ABE9}"/>
              </a:ext>
            </a:extLst>
          </p:cNvPr>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vi-VN"/>
              <a:t>Bấm để chỉnh sửa kiểu văn bản của Bản cái</a:t>
            </a:r>
          </a:p>
        </p:txBody>
      </p:sp>
      <p:sp>
        <p:nvSpPr>
          <p:cNvPr id="4" name="Chỗ dành sẵn cho Ngày tháng 3">
            <a:extLst>
              <a:ext uri="{FF2B5EF4-FFF2-40B4-BE49-F238E27FC236}">
                <a16:creationId xmlns:a16="http://schemas.microsoft.com/office/drawing/2014/main" id="{DCD16AEB-16D5-42CA-9537-FAD06C886A53}"/>
              </a:ext>
            </a:extLst>
          </p:cNvPr>
          <p:cNvSpPr>
            <a:spLocks noGrp="1"/>
          </p:cNvSpPr>
          <p:nvPr>
            <p:ph type="dt" sz="half" idx="10"/>
          </p:nvPr>
        </p:nvSpPr>
        <p:spPr/>
        <p:txBody>
          <a:bodyPr/>
          <a:lstStyle/>
          <a:p>
            <a:fld id="{5DE9C4D9-BB03-4C0C-9630-F5D180F654E4}" type="datetimeFigureOut">
              <a:rPr lang="en-US" smtClean="0"/>
              <a:t>8/6/2023</a:t>
            </a:fld>
            <a:endParaRPr lang="en-US"/>
          </a:p>
        </p:txBody>
      </p:sp>
      <p:sp>
        <p:nvSpPr>
          <p:cNvPr id="5" name="Chỗ dành sẵn cho Chân trang 4">
            <a:extLst>
              <a:ext uri="{FF2B5EF4-FFF2-40B4-BE49-F238E27FC236}">
                <a16:creationId xmlns:a16="http://schemas.microsoft.com/office/drawing/2014/main" id="{5110061A-2295-4F39-894F-8BF3905A0D56}"/>
              </a:ext>
            </a:extLst>
          </p:cNvPr>
          <p:cNvSpPr>
            <a:spLocks noGrp="1"/>
          </p:cNvSpPr>
          <p:nvPr>
            <p:ph type="ftr" sz="quarter" idx="11"/>
          </p:nvPr>
        </p:nvSpPr>
        <p:spPr/>
        <p:txBody>
          <a:bodyPr/>
          <a:lstStyle/>
          <a:p>
            <a:endParaRPr lang="en-US"/>
          </a:p>
        </p:txBody>
      </p:sp>
      <p:sp>
        <p:nvSpPr>
          <p:cNvPr id="6" name="Chỗ dành sẵn cho Số hiệu Bản chiếu 5">
            <a:extLst>
              <a:ext uri="{FF2B5EF4-FFF2-40B4-BE49-F238E27FC236}">
                <a16:creationId xmlns:a16="http://schemas.microsoft.com/office/drawing/2014/main" id="{84EAFA22-2B3E-47BF-8F5E-F64F865092DD}"/>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15158026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Hai Nội dung">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A9761EA5-4D33-4A36-8325-0AFDE8063B7B}"/>
              </a:ext>
            </a:extLst>
          </p:cNvPr>
          <p:cNvSpPr>
            <a:spLocks noGrp="1"/>
          </p:cNvSpPr>
          <p:nvPr>
            <p:ph type="title"/>
          </p:nvPr>
        </p:nvSpPr>
        <p:spPr/>
        <p:txBody>
          <a:bodyPr/>
          <a:lstStyle/>
          <a:p>
            <a:r>
              <a:rPr lang="vi-VN"/>
              <a:t>Bấm để sửa kiểu tiêu đề Bản cái</a:t>
            </a:r>
            <a:endParaRPr lang="en-US"/>
          </a:p>
        </p:txBody>
      </p:sp>
      <p:sp>
        <p:nvSpPr>
          <p:cNvPr id="3" name="Chỗ dành sẵn cho Nội dung 2">
            <a:extLst>
              <a:ext uri="{FF2B5EF4-FFF2-40B4-BE49-F238E27FC236}">
                <a16:creationId xmlns:a16="http://schemas.microsoft.com/office/drawing/2014/main" id="{C9285093-E273-47EC-8BFD-2D378C93B7D0}"/>
              </a:ext>
            </a:extLst>
          </p:cNvPr>
          <p:cNvSpPr>
            <a:spLocks noGrp="1"/>
          </p:cNvSpPr>
          <p:nvPr>
            <p:ph sz="half" idx="1"/>
          </p:nvPr>
        </p:nvSpPr>
        <p:spPr>
          <a:xfrm>
            <a:off x="628650" y="1369219"/>
            <a:ext cx="3886200" cy="3263504"/>
          </a:xfrm>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ội dung 3">
            <a:extLst>
              <a:ext uri="{FF2B5EF4-FFF2-40B4-BE49-F238E27FC236}">
                <a16:creationId xmlns:a16="http://schemas.microsoft.com/office/drawing/2014/main" id="{E200BCDF-53F2-4681-B896-B97C759BB46D}"/>
              </a:ext>
            </a:extLst>
          </p:cNvPr>
          <p:cNvSpPr>
            <a:spLocks noGrp="1"/>
          </p:cNvSpPr>
          <p:nvPr>
            <p:ph sz="half" idx="2"/>
          </p:nvPr>
        </p:nvSpPr>
        <p:spPr>
          <a:xfrm>
            <a:off x="4629150" y="1369219"/>
            <a:ext cx="3886200" cy="3263504"/>
          </a:xfrm>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5" name="Chỗ dành sẵn cho Ngày tháng 4">
            <a:extLst>
              <a:ext uri="{FF2B5EF4-FFF2-40B4-BE49-F238E27FC236}">
                <a16:creationId xmlns:a16="http://schemas.microsoft.com/office/drawing/2014/main" id="{B86C5409-E40F-4002-9C0B-84C74584F17D}"/>
              </a:ext>
            </a:extLst>
          </p:cNvPr>
          <p:cNvSpPr>
            <a:spLocks noGrp="1"/>
          </p:cNvSpPr>
          <p:nvPr>
            <p:ph type="dt" sz="half" idx="10"/>
          </p:nvPr>
        </p:nvSpPr>
        <p:spPr/>
        <p:txBody>
          <a:bodyPr/>
          <a:lstStyle/>
          <a:p>
            <a:fld id="{5DE9C4D9-BB03-4C0C-9630-F5D180F654E4}" type="datetimeFigureOut">
              <a:rPr lang="en-US" smtClean="0"/>
              <a:t>8/6/2023</a:t>
            </a:fld>
            <a:endParaRPr lang="en-US"/>
          </a:p>
        </p:txBody>
      </p:sp>
      <p:sp>
        <p:nvSpPr>
          <p:cNvPr id="6" name="Chỗ dành sẵn cho Chân trang 5">
            <a:extLst>
              <a:ext uri="{FF2B5EF4-FFF2-40B4-BE49-F238E27FC236}">
                <a16:creationId xmlns:a16="http://schemas.microsoft.com/office/drawing/2014/main" id="{03742CB6-7BBC-4CCA-A49E-F4B0DB855DCE}"/>
              </a:ext>
            </a:extLst>
          </p:cNvPr>
          <p:cNvSpPr>
            <a:spLocks noGrp="1"/>
          </p:cNvSpPr>
          <p:nvPr>
            <p:ph type="ftr" sz="quarter" idx="11"/>
          </p:nvPr>
        </p:nvSpPr>
        <p:spPr/>
        <p:txBody>
          <a:bodyPr/>
          <a:lstStyle/>
          <a:p>
            <a:endParaRPr lang="en-US"/>
          </a:p>
        </p:txBody>
      </p:sp>
      <p:sp>
        <p:nvSpPr>
          <p:cNvPr id="7" name="Chỗ dành sẵn cho Số hiệu Bản chiếu 6">
            <a:extLst>
              <a:ext uri="{FF2B5EF4-FFF2-40B4-BE49-F238E27FC236}">
                <a16:creationId xmlns:a16="http://schemas.microsoft.com/office/drawing/2014/main" id="{A4BB5FB3-9A75-4DFD-82CE-F2954A164016}"/>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7834504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hép so sánh">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DA5CC030-E22D-4C7E-B82F-6C746FBEE35A}"/>
              </a:ext>
            </a:extLst>
          </p:cNvPr>
          <p:cNvSpPr>
            <a:spLocks noGrp="1"/>
          </p:cNvSpPr>
          <p:nvPr>
            <p:ph type="title"/>
          </p:nvPr>
        </p:nvSpPr>
        <p:spPr>
          <a:xfrm>
            <a:off x="629841" y="273844"/>
            <a:ext cx="7886700" cy="994172"/>
          </a:xfrm>
        </p:spPr>
        <p:txBody>
          <a:bodyPr/>
          <a:lstStyle/>
          <a:p>
            <a:r>
              <a:rPr lang="vi-VN"/>
              <a:t>Bấm để sửa kiểu tiêu đề Bản cái</a:t>
            </a:r>
            <a:endParaRPr lang="en-US"/>
          </a:p>
        </p:txBody>
      </p:sp>
      <p:sp>
        <p:nvSpPr>
          <p:cNvPr id="3" name="Chỗ dành sẵn cho Văn bản 2">
            <a:extLst>
              <a:ext uri="{FF2B5EF4-FFF2-40B4-BE49-F238E27FC236}">
                <a16:creationId xmlns:a16="http://schemas.microsoft.com/office/drawing/2014/main" id="{AA1C16AB-9FFB-4D1E-9898-18C983971D69}"/>
              </a:ext>
            </a:extLst>
          </p:cNvPr>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vi-VN"/>
              <a:t>Bấm để chỉnh sửa kiểu văn bản của Bản cái</a:t>
            </a:r>
          </a:p>
        </p:txBody>
      </p:sp>
      <p:sp>
        <p:nvSpPr>
          <p:cNvPr id="4" name="Chỗ dành sẵn cho Nội dung 3">
            <a:extLst>
              <a:ext uri="{FF2B5EF4-FFF2-40B4-BE49-F238E27FC236}">
                <a16:creationId xmlns:a16="http://schemas.microsoft.com/office/drawing/2014/main" id="{B848FA3B-CE27-4FB9-967B-9D7414F8DDEB}"/>
              </a:ext>
            </a:extLst>
          </p:cNvPr>
          <p:cNvSpPr>
            <a:spLocks noGrp="1"/>
          </p:cNvSpPr>
          <p:nvPr>
            <p:ph sz="half" idx="2"/>
          </p:nvPr>
        </p:nvSpPr>
        <p:spPr>
          <a:xfrm>
            <a:off x="629842" y="1878806"/>
            <a:ext cx="3868340" cy="2763441"/>
          </a:xfrm>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5" name="Chỗ dành sẵn cho Văn bản 4">
            <a:extLst>
              <a:ext uri="{FF2B5EF4-FFF2-40B4-BE49-F238E27FC236}">
                <a16:creationId xmlns:a16="http://schemas.microsoft.com/office/drawing/2014/main" id="{A3946EAB-6249-4D4C-BE84-13FD2632327D}"/>
              </a:ext>
            </a:extLst>
          </p:cNvPr>
          <p:cNvSpPr>
            <a:spLocks noGrp="1"/>
          </p:cNvSpPr>
          <p:nvPr>
            <p:ph type="body" sz="quarter" idx="3"/>
          </p:nvPr>
        </p:nvSpPr>
        <p:spPr>
          <a:xfrm>
            <a:off x="4629152"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vi-VN"/>
              <a:t>Bấm để chỉnh sửa kiểu văn bản của Bản cái</a:t>
            </a:r>
          </a:p>
        </p:txBody>
      </p:sp>
      <p:sp>
        <p:nvSpPr>
          <p:cNvPr id="6" name="Chỗ dành sẵn cho Nội dung 5">
            <a:extLst>
              <a:ext uri="{FF2B5EF4-FFF2-40B4-BE49-F238E27FC236}">
                <a16:creationId xmlns:a16="http://schemas.microsoft.com/office/drawing/2014/main" id="{0CB35F50-BC3C-4EE3-8A42-9DE4B0D93042}"/>
              </a:ext>
            </a:extLst>
          </p:cNvPr>
          <p:cNvSpPr>
            <a:spLocks noGrp="1"/>
          </p:cNvSpPr>
          <p:nvPr>
            <p:ph sz="quarter" idx="4"/>
          </p:nvPr>
        </p:nvSpPr>
        <p:spPr>
          <a:xfrm>
            <a:off x="4629152" y="1878806"/>
            <a:ext cx="3887391" cy="2763441"/>
          </a:xfrm>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7" name="Chỗ dành sẵn cho Ngày tháng 6">
            <a:extLst>
              <a:ext uri="{FF2B5EF4-FFF2-40B4-BE49-F238E27FC236}">
                <a16:creationId xmlns:a16="http://schemas.microsoft.com/office/drawing/2014/main" id="{054FDB98-3C96-4BC5-8100-EFDBD032C580}"/>
              </a:ext>
            </a:extLst>
          </p:cNvPr>
          <p:cNvSpPr>
            <a:spLocks noGrp="1"/>
          </p:cNvSpPr>
          <p:nvPr>
            <p:ph type="dt" sz="half" idx="10"/>
          </p:nvPr>
        </p:nvSpPr>
        <p:spPr/>
        <p:txBody>
          <a:bodyPr/>
          <a:lstStyle/>
          <a:p>
            <a:fld id="{5DE9C4D9-BB03-4C0C-9630-F5D180F654E4}" type="datetimeFigureOut">
              <a:rPr lang="en-US" smtClean="0"/>
              <a:t>8/6/2023</a:t>
            </a:fld>
            <a:endParaRPr lang="en-US"/>
          </a:p>
        </p:txBody>
      </p:sp>
      <p:sp>
        <p:nvSpPr>
          <p:cNvPr id="8" name="Chỗ dành sẵn cho Chân trang 7">
            <a:extLst>
              <a:ext uri="{FF2B5EF4-FFF2-40B4-BE49-F238E27FC236}">
                <a16:creationId xmlns:a16="http://schemas.microsoft.com/office/drawing/2014/main" id="{CE02A3A8-70AB-4CBC-B228-8EE92B606D39}"/>
              </a:ext>
            </a:extLst>
          </p:cNvPr>
          <p:cNvSpPr>
            <a:spLocks noGrp="1"/>
          </p:cNvSpPr>
          <p:nvPr>
            <p:ph type="ftr" sz="quarter" idx="11"/>
          </p:nvPr>
        </p:nvSpPr>
        <p:spPr/>
        <p:txBody>
          <a:bodyPr/>
          <a:lstStyle/>
          <a:p>
            <a:endParaRPr lang="en-US"/>
          </a:p>
        </p:txBody>
      </p:sp>
      <p:sp>
        <p:nvSpPr>
          <p:cNvPr id="9" name="Chỗ dành sẵn cho Số hiệu Bản chiếu 8">
            <a:extLst>
              <a:ext uri="{FF2B5EF4-FFF2-40B4-BE49-F238E27FC236}">
                <a16:creationId xmlns:a16="http://schemas.microsoft.com/office/drawing/2014/main" id="{271F50C4-EB83-47B1-B971-F20016E98BFF}"/>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27879760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Chỉ Tiêu đề">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1DD26466-4061-4AEE-A69B-CB196B06D423}"/>
              </a:ext>
            </a:extLst>
          </p:cNvPr>
          <p:cNvSpPr>
            <a:spLocks noGrp="1"/>
          </p:cNvSpPr>
          <p:nvPr>
            <p:ph type="title"/>
          </p:nvPr>
        </p:nvSpPr>
        <p:spPr/>
        <p:txBody>
          <a:bodyPr/>
          <a:lstStyle/>
          <a:p>
            <a:r>
              <a:rPr lang="vi-VN"/>
              <a:t>Bấm để sửa kiểu tiêu đề Bản cái</a:t>
            </a:r>
            <a:endParaRPr lang="en-US"/>
          </a:p>
        </p:txBody>
      </p:sp>
      <p:sp>
        <p:nvSpPr>
          <p:cNvPr id="3" name="Chỗ dành sẵn cho Ngày tháng 2">
            <a:extLst>
              <a:ext uri="{FF2B5EF4-FFF2-40B4-BE49-F238E27FC236}">
                <a16:creationId xmlns:a16="http://schemas.microsoft.com/office/drawing/2014/main" id="{04544B7C-8624-48E3-9CF2-AFFE26A38AC3}"/>
              </a:ext>
            </a:extLst>
          </p:cNvPr>
          <p:cNvSpPr>
            <a:spLocks noGrp="1"/>
          </p:cNvSpPr>
          <p:nvPr>
            <p:ph type="dt" sz="half" idx="10"/>
          </p:nvPr>
        </p:nvSpPr>
        <p:spPr/>
        <p:txBody>
          <a:bodyPr/>
          <a:lstStyle/>
          <a:p>
            <a:fld id="{5DE9C4D9-BB03-4C0C-9630-F5D180F654E4}" type="datetimeFigureOut">
              <a:rPr lang="en-US" smtClean="0"/>
              <a:t>8/6/2023</a:t>
            </a:fld>
            <a:endParaRPr lang="en-US"/>
          </a:p>
        </p:txBody>
      </p:sp>
      <p:sp>
        <p:nvSpPr>
          <p:cNvPr id="4" name="Chỗ dành sẵn cho Chân trang 3">
            <a:extLst>
              <a:ext uri="{FF2B5EF4-FFF2-40B4-BE49-F238E27FC236}">
                <a16:creationId xmlns:a16="http://schemas.microsoft.com/office/drawing/2014/main" id="{C1F059B1-CAD6-423E-A9CD-390BFB122CA2}"/>
              </a:ext>
            </a:extLst>
          </p:cNvPr>
          <p:cNvSpPr>
            <a:spLocks noGrp="1"/>
          </p:cNvSpPr>
          <p:nvPr>
            <p:ph type="ftr" sz="quarter" idx="11"/>
          </p:nvPr>
        </p:nvSpPr>
        <p:spPr/>
        <p:txBody>
          <a:bodyPr/>
          <a:lstStyle/>
          <a:p>
            <a:endParaRPr lang="en-US"/>
          </a:p>
        </p:txBody>
      </p:sp>
      <p:sp>
        <p:nvSpPr>
          <p:cNvPr id="5" name="Chỗ dành sẵn cho Số hiệu Bản chiếu 4">
            <a:extLst>
              <a:ext uri="{FF2B5EF4-FFF2-40B4-BE49-F238E27FC236}">
                <a16:creationId xmlns:a16="http://schemas.microsoft.com/office/drawing/2014/main" id="{EA24A03B-D71E-48E8-A1BE-FD13DDD607F6}"/>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12584063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Trống">
    <p:spTree>
      <p:nvGrpSpPr>
        <p:cNvPr id="1" name=""/>
        <p:cNvGrpSpPr/>
        <p:nvPr/>
      </p:nvGrpSpPr>
      <p:grpSpPr>
        <a:xfrm>
          <a:off x="0" y="0"/>
          <a:ext cx="0" cy="0"/>
          <a:chOff x="0" y="0"/>
          <a:chExt cx="0" cy="0"/>
        </a:xfrm>
      </p:grpSpPr>
      <p:sp>
        <p:nvSpPr>
          <p:cNvPr id="2" name="Chỗ dành sẵn cho Ngày tháng 1">
            <a:extLst>
              <a:ext uri="{FF2B5EF4-FFF2-40B4-BE49-F238E27FC236}">
                <a16:creationId xmlns:a16="http://schemas.microsoft.com/office/drawing/2014/main" id="{D6476802-3A7D-45C0-A6D8-6AA8567F39C8}"/>
              </a:ext>
            </a:extLst>
          </p:cNvPr>
          <p:cNvSpPr>
            <a:spLocks noGrp="1"/>
          </p:cNvSpPr>
          <p:nvPr>
            <p:ph type="dt" sz="half" idx="10"/>
          </p:nvPr>
        </p:nvSpPr>
        <p:spPr/>
        <p:txBody>
          <a:bodyPr/>
          <a:lstStyle/>
          <a:p>
            <a:fld id="{5DE9C4D9-BB03-4C0C-9630-F5D180F654E4}" type="datetimeFigureOut">
              <a:rPr lang="en-US" smtClean="0"/>
              <a:t>8/6/2023</a:t>
            </a:fld>
            <a:endParaRPr lang="en-US"/>
          </a:p>
        </p:txBody>
      </p:sp>
      <p:sp>
        <p:nvSpPr>
          <p:cNvPr id="3" name="Chỗ dành sẵn cho Chân trang 2">
            <a:extLst>
              <a:ext uri="{FF2B5EF4-FFF2-40B4-BE49-F238E27FC236}">
                <a16:creationId xmlns:a16="http://schemas.microsoft.com/office/drawing/2014/main" id="{1B13712D-5B04-4E6A-8A0F-5C28924999B5}"/>
              </a:ext>
            </a:extLst>
          </p:cNvPr>
          <p:cNvSpPr>
            <a:spLocks noGrp="1"/>
          </p:cNvSpPr>
          <p:nvPr>
            <p:ph type="ftr" sz="quarter" idx="11"/>
          </p:nvPr>
        </p:nvSpPr>
        <p:spPr/>
        <p:txBody>
          <a:bodyPr/>
          <a:lstStyle/>
          <a:p>
            <a:endParaRPr lang="en-US"/>
          </a:p>
        </p:txBody>
      </p:sp>
      <p:sp>
        <p:nvSpPr>
          <p:cNvPr id="4" name="Chỗ dành sẵn cho Số hiệu Bản chiếu 3">
            <a:extLst>
              <a:ext uri="{FF2B5EF4-FFF2-40B4-BE49-F238E27FC236}">
                <a16:creationId xmlns:a16="http://schemas.microsoft.com/office/drawing/2014/main" id="{CA2E22E9-1CDF-4FDC-AAE0-4533882ED8ED}"/>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8256177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Nội dung với Chú thích">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7C277932-5BE4-45E5-AC8E-FACA9EA330B5}"/>
              </a:ext>
            </a:extLst>
          </p:cNvPr>
          <p:cNvSpPr>
            <a:spLocks noGrp="1"/>
          </p:cNvSpPr>
          <p:nvPr>
            <p:ph type="title"/>
          </p:nvPr>
        </p:nvSpPr>
        <p:spPr>
          <a:xfrm>
            <a:off x="629841" y="342900"/>
            <a:ext cx="2949178" cy="1200150"/>
          </a:xfrm>
        </p:spPr>
        <p:txBody>
          <a:bodyPr anchor="b"/>
          <a:lstStyle>
            <a:lvl1pPr>
              <a:defRPr sz="2400"/>
            </a:lvl1pPr>
          </a:lstStyle>
          <a:p>
            <a:r>
              <a:rPr lang="vi-VN"/>
              <a:t>Bấm để sửa kiểu tiêu đề Bản cái</a:t>
            </a:r>
            <a:endParaRPr lang="en-US"/>
          </a:p>
        </p:txBody>
      </p:sp>
      <p:sp>
        <p:nvSpPr>
          <p:cNvPr id="3" name="Chỗ dành sẵn cho Nội dung 2">
            <a:extLst>
              <a:ext uri="{FF2B5EF4-FFF2-40B4-BE49-F238E27FC236}">
                <a16:creationId xmlns:a16="http://schemas.microsoft.com/office/drawing/2014/main" id="{E7281689-A220-4734-AC81-35FC709D0BF9}"/>
              </a:ext>
            </a:extLst>
          </p:cNvPr>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Văn bản 3">
            <a:extLst>
              <a:ext uri="{FF2B5EF4-FFF2-40B4-BE49-F238E27FC236}">
                <a16:creationId xmlns:a16="http://schemas.microsoft.com/office/drawing/2014/main" id="{81C09AB8-6206-4767-ADA0-0F5BFE4C759C}"/>
              </a:ext>
            </a:extLst>
          </p:cNvPr>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vi-VN"/>
              <a:t>Bấm để chỉnh sửa kiểu văn bản của Bản cái</a:t>
            </a:r>
          </a:p>
        </p:txBody>
      </p:sp>
      <p:sp>
        <p:nvSpPr>
          <p:cNvPr id="5" name="Chỗ dành sẵn cho Ngày tháng 4">
            <a:extLst>
              <a:ext uri="{FF2B5EF4-FFF2-40B4-BE49-F238E27FC236}">
                <a16:creationId xmlns:a16="http://schemas.microsoft.com/office/drawing/2014/main" id="{2DF5A107-BA2F-4CEF-9B32-74906C309E39}"/>
              </a:ext>
            </a:extLst>
          </p:cNvPr>
          <p:cNvSpPr>
            <a:spLocks noGrp="1"/>
          </p:cNvSpPr>
          <p:nvPr>
            <p:ph type="dt" sz="half" idx="10"/>
          </p:nvPr>
        </p:nvSpPr>
        <p:spPr/>
        <p:txBody>
          <a:bodyPr/>
          <a:lstStyle/>
          <a:p>
            <a:fld id="{5DE9C4D9-BB03-4C0C-9630-F5D180F654E4}" type="datetimeFigureOut">
              <a:rPr lang="en-US" smtClean="0"/>
              <a:t>8/6/2023</a:t>
            </a:fld>
            <a:endParaRPr lang="en-US"/>
          </a:p>
        </p:txBody>
      </p:sp>
      <p:sp>
        <p:nvSpPr>
          <p:cNvPr id="6" name="Chỗ dành sẵn cho Chân trang 5">
            <a:extLst>
              <a:ext uri="{FF2B5EF4-FFF2-40B4-BE49-F238E27FC236}">
                <a16:creationId xmlns:a16="http://schemas.microsoft.com/office/drawing/2014/main" id="{1C10382E-E862-41C1-A96E-11E22F4130A7}"/>
              </a:ext>
            </a:extLst>
          </p:cNvPr>
          <p:cNvSpPr>
            <a:spLocks noGrp="1"/>
          </p:cNvSpPr>
          <p:nvPr>
            <p:ph type="ftr" sz="quarter" idx="11"/>
          </p:nvPr>
        </p:nvSpPr>
        <p:spPr/>
        <p:txBody>
          <a:bodyPr/>
          <a:lstStyle/>
          <a:p>
            <a:endParaRPr lang="en-US"/>
          </a:p>
        </p:txBody>
      </p:sp>
      <p:sp>
        <p:nvSpPr>
          <p:cNvPr id="7" name="Chỗ dành sẵn cho Số hiệu Bản chiếu 6">
            <a:extLst>
              <a:ext uri="{FF2B5EF4-FFF2-40B4-BE49-F238E27FC236}">
                <a16:creationId xmlns:a16="http://schemas.microsoft.com/office/drawing/2014/main" id="{6D0F9C6B-8592-414D-89CA-B1BFD2E633D7}"/>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839574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Ảnh với Chú thích">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A00DA8BF-E5D9-46F3-BF21-BD184503033D}"/>
              </a:ext>
            </a:extLst>
          </p:cNvPr>
          <p:cNvSpPr>
            <a:spLocks noGrp="1"/>
          </p:cNvSpPr>
          <p:nvPr>
            <p:ph type="title"/>
          </p:nvPr>
        </p:nvSpPr>
        <p:spPr>
          <a:xfrm>
            <a:off x="629841" y="342900"/>
            <a:ext cx="2949178" cy="1200150"/>
          </a:xfrm>
        </p:spPr>
        <p:txBody>
          <a:bodyPr anchor="b"/>
          <a:lstStyle>
            <a:lvl1pPr>
              <a:defRPr sz="2400"/>
            </a:lvl1pPr>
          </a:lstStyle>
          <a:p>
            <a:r>
              <a:rPr lang="vi-VN"/>
              <a:t>Bấm để sửa kiểu tiêu đề Bản cái</a:t>
            </a:r>
            <a:endParaRPr lang="en-US"/>
          </a:p>
        </p:txBody>
      </p:sp>
      <p:sp>
        <p:nvSpPr>
          <p:cNvPr id="3" name="Chỗ dành sẵn cho Hình ảnh 2">
            <a:extLst>
              <a:ext uri="{FF2B5EF4-FFF2-40B4-BE49-F238E27FC236}">
                <a16:creationId xmlns:a16="http://schemas.microsoft.com/office/drawing/2014/main" id="{C43884FC-7CB4-4A84-8786-D3B218280DF9}"/>
              </a:ext>
            </a:extLst>
          </p:cNvPr>
          <p:cNvSpPr>
            <a:spLocks noGrp="1"/>
          </p:cNvSpPr>
          <p:nvPr>
            <p:ph type="pic" idx="1"/>
          </p:nvPr>
        </p:nvSpPr>
        <p:spPr>
          <a:xfrm>
            <a:off x="3887391" y="740570"/>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Chỗ dành sẵn cho Văn bản 3">
            <a:extLst>
              <a:ext uri="{FF2B5EF4-FFF2-40B4-BE49-F238E27FC236}">
                <a16:creationId xmlns:a16="http://schemas.microsoft.com/office/drawing/2014/main" id="{8292C80B-F672-4040-9ED6-176F3D4277EC}"/>
              </a:ext>
            </a:extLst>
          </p:cNvPr>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vi-VN"/>
              <a:t>Bấm để chỉnh sửa kiểu văn bản của Bản cái</a:t>
            </a:r>
          </a:p>
        </p:txBody>
      </p:sp>
      <p:sp>
        <p:nvSpPr>
          <p:cNvPr id="5" name="Chỗ dành sẵn cho Ngày tháng 4">
            <a:extLst>
              <a:ext uri="{FF2B5EF4-FFF2-40B4-BE49-F238E27FC236}">
                <a16:creationId xmlns:a16="http://schemas.microsoft.com/office/drawing/2014/main" id="{6776CA2F-89E0-48FF-B7DB-B7435BE2E5F2}"/>
              </a:ext>
            </a:extLst>
          </p:cNvPr>
          <p:cNvSpPr>
            <a:spLocks noGrp="1"/>
          </p:cNvSpPr>
          <p:nvPr>
            <p:ph type="dt" sz="half" idx="10"/>
          </p:nvPr>
        </p:nvSpPr>
        <p:spPr/>
        <p:txBody>
          <a:bodyPr/>
          <a:lstStyle/>
          <a:p>
            <a:fld id="{5DE9C4D9-BB03-4C0C-9630-F5D180F654E4}" type="datetimeFigureOut">
              <a:rPr lang="en-US" smtClean="0"/>
              <a:t>8/6/2023</a:t>
            </a:fld>
            <a:endParaRPr lang="en-US"/>
          </a:p>
        </p:txBody>
      </p:sp>
      <p:sp>
        <p:nvSpPr>
          <p:cNvPr id="6" name="Chỗ dành sẵn cho Chân trang 5">
            <a:extLst>
              <a:ext uri="{FF2B5EF4-FFF2-40B4-BE49-F238E27FC236}">
                <a16:creationId xmlns:a16="http://schemas.microsoft.com/office/drawing/2014/main" id="{2580E76E-FA8D-4FBC-BCFF-C35B8797649E}"/>
              </a:ext>
            </a:extLst>
          </p:cNvPr>
          <p:cNvSpPr>
            <a:spLocks noGrp="1"/>
          </p:cNvSpPr>
          <p:nvPr>
            <p:ph type="ftr" sz="quarter" idx="11"/>
          </p:nvPr>
        </p:nvSpPr>
        <p:spPr/>
        <p:txBody>
          <a:bodyPr/>
          <a:lstStyle/>
          <a:p>
            <a:endParaRPr lang="en-US"/>
          </a:p>
        </p:txBody>
      </p:sp>
      <p:sp>
        <p:nvSpPr>
          <p:cNvPr id="7" name="Chỗ dành sẵn cho Số hiệu Bản chiếu 6">
            <a:extLst>
              <a:ext uri="{FF2B5EF4-FFF2-40B4-BE49-F238E27FC236}">
                <a16:creationId xmlns:a16="http://schemas.microsoft.com/office/drawing/2014/main" id="{CEBF6CBD-9D8A-44F6-BEBD-EA780CC7CDB5}"/>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4643015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êu đề và Văn bản Dọc">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76D26D3B-4D83-4901-B953-D52E007DFDC2}"/>
              </a:ext>
            </a:extLst>
          </p:cNvPr>
          <p:cNvSpPr>
            <a:spLocks noGrp="1"/>
          </p:cNvSpPr>
          <p:nvPr>
            <p:ph type="title"/>
          </p:nvPr>
        </p:nvSpPr>
        <p:spPr/>
        <p:txBody>
          <a:bodyPr/>
          <a:lstStyle/>
          <a:p>
            <a:r>
              <a:rPr lang="vi-VN"/>
              <a:t>Bấm để sửa kiểu tiêu đề Bản cái</a:t>
            </a:r>
            <a:endParaRPr lang="en-US"/>
          </a:p>
        </p:txBody>
      </p:sp>
      <p:sp>
        <p:nvSpPr>
          <p:cNvPr id="3" name="Chỗ dành sẵn cho Văn bản Dọc 2">
            <a:extLst>
              <a:ext uri="{FF2B5EF4-FFF2-40B4-BE49-F238E27FC236}">
                <a16:creationId xmlns:a16="http://schemas.microsoft.com/office/drawing/2014/main" id="{4921C6C4-6DBC-4E30-97B6-5A0B683E966A}"/>
              </a:ext>
            </a:extLst>
          </p:cNvPr>
          <p:cNvSpPr>
            <a:spLocks noGrp="1"/>
          </p:cNvSpPr>
          <p:nvPr>
            <p:ph type="body" orient="vert" idx="1"/>
          </p:nvPr>
        </p:nvSpPr>
        <p:spPr/>
        <p:txBody>
          <a:bodyPr vert="eaVert"/>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ày tháng 3">
            <a:extLst>
              <a:ext uri="{FF2B5EF4-FFF2-40B4-BE49-F238E27FC236}">
                <a16:creationId xmlns:a16="http://schemas.microsoft.com/office/drawing/2014/main" id="{C76BC1D8-FBB1-44B4-AD6C-9A98F65D07C1}"/>
              </a:ext>
            </a:extLst>
          </p:cNvPr>
          <p:cNvSpPr>
            <a:spLocks noGrp="1"/>
          </p:cNvSpPr>
          <p:nvPr>
            <p:ph type="dt" sz="half" idx="10"/>
          </p:nvPr>
        </p:nvSpPr>
        <p:spPr/>
        <p:txBody>
          <a:bodyPr/>
          <a:lstStyle/>
          <a:p>
            <a:fld id="{5DE9C4D9-BB03-4C0C-9630-F5D180F654E4}" type="datetimeFigureOut">
              <a:rPr lang="en-US" smtClean="0"/>
              <a:t>8/6/2023</a:t>
            </a:fld>
            <a:endParaRPr lang="en-US"/>
          </a:p>
        </p:txBody>
      </p:sp>
      <p:sp>
        <p:nvSpPr>
          <p:cNvPr id="5" name="Chỗ dành sẵn cho Chân trang 4">
            <a:extLst>
              <a:ext uri="{FF2B5EF4-FFF2-40B4-BE49-F238E27FC236}">
                <a16:creationId xmlns:a16="http://schemas.microsoft.com/office/drawing/2014/main" id="{E106A809-2D05-4F49-A350-721D1F61D8BC}"/>
              </a:ext>
            </a:extLst>
          </p:cNvPr>
          <p:cNvSpPr>
            <a:spLocks noGrp="1"/>
          </p:cNvSpPr>
          <p:nvPr>
            <p:ph type="ftr" sz="quarter" idx="11"/>
          </p:nvPr>
        </p:nvSpPr>
        <p:spPr/>
        <p:txBody>
          <a:bodyPr/>
          <a:lstStyle/>
          <a:p>
            <a:endParaRPr lang="en-US"/>
          </a:p>
        </p:txBody>
      </p:sp>
      <p:sp>
        <p:nvSpPr>
          <p:cNvPr id="6" name="Chỗ dành sẵn cho Số hiệu Bản chiếu 5">
            <a:extLst>
              <a:ext uri="{FF2B5EF4-FFF2-40B4-BE49-F238E27FC236}">
                <a16:creationId xmlns:a16="http://schemas.microsoft.com/office/drawing/2014/main" id="{ED31A982-DCE9-4452-B352-F525A3C40909}"/>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21310913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êu đề Dọc và Văn bản">
    <p:spTree>
      <p:nvGrpSpPr>
        <p:cNvPr id="1" name=""/>
        <p:cNvGrpSpPr/>
        <p:nvPr/>
      </p:nvGrpSpPr>
      <p:grpSpPr>
        <a:xfrm>
          <a:off x="0" y="0"/>
          <a:ext cx="0" cy="0"/>
          <a:chOff x="0" y="0"/>
          <a:chExt cx="0" cy="0"/>
        </a:xfrm>
      </p:grpSpPr>
      <p:sp>
        <p:nvSpPr>
          <p:cNvPr id="2" name="Tiêu đề Dọc 1">
            <a:extLst>
              <a:ext uri="{FF2B5EF4-FFF2-40B4-BE49-F238E27FC236}">
                <a16:creationId xmlns:a16="http://schemas.microsoft.com/office/drawing/2014/main" id="{48643E9C-D4D0-4C27-9B92-8E7B64182860}"/>
              </a:ext>
            </a:extLst>
          </p:cNvPr>
          <p:cNvSpPr>
            <a:spLocks noGrp="1"/>
          </p:cNvSpPr>
          <p:nvPr>
            <p:ph type="title" orient="vert"/>
          </p:nvPr>
        </p:nvSpPr>
        <p:spPr>
          <a:xfrm>
            <a:off x="6543676" y="273845"/>
            <a:ext cx="1971675" cy="4358879"/>
          </a:xfrm>
        </p:spPr>
        <p:txBody>
          <a:bodyPr vert="eaVert"/>
          <a:lstStyle/>
          <a:p>
            <a:r>
              <a:rPr lang="vi-VN"/>
              <a:t>Bấm để sửa kiểu tiêu đề Bản cái</a:t>
            </a:r>
            <a:endParaRPr lang="en-US"/>
          </a:p>
        </p:txBody>
      </p:sp>
      <p:sp>
        <p:nvSpPr>
          <p:cNvPr id="3" name="Chỗ dành sẵn cho Văn bản Dọc 2">
            <a:extLst>
              <a:ext uri="{FF2B5EF4-FFF2-40B4-BE49-F238E27FC236}">
                <a16:creationId xmlns:a16="http://schemas.microsoft.com/office/drawing/2014/main" id="{478D2274-438C-4DFA-AB47-D2EC50A510F3}"/>
              </a:ext>
            </a:extLst>
          </p:cNvPr>
          <p:cNvSpPr>
            <a:spLocks noGrp="1"/>
          </p:cNvSpPr>
          <p:nvPr>
            <p:ph type="body" orient="vert" idx="1"/>
          </p:nvPr>
        </p:nvSpPr>
        <p:spPr>
          <a:xfrm>
            <a:off x="628652" y="273845"/>
            <a:ext cx="5800725" cy="4358879"/>
          </a:xfrm>
        </p:spPr>
        <p:txBody>
          <a:bodyPr vert="eaVert"/>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ày tháng 3">
            <a:extLst>
              <a:ext uri="{FF2B5EF4-FFF2-40B4-BE49-F238E27FC236}">
                <a16:creationId xmlns:a16="http://schemas.microsoft.com/office/drawing/2014/main" id="{1F6C0C3D-3E8C-4FA2-9C4A-FB6A74AB65A3}"/>
              </a:ext>
            </a:extLst>
          </p:cNvPr>
          <p:cNvSpPr>
            <a:spLocks noGrp="1"/>
          </p:cNvSpPr>
          <p:nvPr>
            <p:ph type="dt" sz="half" idx="10"/>
          </p:nvPr>
        </p:nvSpPr>
        <p:spPr/>
        <p:txBody>
          <a:bodyPr/>
          <a:lstStyle/>
          <a:p>
            <a:fld id="{5DE9C4D9-BB03-4C0C-9630-F5D180F654E4}" type="datetimeFigureOut">
              <a:rPr lang="en-US" smtClean="0"/>
              <a:t>8/6/2023</a:t>
            </a:fld>
            <a:endParaRPr lang="en-US"/>
          </a:p>
        </p:txBody>
      </p:sp>
      <p:sp>
        <p:nvSpPr>
          <p:cNvPr id="5" name="Chỗ dành sẵn cho Chân trang 4">
            <a:extLst>
              <a:ext uri="{FF2B5EF4-FFF2-40B4-BE49-F238E27FC236}">
                <a16:creationId xmlns:a16="http://schemas.microsoft.com/office/drawing/2014/main" id="{B2C93262-3164-4660-9FF4-3F62E2AFFB9D}"/>
              </a:ext>
            </a:extLst>
          </p:cNvPr>
          <p:cNvSpPr>
            <a:spLocks noGrp="1"/>
          </p:cNvSpPr>
          <p:nvPr>
            <p:ph type="ftr" sz="quarter" idx="11"/>
          </p:nvPr>
        </p:nvSpPr>
        <p:spPr/>
        <p:txBody>
          <a:bodyPr/>
          <a:lstStyle/>
          <a:p>
            <a:endParaRPr lang="en-US"/>
          </a:p>
        </p:txBody>
      </p:sp>
      <p:sp>
        <p:nvSpPr>
          <p:cNvPr id="6" name="Chỗ dành sẵn cho Số hiệu Bản chiếu 5">
            <a:extLst>
              <a:ext uri="{FF2B5EF4-FFF2-40B4-BE49-F238E27FC236}">
                <a16:creationId xmlns:a16="http://schemas.microsoft.com/office/drawing/2014/main" id="{C2037D9B-155D-4BA7-B28F-D052B396D9FA}"/>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251882710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cSld name="比较">
    <p:spTree>
      <p:nvGrpSpPr>
        <p:cNvPr id="1" name=""/>
        <p:cNvGrpSpPr/>
        <p:nvPr/>
      </p:nvGrpSpPr>
      <p:grpSpPr>
        <a:xfrm>
          <a:off x="0" y="0"/>
          <a:ext cx="0" cy="0"/>
          <a:chOff x="0" y="0"/>
          <a:chExt cx="0" cy="0"/>
        </a:xfrm>
      </p:grpSpPr>
      <p:sp>
        <p:nvSpPr>
          <p:cNvPr id="10" name="矩形: 圆角 9"/>
          <p:cNvSpPr/>
          <p:nvPr userDrawn="1"/>
        </p:nvSpPr>
        <p:spPr>
          <a:xfrm>
            <a:off x="355607" y="200030"/>
            <a:ext cx="8432786" cy="4743443"/>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2" name="矩形: 圆角 11"/>
          <p:cNvSpPr/>
          <p:nvPr userDrawn="1"/>
        </p:nvSpPr>
        <p:spPr>
          <a:xfrm>
            <a:off x="483435" y="303976"/>
            <a:ext cx="8139659" cy="4499582"/>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60" name="矩形: 圆角 59"/>
          <p:cNvSpPr/>
          <p:nvPr userDrawn="1"/>
        </p:nvSpPr>
        <p:spPr>
          <a:xfrm>
            <a:off x="530276" y="342860"/>
            <a:ext cx="8046000" cy="4428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p>
        </p:txBody>
      </p:sp>
      <p:sp>
        <p:nvSpPr>
          <p:cNvPr id="13" name="矩形: 一个圆顶角，剪去另一个顶角 12"/>
          <p:cNvSpPr/>
          <p:nvPr userDrawn="1"/>
        </p:nvSpPr>
        <p:spPr>
          <a:xfrm rot="5400000" flipV="1">
            <a:off x="52277" y="648773"/>
            <a:ext cx="675000" cy="27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a:latin typeface="思源黑体 Heavy" panose="020B0A00000000000000" pitchFamily="34" charset="-122"/>
              <a:ea typeface="思源黑体 Heavy" panose="020B0A00000000000000" pitchFamily="34" charset="-122"/>
            </a:endParaRPr>
          </a:p>
        </p:txBody>
      </p:sp>
      <p:grpSp>
        <p:nvGrpSpPr>
          <p:cNvPr id="11" name="组合 10"/>
          <p:cNvGrpSpPr/>
          <p:nvPr userDrawn="1"/>
        </p:nvGrpSpPr>
        <p:grpSpPr>
          <a:xfrm>
            <a:off x="718661" y="100489"/>
            <a:ext cx="7612380" cy="46101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grpSp>
      <p:sp>
        <p:nvSpPr>
          <p:cNvPr id="65" name="矩形: 一个圆顶角，剪去另一个顶角 64"/>
          <p:cNvSpPr/>
          <p:nvPr userDrawn="1"/>
        </p:nvSpPr>
        <p:spPr>
          <a:xfrm rot="5400000" flipV="1">
            <a:off x="52277" y="1362659"/>
            <a:ext cx="675000" cy="27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8400350" y="2040258"/>
            <a:ext cx="675000" cy="324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8373350" y="2781143"/>
            <a:ext cx="675000" cy="27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8373350" y="3495029"/>
            <a:ext cx="675000" cy="27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8373350" y="4208914"/>
            <a:ext cx="675000" cy="27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1180642279"/>
      </p:ext>
    </p:extLst>
  </p:cSld>
  <p:clrMapOvr>
    <a:masterClrMapping/>
  </p:clrMapOvr>
  <p:transition spd="slow">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êu đề Bản chiếu">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56BE5A3A-290B-4650-8837-C7DF6B09D7C2}"/>
              </a:ext>
            </a:extLst>
          </p:cNvPr>
          <p:cNvSpPr>
            <a:spLocks noGrp="1"/>
          </p:cNvSpPr>
          <p:nvPr>
            <p:ph type="ctrTitle"/>
          </p:nvPr>
        </p:nvSpPr>
        <p:spPr>
          <a:xfrm>
            <a:off x="1143002" y="841772"/>
            <a:ext cx="6858000" cy="1790700"/>
          </a:xfrm>
        </p:spPr>
        <p:txBody>
          <a:bodyPr anchor="b"/>
          <a:lstStyle>
            <a:lvl1pPr algn="ctr">
              <a:defRPr sz="4500"/>
            </a:lvl1pPr>
          </a:lstStyle>
          <a:p>
            <a:r>
              <a:rPr lang="vi-VN"/>
              <a:t>Bấm để sửa kiểu tiêu đề Bản cái</a:t>
            </a:r>
            <a:endParaRPr lang="en-US"/>
          </a:p>
        </p:txBody>
      </p:sp>
      <p:sp>
        <p:nvSpPr>
          <p:cNvPr id="3" name="Tiêu đề phụ 2">
            <a:extLst>
              <a:ext uri="{FF2B5EF4-FFF2-40B4-BE49-F238E27FC236}">
                <a16:creationId xmlns:a16="http://schemas.microsoft.com/office/drawing/2014/main" id="{FAAB943A-05E5-4DBB-9439-4AA9AB58B95A}"/>
              </a:ext>
            </a:extLst>
          </p:cNvPr>
          <p:cNvSpPr>
            <a:spLocks noGrp="1"/>
          </p:cNvSpPr>
          <p:nvPr>
            <p:ph type="subTitle" idx="1"/>
          </p:nvPr>
        </p:nvSpPr>
        <p:spPr>
          <a:xfrm>
            <a:off x="1143002"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vi-VN"/>
              <a:t>Bấm để chỉnh sửa kiểu tiêu đề phụ của Bản cái</a:t>
            </a:r>
            <a:endParaRPr lang="en-US"/>
          </a:p>
        </p:txBody>
      </p:sp>
      <p:sp>
        <p:nvSpPr>
          <p:cNvPr id="4" name="Chỗ dành sẵn cho Ngày tháng 3">
            <a:extLst>
              <a:ext uri="{FF2B5EF4-FFF2-40B4-BE49-F238E27FC236}">
                <a16:creationId xmlns:a16="http://schemas.microsoft.com/office/drawing/2014/main" id="{937A2A3E-C51E-4812-928F-9F6EDF7D6891}"/>
              </a:ext>
            </a:extLst>
          </p:cNvPr>
          <p:cNvSpPr>
            <a:spLocks noGrp="1"/>
          </p:cNvSpPr>
          <p:nvPr>
            <p:ph type="dt" sz="half" idx="10"/>
          </p:nvPr>
        </p:nvSpPr>
        <p:spPr/>
        <p:txBody>
          <a:bodyPr/>
          <a:lstStyle/>
          <a:p>
            <a:fld id="{5DE9C4D9-BB03-4C0C-9630-F5D180F654E4}" type="datetimeFigureOut">
              <a:rPr lang="en-US" smtClean="0">
                <a:solidFill>
                  <a:prstClr val="black">
                    <a:tint val="75000"/>
                  </a:prstClr>
                </a:solidFill>
              </a:rPr>
              <a:pPr/>
              <a:t>8/6/2023</a:t>
            </a:fld>
            <a:endParaRPr lang="en-US">
              <a:solidFill>
                <a:prstClr val="black">
                  <a:tint val="75000"/>
                </a:prstClr>
              </a:solidFill>
            </a:endParaRPr>
          </a:p>
        </p:txBody>
      </p:sp>
      <p:sp>
        <p:nvSpPr>
          <p:cNvPr id="5" name="Chỗ dành sẵn cho Chân trang 4">
            <a:extLst>
              <a:ext uri="{FF2B5EF4-FFF2-40B4-BE49-F238E27FC236}">
                <a16:creationId xmlns:a16="http://schemas.microsoft.com/office/drawing/2014/main" id="{4E7793D6-E57D-4A32-9BA2-23F3DF086B3D}"/>
              </a:ext>
            </a:extLst>
          </p:cNvPr>
          <p:cNvSpPr>
            <a:spLocks noGrp="1"/>
          </p:cNvSpPr>
          <p:nvPr>
            <p:ph type="ftr" sz="quarter" idx="11"/>
          </p:nvPr>
        </p:nvSpPr>
        <p:spPr/>
        <p:txBody>
          <a:bodyPr/>
          <a:lstStyle/>
          <a:p>
            <a:endParaRPr lang="en-US">
              <a:solidFill>
                <a:prstClr val="black">
                  <a:tint val="75000"/>
                </a:prstClr>
              </a:solidFill>
            </a:endParaRPr>
          </a:p>
        </p:txBody>
      </p:sp>
      <p:sp>
        <p:nvSpPr>
          <p:cNvPr id="6" name="Chỗ dành sẵn cho Số hiệu Bản chiếu 5">
            <a:extLst>
              <a:ext uri="{FF2B5EF4-FFF2-40B4-BE49-F238E27FC236}">
                <a16:creationId xmlns:a16="http://schemas.microsoft.com/office/drawing/2014/main" id="{658CFE39-66CB-4FC5-B2FF-60BABF3EF11C}"/>
              </a:ext>
            </a:extLst>
          </p:cNvPr>
          <p:cNvSpPr>
            <a:spLocks noGrp="1"/>
          </p:cNvSpPr>
          <p:nvPr>
            <p:ph type="sldNum" sz="quarter" idx="12"/>
          </p:nvPr>
        </p:nvSpPr>
        <p:spPr/>
        <p:txBody>
          <a:bodyPr/>
          <a:lstStyle/>
          <a:p>
            <a:fld id="{C020C7E6-65DD-4795-8988-78B3EDD8A9D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31889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êu đề và Nội dung">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284C8E96-EA78-40BF-BDB6-5AD323A5C4CE}"/>
              </a:ext>
            </a:extLst>
          </p:cNvPr>
          <p:cNvSpPr>
            <a:spLocks noGrp="1"/>
          </p:cNvSpPr>
          <p:nvPr>
            <p:ph type="title"/>
          </p:nvPr>
        </p:nvSpPr>
        <p:spPr/>
        <p:txBody>
          <a:bodyPr/>
          <a:lstStyle/>
          <a:p>
            <a:r>
              <a:rPr lang="vi-VN"/>
              <a:t>Bấm để sửa kiểu tiêu đề Bản cái</a:t>
            </a:r>
            <a:endParaRPr lang="en-US"/>
          </a:p>
        </p:txBody>
      </p:sp>
      <p:sp>
        <p:nvSpPr>
          <p:cNvPr id="3" name="Chỗ dành sẵn cho Nội dung 2">
            <a:extLst>
              <a:ext uri="{FF2B5EF4-FFF2-40B4-BE49-F238E27FC236}">
                <a16:creationId xmlns:a16="http://schemas.microsoft.com/office/drawing/2014/main" id="{B1FAEDDC-B817-4EED-9D53-E7D15904C0BF}"/>
              </a:ext>
            </a:extLst>
          </p:cNvPr>
          <p:cNvSpPr>
            <a:spLocks noGrp="1"/>
          </p:cNvSpPr>
          <p:nvPr>
            <p:ph idx="1"/>
          </p:nvPr>
        </p:nvSpPr>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ày tháng 3">
            <a:extLst>
              <a:ext uri="{FF2B5EF4-FFF2-40B4-BE49-F238E27FC236}">
                <a16:creationId xmlns:a16="http://schemas.microsoft.com/office/drawing/2014/main" id="{57E5799D-AEA1-46D7-9F99-374B9CA01260}"/>
              </a:ext>
            </a:extLst>
          </p:cNvPr>
          <p:cNvSpPr>
            <a:spLocks noGrp="1"/>
          </p:cNvSpPr>
          <p:nvPr>
            <p:ph type="dt" sz="half" idx="10"/>
          </p:nvPr>
        </p:nvSpPr>
        <p:spPr/>
        <p:txBody>
          <a:bodyPr/>
          <a:lstStyle/>
          <a:p>
            <a:fld id="{5DE9C4D9-BB03-4C0C-9630-F5D180F654E4}" type="datetimeFigureOut">
              <a:rPr lang="en-US" smtClean="0">
                <a:solidFill>
                  <a:prstClr val="black">
                    <a:tint val="75000"/>
                  </a:prstClr>
                </a:solidFill>
              </a:rPr>
              <a:pPr/>
              <a:t>8/6/2023</a:t>
            </a:fld>
            <a:endParaRPr lang="en-US">
              <a:solidFill>
                <a:prstClr val="black">
                  <a:tint val="75000"/>
                </a:prstClr>
              </a:solidFill>
            </a:endParaRPr>
          </a:p>
        </p:txBody>
      </p:sp>
      <p:sp>
        <p:nvSpPr>
          <p:cNvPr id="5" name="Chỗ dành sẵn cho Chân trang 4">
            <a:extLst>
              <a:ext uri="{FF2B5EF4-FFF2-40B4-BE49-F238E27FC236}">
                <a16:creationId xmlns:a16="http://schemas.microsoft.com/office/drawing/2014/main" id="{1E9E9318-9CF6-4ACA-A5CE-8663495348BC}"/>
              </a:ext>
            </a:extLst>
          </p:cNvPr>
          <p:cNvSpPr>
            <a:spLocks noGrp="1"/>
          </p:cNvSpPr>
          <p:nvPr>
            <p:ph type="ftr" sz="quarter" idx="11"/>
          </p:nvPr>
        </p:nvSpPr>
        <p:spPr/>
        <p:txBody>
          <a:bodyPr/>
          <a:lstStyle/>
          <a:p>
            <a:endParaRPr lang="en-US">
              <a:solidFill>
                <a:prstClr val="black">
                  <a:tint val="75000"/>
                </a:prstClr>
              </a:solidFill>
            </a:endParaRPr>
          </a:p>
        </p:txBody>
      </p:sp>
      <p:sp>
        <p:nvSpPr>
          <p:cNvPr id="6" name="Chỗ dành sẵn cho Số hiệu Bản chiếu 5">
            <a:extLst>
              <a:ext uri="{FF2B5EF4-FFF2-40B4-BE49-F238E27FC236}">
                <a16:creationId xmlns:a16="http://schemas.microsoft.com/office/drawing/2014/main" id="{0FD000B7-C01C-4DE0-BFB4-7BE0BE314184}"/>
              </a:ext>
            </a:extLst>
          </p:cNvPr>
          <p:cNvSpPr>
            <a:spLocks noGrp="1"/>
          </p:cNvSpPr>
          <p:nvPr>
            <p:ph type="sldNum" sz="quarter" idx="12"/>
          </p:nvPr>
        </p:nvSpPr>
        <p:spPr/>
        <p:txBody>
          <a:bodyPr/>
          <a:lstStyle/>
          <a:p>
            <a:fld id="{C020C7E6-65DD-4795-8988-78B3EDD8A9D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6099040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Đầu trang của Phần">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41D6E89E-E412-49B0-BE62-F2EE4A2B26C5}"/>
              </a:ext>
            </a:extLst>
          </p:cNvPr>
          <p:cNvSpPr>
            <a:spLocks noGrp="1"/>
          </p:cNvSpPr>
          <p:nvPr>
            <p:ph type="title"/>
          </p:nvPr>
        </p:nvSpPr>
        <p:spPr>
          <a:xfrm>
            <a:off x="623889" y="1282304"/>
            <a:ext cx="7886700" cy="2139553"/>
          </a:xfrm>
        </p:spPr>
        <p:txBody>
          <a:bodyPr anchor="b"/>
          <a:lstStyle>
            <a:lvl1pPr>
              <a:defRPr sz="4500"/>
            </a:lvl1pPr>
          </a:lstStyle>
          <a:p>
            <a:r>
              <a:rPr lang="vi-VN"/>
              <a:t>Bấm để sửa kiểu tiêu đề Bản cái</a:t>
            </a:r>
            <a:endParaRPr lang="en-US"/>
          </a:p>
        </p:txBody>
      </p:sp>
      <p:sp>
        <p:nvSpPr>
          <p:cNvPr id="3" name="Chỗ dành sẵn cho Văn bản 2">
            <a:extLst>
              <a:ext uri="{FF2B5EF4-FFF2-40B4-BE49-F238E27FC236}">
                <a16:creationId xmlns:a16="http://schemas.microsoft.com/office/drawing/2014/main" id="{681F4A66-C7C1-48F5-AAB5-5A374166ABE9}"/>
              </a:ext>
            </a:extLst>
          </p:cNvPr>
          <p:cNvSpPr>
            <a:spLocks noGrp="1"/>
          </p:cNvSpPr>
          <p:nvPr>
            <p:ph type="body" idx="1"/>
          </p:nvPr>
        </p:nvSpPr>
        <p:spPr>
          <a:xfrm>
            <a:off x="623889"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vi-VN"/>
              <a:t>Bấm để chỉnh sửa kiểu văn bản của Bản cái</a:t>
            </a:r>
          </a:p>
        </p:txBody>
      </p:sp>
      <p:sp>
        <p:nvSpPr>
          <p:cNvPr id="4" name="Chỗ dành sẵn cho Ngày tháng 3">
            <a:extLst>
              <a:ext uri="{FF2B5EF4-FFF2-40B4-BE49-F238E27FC236}">
                <a16:creationId xmlns:a16="http://schemas.microsoft.com/office/drawing/2014/main" id="{DCD16AEB-16D5-42CA-9537-FAD06C886A53}"/>
              </a:ext>
            </a:extLst>
          </p:cNvPr>
          <p:cNvSpPr>
            <a:spLocks noGrp="1"/>
          </p:cNvSpPr>
          <p:nvPr>
            <p:ph type="dt" sz="half" idx="10"/>
          </p:nvPr>
        </p:nvSpPr>
        <p:spPr/>
        <p:txBody>
          <a:bodyPr/>
          <a:lstStyle/>
          <a:p>
            <a:fld id="{5DE9C4D9-BB03-4C0C-9630-F5D180F654E4}" type="datetimeFigureOut">
              <a:rPr lang="en-US" smtClean="0">
                <a:solidFill>
                  <a:prstClr val="black">
                    <a:tint val="75000"/>
                  </a:prstClr>
                </a:solidFill>
              </a:rPr>
              <a:pPr/>
              <a:t>8/6/2023</a:t>
            </a:fld>
            <a:endParaRPr lang="en-US">
              <a:solidFill>
                <a:prstClr val="black">
                  <a:tint val="75000"/>
                </a:prstClr>
              </a:solidFill>
            </a:endParaRPr>
          </a:p>
        </p:txBody>
      </p:sp>
      <p:sp>
        <p:nvSpPr>
          <p:cNvPr id="5" name="Chỗ dành sẵn cho Chân trang 4">
            <a:extLst>
              <a:ext uri="{FF2B5EF4-FFF2-40B4-BE49-F238E27FC236}">
                <a16:creationId xmlns:a16="http://schemas.microsoft.com/office/drawing/2014/main" id="{5110061A-2295-4F39-894F-8BF3905A0D56}"/>
              </a:ext>
            </a:extLst>
          </p:cNvPr>
          <p:cNvSpPr>
            <a:spLocks noGrp="1"/>
          </p:cNvSpPr>
          <p:nvPr>
            <p:ph type="ftr" sz="quarter" idx="11"/>
          </p:nvPr>
        </p:nvSpPr>
        <p:spPr/>
        <p:txBody>
          <a:bodyPr/>
          <a:lstStyle/>
          <a:p>
            <a:endParaRPr lang="en-US">
              <a:solidFill>
                <a:prstClr val="black">
                  <a:tint val="75000"/>
                </a:prstClr>
              </a:solidFill>
            </a:endParaRPr>
          </a:p>
        </p:txBody>
      </p:sp>
      <p:sp>
        <p:nvSpPr>
          <p:cNvPr id="6" name="Chỗ dành sẵn cho Số hiệu Bản chiếu 5">
            <a:extLst>
              <a:ext uri="{FF2B5EF4-FFF2-40B4-BE49-F238E27FC236}">
                <a16:creationId xmlns:a16="http://schemas.microsoft.com/office/drawing/2014/main" id="{84EAFA22-2B3E-47BF-8F5E-F64F865092DD}"/>
              </a:ext>
            </a:extLst>
          </p:cNvPr>
          <p:cNvSpPr>
            <a:spLocks noGrp="1"/>
          </p:cNvSpPr>
          <p:nvPr>
            <p:ph type="sldNum" sz="quarter" idx="12"/>
          </p:nvPr>
        </p:nvSpPr>
        <p:spPr/>
        <p:txBody>
          <a:bodyPr/>
          <a:lstStyle/>
          <a:p>
            <a:fld id="{C020C7E6-65DD-4795-8988-78B3EDD8A9D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2487791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Hai Nội dung">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A9761EA5-4D33-4A36-8325-0AFDE8063B7B}"/>
              </a:ext>
            </a:extLst>
          </p:cNvPr>
          <p:cNvSpPr>
            <a:spLocks noGrp="1"/>
          </p:cNvSpPr>
          <p:nvPr>
            <p:ph type="title"/>
          </p:nvPr>
        </p:nvSpPr>
        <p:spPr/>
        <p:txBody>
          <a:bodyPr/>
          <a:lstStyle/>
          <a:p>
            <a:r>
              <a:rPr lang="vi-VN"/>
              <a:t>Bấm để sửa kiểu tiêu đề Bản cái</a:t>
            </a:r>
            <a:endParaRPr lang="en-US"/>
          </a:p>
        </p:txBody>
      </p:sp>
      <p:sp>
        <p:nvSpPr>
          <p:cNvPr id="3" name="Chỗ dành sẵn cho Nội dung 2">
            <a:extLst>
              <a:ext uri="{FF2B5EF4-FFF2-40B4-BE49-F238E27FC236}">
                <a16:creationId xmlns:a16="http://schemas.microsoft.com/office/drawing/2014/main" id="{C9285093-E273-47EC-8BFD-2D378C93B7D0}"/>
              </a:ext>
            </a:extLst>
          </p:cNvPr>
          <p:cNvSpPr>
            <a:spLocks noGrp="1"/>
          </p:cNvSpPr>
          <p:nvPr>
            <p:ph sz="half" idx="1"/>
          </p:nvPr>
        </p:nvSpPr>
        <p:spPr>
          <a:xfrm>
            <a:off x="628649" y="1369219"/>
            <a:ext cx="3886201" cy="3263504"/>
          </a:xfrm>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ội dung 3">
            <a:extLst>
              <a:ext uri="{FF2B5EF4-FFF2-40B4-BE49-F238E27FC236}">
                <a16:creationId xmlns:a16="http://schemas.microsoft.com/office/drawing/2014/main" id="{E200BCDF-53F2-4681-B896-B97C759BB46D}"/>
              </a:ext>
            </a:extLst>
          </p:cNvPr>
          <p:cNvSpPr>
            <a:spLocks noGrp="1"/>
          </p:cNvSpPr>
          <p:nvPr>
            <p:ph sz="half" idx="2"/>
          </p:nvPr>
        </p:nvSpPr>
        <p:spPr>
          <a:xfrm>
            <a:off x="4629150" y="1369219"/>
            <a:ext cx="3886201" cy="3263504"/>
          </a:xfrm>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5" name="Chỗ dành sẵn cho Ngày tháng 4">
            <a:extLst>
              <a:ext uri="{FF2B5EF4-FFF2-40B4-BE49-F238E27FC236}">
                <a16:creationId xmlns:a16="http://schemas.microsoft.com/office/drawing/2014/main" id="{B86C5409-E40F-4002-9C0B-84C74584F17D}"/>
              </a:ext>
            </a:extLst>
          </p:cNvPr>
          <p:cNvSpPr>
            <a:spLocks noGrp="1"/>
          </p:cNvSpPr>
          <p:nvPr>
            <p:ph type="dt" sz="half" idx="10"/>
          </p:nvPr>
        </p:nvSpPr>
        <p:spPr/>
        <p:txBody>
          <a:bodyPr/>
          <a:lstStyle/>
          <a:p>
            <a:fld id="{5DE9C4D9-BB03-4C0C-9630-F5D180F654E4}" type="datetimeFigureOut">
              <a:rPr lang="en-US" smtClean="0">
                <a:solidFill>
                  <a:prstClr val="black">
                    <a:tint val="75000"/>
                  </a:prstClr>
                </a:solidFill>
              </a:rPr>
              <a:pPr/>
              <a:t>8/6/2023</a:t>
            </a:fld>
            <a:endParaRPr lang="en-US">
              <a:solidFill>
                <a:prstClr val="black">
                  <a:tint val="75000"/>
                </a:prstClr>
              </a:solidFill>
            </a:endParaRPr>
          </a:p>
        </p:txBody>
      </p:sp>
      <p:sp>
        <p:nvSpPr>
          <p:cNvPr id="6" name="Chỗ dành sẵn cho Chân trang 5">
            <a:extLst>
              <a:ext uri="{FF2B5EF4-FFF2-40B4-BE49-F238E27FC236}">
                <a16:creationId xmlns:a16="http://schemas.microsoft.com/office/drawing/2014/main" id="{03742CB6-7BBC-4CCA-A49E-F4B0DB855DCE}"/>
              </a:ext>
            </a:extLst>
          </p:cNvPr>
          <p:cNvSpPr>
            <a:spLocks noGrp="1"/>
          </p:cNvSpPr>
          <p:nvPr>
            <p:ph type="ftr" sz="quarter" idx="11"/>
          </p:nvPr>
        </p:nvSpPr>
        <p:spPr/>
        <p:txBody>
          <a:bodyPr/>
          <a:lstStyle/>
          <a:p>
            <a:endParaRPr lang="en-US">
              <a:solidFill>
                <a:prstClr val="black">
                  <a:tint val="75000"/>
                </a:prstClr>
              </a:solidFill>
            </a:endParaRPr>
          </a:p>
        </p:txBody>
      </p:sp>
      <p:sp>
        <p:nvSpPr>
          <p:cNvPr id="7" name="Chỗ dành sẵn cho Số hiệu Bản chiếu 6">
            <a:extLst>
              <a:ext uri="{FF2B5EF4-FFF2-40B4-BE49-F238E27FC236}">
                <a16:creationId xmlns:a16="http://schemas.microsoft.com/office/drawing/2014/main" id="{A4BB5FB3-9A75-4DFD-82CE-F2954A164016}"/>
              </a:ext>
            </a:extLst>
          </p:cNvPr>
          <p:cNvSpPr>
            <a:spLocks noGrp="1"/>
          </p:cNvSpPr>
          <p:nvPr>
            <p:ph type="sldNum" sz="quarter" idx="12"/>
          </p:nvPr>
        </p:nvSpPr>
        <p:spPr/>
        <p:txBody>
          <a:bodyPr/>
          <a:lstStyle/>
          <a:p>
            <a:fld id="{C020C7E6-65DD-4795-8988-78B3EDD8A9D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9348421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Phép so sánh">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DA5CC030-E22D-4C7E-B82F-6C746FBEE35A}"/>
              </a:ext>
            </a:extLst>
          </p:cNvPr>
          <p:cNvSpPr>
            <a:spLocks noGrp="1"/>
          </p:cNvSpPr>
          <p:nvPr>
            <p:ph type="title"/>
          </p:nvPr>
        </p:nvSpPr>
        <p:spPr>
          <a:xfrm>
            <a:off x="629841" y="273844"/>
            <a:ext cx="7886700" cy="994172"/>
          </a:xfrm>
        </p:spPr>
        <p:txBody>
          <a:bodyPr/>
          <a:lstStyle/>
          <a:p>
            <a:r>
              <a:rPr lang="vi-VN"/>
              <a:t>Bấm để sửa kiểu tiêu đề Bản cái</a:t>
            </a:r>
            <a:endParaRPr lang="en-US"/>
          </a:p>
        </p:txBody>
      </p:sp>
      <p:sp>
        <p:nvSpPr>
          <p:cNvPr id="3" name="Chỗ dành sẵn cho Văn bản 2">
            <a:extLst>
              <a:ext uri="{FF2B5EF4-FFF2-40B4-BE49-F238E27FC236}">
                <a16:creationId xmlns:a16="http://schemas.microsoft.com/office/drawing/2014/main" id="{AA1C16AB-9FFB-4D1E-9898-18C983971D69}"/>
              </a:ext>
            </a:extLst>
          </p:cNvPr>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vi-VN"/>
              <a:t>Bấm để chỉnh sửa kiểu văn bản của Bản cái</a:t>
            </a:r>
          </a:p>
        </p:txBody>
      </p:sp>
      <p:sp>
        <p:nvSpPr>
          <p:cNvPr id="4" name="Chỗ dành sẵn cho Nội dung 3">
            <a:extLst>
              <a:ext uri="{FF2B5EF4-FFF2-40B4-BE49-F238E27FC236}">
                <a16:creationId xmlns:a16="http://schemas.microsoft.com/office/drawing/2014/main" id="{B848FA3B-CE27-4FB9-967B-9D7414F8DDEB}"/>
              </a:ext>
            </a:extLst>
          </p:cNvPr>
          <p:cNvSpPr>
            <a:spLocks noGrp="1"/>
          </p:cNvSpPr>
          <p:nvPr>
            <p:ph sz="half" idx="2"/>
          </p:nvPr>
        </p:nvSpPr>
        <p:spPr>
          <a:xfrm>
            <a:off x="629842" y="1878806"/>
            <a:ext cx="3868340" cy="2763441"/>
          </a:xfrm>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5" name="Chỗ dành sẵn cho Văn bản 4">
            <a:extLst>
              <a:ext uri="{FF2B5EF4-FFF2-40B4-BE49-F238E27FC236}">
                <a16:creationId xmlns:a16="http://schemas.microsoft.com/office/drawing/2014/main" id="{A3946EAB-6249-4D4C-BE84-13FD2632327D}"/>
              </a:ext>
            </a:extLst>
          </p:cNvPr>
          <p:cNvSpPr>
            <a:spLocks noGrp="1"/>
          </p:cNvSpPr>
          <p:nvPr>
            <p:ph type="body" sz="quarter" idx="3"/>
          </p:nvPr>
        </p:nvSpPr>
        <p:spPr>
          <a:xfrm>
            <a:off x="4629151" y="1260872"/>
            <a:ext cx="388739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vi-VN"/>
              <a:t>Bấm để chỉnh sửa kiểu văn bản của Bản cái</a:t>
            </a:r>
          </a:p>
        </p:txBody>
      </p:sp>
      <p:sp>
        <p:nvSpPr>
          <p:cNvPr id="6" name="Chỗ dành sẵn cho Nội dung 5">
            <a:extLst>
              <a:ext uri="{FF2B5EF4-FFF2-40B4-BE49-F238E27FC236}">
                <a16:creationId xmlns:a16="http://schemas.microsoft.com/office/drawing/2014/main" id="{0CB35F50-BC3C-4EE3-8A42-9DE4B0D93042}"/>
              </a:ext>
            </a:extLst>
          </p:cNvPr>
          <p:cNvSpPr>
            <a:spLocks noGrp="1"/>
          </p:cNvSpPr>
          <p:nvPr>
            <p:ph sz="quarter" idx="4"/>
          </p:nvPr>
        </p:nvSpPr>
        <p:spPr>
          <a:xfrm>
            <a:off x="4629151" y="1878806"/>
            <a:ext cx="3887390" cy="2763441"/>
          </a:xfrm>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7" name="Chỗ dành sẵn cho Ngày tháng 6">
            <a:extLst>
              <a:ext uri="{FF2B5EF4-FFF2-40B4-BE49-F238E27FC236}">
                <a16:creationId xmlns:a16="http://schemas.microsoft.com/office/drawing/2014/main" id="{054FDB98-3C96-4BC5-8100-EFDBD032C580}"/>
              </a:ext>
            </a:extLst>
          </p:cNvPr>
          <p:cNvSpPr>
            <a:spLocks noGrp="1"/>
          </p:cNvSpPr>
          <p:nvPr>
            <p:ph type="dt" sz="half" idx="10"/>
          </p:nvPr>
        </p:nvSpPr>
        <p:spPr/>
        <p:txBody>
          <a:bodyPr/>
          <a:lstStyle/>
          <a:p>
            <a:fld id="{5DE9C4D9-BB03-4C0C-9630-F5D180F654E4}" type="datetimeFigureOut">
              <a:rPr lang="en-US" smtClean="0">
                <a:solidFill>
                  <a:prstClr val="black">
                    <a:tint val="75000"/>
                  </a:prstClr>
                </a:solidFill>
              </a:rPr>
              <a:pPr/>
              <a:t>8/6/2023</a:t>
            </a:fld>
            <a:endParaRPr lang="en-US">
              <a:solidFill>
                <a:prstClr val="black">
                  <a:tint val="75000"/>
                </a:prstClr>
              </a:solidFill>
            </a:endParaRPr>
          </a:p>
        </p:txBody>
      </p:sp>
      <p:sp>
        <p:nvSpPr>
          <p:cNvPr id="8" name="Chỗ dành sẵn cho Chân trang 7">
            <a:extLst>
              <a:ext uri="{FF2B5EF4-FFF2-40B4-BE49-F238E27FC236}">
                <a16:creationId xmlns:a16="http://schemas.microsoft.com/office/drawing/2014/main" id="{CE02A3A8-70AB-4CBC-B228-8EE92B606D39}"/>
              </a:ext>
            </a:extLst>
          </p:cNvPr>
          <p:cNvSpPr>
            <a:spLocks noGrp="1"/>
          </p:cNvSpPr>
          <p:nvPr>
            <p:ph type="ftr" sz="quarter" idx="11"/>
          </p:nvPr>
        </p:nvSpPr>
        <p:spPr/>
        <p:txBody>
          <a:bodyPr/>
          <a:lstStyle/>
          <a:p>
            <a:endParaRPr lang="en-US">
              <a:solidFill>
                <a:prstClr val="black">
                  <a:tint val="75000"/>
                </a:prstClr>
              </a:solidFill>
            </a:endParaRPr>
          </a:p>
        </p:txBody>
      </p:sp>
      <p:sp>
        <p:nvSpPr>
          <p:cNvPr id="9" name="Chỗ dành sẵn cho Số hiệu Bản chiếu 8">
            <a:extLst>
              <a:ext uri="{FF2B5EF4-FFF2-40B4-BE49-F238E27FC236}">
                <a16:creationId xmlns:a16="http://schemas.microsoft.com/office/drawing/2014/main" id="{271F50C4-EB83-47B1-B971-F20016E98BFF}"/>
              </a:ext>
            </a:extLst>
          </p:cNvPr>
          <p:cNvSpPr>
            <a:spLocks noGrp="1"/>
          </p:cNvSpPr>
          <p:nvPr>
            <p:ph type="sldNum" sz="quarter" idx="12"/>
          </p:nvPr>
        </p:nvSpPr>
        <p:spPr/>
        <p:txBody>
          <a:bodyPr/>
          <a:lstStyle/>
          <a:p>
            <a:fld id="{C020C7E6-65DD-4795-8988-78B3EDD8A9D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9825090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Chỉ Tiêu đề">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1DD26466-4061-4AEE-A69B-CB196B06D423}"/>
              </a:ext>
            </a:extLst>
          </p:cNvPr>
          <p:cNvSpPr>
            <a:spLocks noGrp="1"/>
          </p:cNvSpPr>
          <p:nvPr>
            <p:ph type="title"/>
          </p:nvPr>
        </p:nvSpPr>
        <p:spPr/>
        <p:txBody>
          <a:bodyPr/>
          <a:lstStyle/>
          <a:p>
            <a:r>
              <a:rPr lang="vi-VN"/>
              <a:t>Bấm để sửa kiểu tiêu đề Bản cái</a:t>
            </a:r>
            <a:endParaRPr lang="en-US"/>
          </a:p>
        </p:txBody>
      </p:sp>
      <p:sp>
        <p:nvSpPr>
          <p:cNvPr id="3" name="Chỗ dành sẵn cho Ngày tháng 2">
            <a:extLst>
              <a:ext uri="{FF2B5EF4-FFF2-40B4-BE49-F238E27FC236}">
                <a16:creationId xmlns:a16="http://schemas.microsoft.com/office/drawing/2014/main" id="{04544B7C-8624-48E3-9CF2-AFFE26A38AC3}"/>
              </a:ext>
            </a:extLst>
          </p:cNvPr>
          <p:cNvSpPr>
            <a:spLocks noGrp="1"/>
          </p:cNvSpPr>
          <p:nvPr>
            <p:ph type="dt" sz="half" idx="10"/>
          </p:nvPr>
        </p:nvSpPr>
        <p:spPr/>
        <p:txBody>
          <a:bodyPr/>
          <a:lstStyle/>
          <a:p>
            <a:fld id="{5DE9C4D9-BB03-4C0C-9630-F5D180F654E4}" type="datetimeFigureOut">
              <a:rPr lang="en-US" smtClean="0">
                <a:solidFill>
                  <a:prstClr val="black">
                    <a:tint val="75000"/>
                  </a:prstClr>
                </a:solidFill>
              </a:rPr>
              <a:pPr/>
              <a:t>8/6/2023</a:t>
            </a:fld>
            <a:endParaRPr lang="en-US">
              <a:solidFill>
                <a:prstClr val="black">
                  <a:tint val="75000"/>
                </a:prstClr>
              </a:solidFill>
            </a:endParaRPr>
          </a:p>
        </p:txBody>
      </p:sp>
      <p:sp>
        <p:nvSpPr>
          <p:cNvPr id="4" name="Chỗ dành sẵn cho Chân trang 3">
            <a:extLst>
              <a:ext uri="{FF2B5EF4-FFF2-40B4-BE49-F238E27FC236}">
                <a16:creationId xmlns:a16="http://schemas.microsoft.com/office/drawing/2014/main" id="{C1F059B1-CAD6-423E-A9CD-390BFB122CA2}"/>
              </a:ext>
            </a:extLst>
          </p:cNvPr>
          <p:cNvSpPr>
            <a:spLocks noGrp="1"/>
          </p:cNvSpPr>
          <p:nvPr>
            <p:ph type="ftr" sz="quarter" idx="11"/>
          </p:nvPr>
        </p:nvSpPr>
        <p:spPr/>
        <p:txBody>
          <a:bodyPr/>
          <a:lstStyle/>
          <a:p>
            <a:endParaRPr lang="en-US">
              <a:solidFill>
                <a:prstClr val="black">
                  <a:tint val="75000"/>
                </a:prstClr>
              </a:solidFill>
            </a:endParaRPr>
          </a:p>
        </p:txBody>
      </p:sp>
      <p:sp>
        <p:nvSpPr>
          <p:cNvPr id="5" name="Chỗ dành sẵn cho Số hiệu Bản chiếu 4">
            <a:extLst>
              <a:ext uri="{FF2B5EF4-FFF2-40B4-BE49-F238E27FC236}">
                <a16:creationId xmlns:a16="http://schemas.microsoft.com/office/drawing/2014/main" id="{EA24A03B-D71E-48E8-A1BE-FD13DDD607F6}"/>
              </a:ext>
            </a:extLst>
          </p:cNvPr>
          <p:cNvSpPr>
            <a:spLocks noGrp="1"/>
          </p:cNvSpPr>
          <p:nvPr>
            <p:ph type="sldNum" sz="quarter" idx="12"/>
          </p:nvPr>
        </p:nvSpPr>
        <p:spPr/>
        <p:txBody>
          <a:bodyPr/>
          <a:lstStyle/>
          <a:p>
            <a:fld id="{C020C7E6-65DD-4795-8988-78B3EDD8A9D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5560560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Trống">
    <p:spTree>
      <p:nvGrpSpPr>
        <p:cNvPr id="1" name=""/>
        <p:cNvGrpSpPr/>
        <p:nvPr/>
      </p:nvGrpSpPr>
      <p:grpSpPr>
        <a:xfrm>
          <a:off x="0" y="0"/>
          <a:ext cx="0" cy="0"/>
          <a:chOff x="0" y="0"/>
          <a:chExt cx="0" cy="0"/>
        </a:xfrm>
      </p:grpSpPr>
      <p:sp>
        <p:nvSpPr>
          <p:cNvPr id="2" name="Chỗ dành sẵn cho Ngày tháng 1">
            <a:extLst>
              <a:ext uri="{FF2B5EF4-FFF2-40B4-BE49-F238E27FC236}">
                <a16:creationId xmlns:a16="http://schemas.microsoft.com/office/drawing/2014/main" id="{D6476802-3A7D-45C0-A6D8-6AA8567F39C8}"/>
              </a:ext>
            </a:extLst>
          </p:cNvPr>
          <p:cNvSpPr>
            <a:spLocks noGrp="1"/>
          </p:cNvSpPr>
          <p:nvPr>
            <p:ph type="dt" sz="half" idx="10"/>
          </p:nvPr>
        </p:nvSpPr>
        <p:spPr/>
        <p:txBody>
          <a:bodyPr/>
          <a:lstStyle/>
          <a:p>
            <a:fld id="{5DE9C4D9-BB03-4C0C-9630-F5D180F654E4}" type="datetimeFigureOut">
              <a:rPr lang="en-US" smtClean="0">
                <a:solidFill>
                  <a:prstClr val="black">
                    <a:tint val="75000"/>
                  </a:prstClr>
                </a:solidFill>
              </a:rPr>
              <a:pPr/>
              <a:t>8/6/2023</a:t>
            </a:fld>
            <a:endParaRPr lang="en-US">
              <a:solidFill>
                <a:prstClr val="black">
                  <a:tint val="75000"/>
                </a:prstClr>
              </a:solidFill>
            </a:endParaRPr>
          </a:p>
        </p:txBody>
      </p:sp>
      <p:sp>
        <p:nvSpPr>
          <p:cNvPr id="3" name="Chỗ dành sẵn cho Chân trang 2">
            <a:extLst>
              <a:ext uri="{FF2B5EF4-FFF2-40B4-BE49-F238E27FC236}">
                <a16:creationId xmlns:a16="http://schemas.microsoft.com/office/drawing/2014/main" id="{1B13712D-5B04-4E6A-8A0F-5C28924999B5}"/>
              </a:ext>
            </a:extLst>
          </p:cNvPr>
          <p:cNvSpPr>
            <a:spLocks noGrp="1"/>
          </p:cNvSpPr>
          <p:nvPr>
            <p:ph type="ftr" sz="quarter" idx="11"/>
          </p:nvPr>
        </p:nvSpPr>
        <p:spPr/>
        <p:txBody>
          <a:bodyPr/>
          <a:lstStyle/>
          <a:p>
            <a:endParaRPr lang="en-US">
              <a:solidFill>
                <a:prstClr val="black">
                  <a:tint val="75000"/>
                </a:prstClr>
              </a:solidFill>
            </a:endParaRPr>
          </a:p>
        </p:txBody>
      </p:sp>
      <p:sp>
        <p:nvSpPr>
          <p:cNvPr id="4" name="Chỗ dành sẵn cho Số hiệu Bản chiếu 3">
            <a:extLst>
              <a:ext uri="{FF2B5EF4-FFF2-40B4-BE49-F238E27FC236}">
                <a16:creationId xmlns:a16="http://schemas.microsoft.com/office/drawing/2014/main" id="{CA2E22E9-1CDF-4FDC-AAE0-4533882ED8ED}"/>
              </a:ext>
            </a:extLst>
          </p:cNvPr>
          <p:cNvSpPr>
            <a:spLocks noGrp="1"/>
          </p:cNvSpPr>
          <p:nvPr>
            <p:ph type="sldNum" sz="quarter" idx="12"/>
          </p:nvPr>
        </p:nvSpPr>
        <p:spPr/>
        <p:txBody>
          <a:bodyPr/>
          <a:lstStyle/>
          <a:p>
            <a:fld id="{C020C7E6-65DD-4795-8988-78B3EDD8A9D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1537233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Nội dung với Chú thích">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7C277932-5BE4-45E5-AC8E-FACA9EA330B5}"/>
              </a:ext>
            </a:extLst>
          </p:cNvPr>
          <p:cNvSpPr>
            <a:spLocks noGrp="1"/>
          </p:cNvSpPr>
          <p:nvPr>
            <p:ph type="title"/>
          </p:nvPr>
        </p:nvSpPr>
        <p:spPr>
          <a:xfrm>
            <a:off x="629841" y="342900"/>
            <a:ext cx="2949179" cy="1200150"/>
          </a:xfrm>
        </p:spPr>
        <p:txBody>
          <a:bodyPr anchor="b"/>
          <a:lstStyle>
            <a:lvl1pPr>
              <a:defRPr sz="2400"/>
            </a:lvl1pPr>
          </a:lstStyle>
          <a:p>
            <a:r>
              <a:rPr lang="vi-VN"/>
              <a:t>Bấm để sửa kiểu tiêu đề Bản cái</a:t>
            </a:r>
            <a:endParaRPr lang="en-US"/>
          </a:p>
        </p:txBody>
      </p:sp>
      <p:sp>
        <p:nvSpPr>
          <p:cNvPr id="3" name="Chỗ dành sẵn cho Nội dung 2">
            <a:extLst>
              <a:ext uri="{FF2B5EF4-FFF2-40B4-BE49-F238E27FC236}">
                <a16:creationId xmlns:a16="http://schemas.microsoft.com/office/drawing/2014/main" id="{E7281689-A220-4734-AC81-35FC709D0BF9}"/>
              </a:ext>
            </a:extLst>
          </p:cNvPr>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Văn bản 3">
            <a:extLst>
              <a:ext uri="{FF2B5EF4-FFF2-40B4-BE49-F238E27FC236}">
                <a16:creationId xmlns:a16="http://schemas.microsoft.com/office/drawing/2014/main" id="{81C09AB8-6206-4767-ADA0-0F5BFE4C759C}"/>
              </a:ext>
            </a:extLst>
          </p:cNvPr>
          <p:cNvSpPr>
            <a:spLocks noGrp="1"/>
          </p:cNvSpPr>
          <p:nvPr>
            <p:ph type="body" sz="half" idx="2"/>
          </p:nvPr>
        </p:nvSpPr>
        <p:spPr>
          <a:xfrm>
            <a:off x="629841" y="1543051"/>
            <a:ext cx="2949179"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vi-VN"/>
              <a:t>Bấm để chỉnh sửa kiểu văn bản của Bản cái</a:t>
            </a:r>
          </a:p>
        </p:txBody>
      </p:sp>
      <p:sp>
        <p:nvSpPr>
          <p:cNvPr id="5" name="Chỗ dành sẵn cho Ngày tháng 4">
            <a:extLst>
              <a:ext uri="{FF2B5EF4-FFF2-40B4-BE49-F238E27FC236}">
                <a16:creationId xmlns:a16="http://schemas.microsoft.com/office/drawing/2014/main" id="{2DF5A107-BA2F-4CEF-9B32-74906C309E39}"/>
              </a:ext>
            </a:extLst>
          </p:cNvPr>
          <p:cNvSpPr>
            <a:spLocks noGrp="1"/>
          </p:cNvSpPr>
          <p:nvPr>
            <p:ph type="dt" sz="half" idx="10"/>
          </p:nvPr>
        </p:nvSpPr>
        <p:spPr/>
        <p:txBody>
          <a:bodyPr/>
          <a:lstStyle/>
          <a:p>
            <a:fld id="{5DE9C4D9-BB03-4C0C-9630-F5D180F654E4}" type="datetimeFigureOut">
              <a:rPr lang="en-US" smtClean="0">
                <a:solidFill>
                  <a:prstClr val="black">
                    <a:tint val="75000"/>
                  </a:prstClr>
                </a:solidFill>
              </a:rPr>
              <a:pPr/>
              <a:t>8/6/2023</a:t>
            </a:fld>
            <a:endParaRPr lang="en-US">
              <a:solidFill>
                <a:prstClr val="black">
                  <a:tint val="75000"/>
                </a:prstClr>
              </a:solidFill>
            </a:endParaRPr>
          </a:p>
        </p:txBody>
      </p:sp>
      <p:sp>
        <p:nvSpPr>
          <p:cNvPr id="6" name="Chỗ dành sẵn cho Chân trang 5">
            <a:extLst>
              <a:ext uri="{FF2B5EF4-FFF2-40B4-BE49-F238E27FC236}">
                <a16:creationId xmlns:a16="http://schemas.microsoft.com/office/drawing/2014/main" id="{1C10382E-E862-41C1-A96E-11E22F4130A7}"/>
              </a:ext>
            </a:extLst>
          </p:cNvPr>
          <p:cNvSpPr>
            <a:spLocks noGrp="1"/>
          </p:cNvSpPr>
          <p:nvPr>
            <p:ph type="ftr" sz="quarter" idx="11"/>
          </p:nvPr>
        </p:nvSpPr>
        <p:spPr/>
        <p:txBody>
          <a:bodyPr/>
          <a:lstStyle/>
          <a:p>
            <a:endParaRPr lang="en-US">
              <a:solidFill>
                <a:prstClr val="black">
                  <a:tint val="75000"/>
                </a:prstClr>
              </a:solidFill>
            </a:endParaRPr>
          </a:p>
        </p:txBody>
      </p:sp>
      <p:sp>
        <p:nvSpPr>
          <p:cNvPr id="7" name="Chỗ dành sẵn cho Số hiệu Bản chiếu 6">
            <a:extLst>
              <a:ext uri="{FF2B5EF4-FFF2-40B4-BE49-F238E27FC236}">
                <a16:creationId xmlns:a16="http://schemas.microsoft.com/office/drawing/2014/main" id="{6D0F9C6B-8592-414D-89CA-B1BFD2E633D7}"/>
              </a:ext>
            </a:extLst>
          </p:cNvPr>
          <p:cNvSpPr>
            <a:spLocks noGrp="1"/>
          </p:cNvSpPr>
          <p:nvPr>
            <p:ph type="sldNum" sz="quarter" idx="12"/>
          </p:nvPr>
        </p:nvSpPr>
        <p:spPr/>
        <p:txBody>
          <a:bodyPr/>
          <a:lstStyle/>
          <a:p>
            <a:fld id="{C020C7E6-65DD-4795-8988-78B3EDD8A9D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0043598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Ảnh với Chú thích">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A00DA8BF-E5D9-46F3-BF21-BD184503033D}"/>
              </a:ext>
            </a:extLst>
          </p:cNvPr>
          <p:cNvSpPr>
            <a:spLocks noGrp="1"/>
          </p:cNvSpPr>
          <p:nvPr>
            <p:ph type="title"/>
          </p:nvPr>
        </p:nvSpPr>
        <p:spPr>
          <a:xfrm>
            <a:off x="629841" y="342900"/>
            <a:ext cx="2949179" cy="1200150"/>
          </a:xfrm>
        </p:spPr>
        <p:txBody>
          <a:bodyPr anchor="b"/>
          <a:lstStyle>
            <a:lvl1pPr>
              <a:defRPr sz="2400"/>
            </a:lvl1pPr>
          </a:lstStyle>
          <a:p>
            <a:r>
              <a:rPr lang="vi-VN"/>
              <a:t>Bấm để sửa kiểu tiêu đề Bản cái</a:t>
            </a:r>
            <a:endParaRPr lang="en-US"/>
          </a:p>
        </p:txBody>
      </p:sp>
      <p:sp>
        <p:nvSpPr>
          <p:cNvPr id="3" name="Chỗ dành sẵn cho Hình ảnh 2">
            <a:extLst>
              <a:ext uri="{FF2B5EF4-FFF2-40B4-BE49-F238E27FC236}">
                <a16:creationId xmlns:a16="http://schemas.microsoft.com/office/drawing/2014/main" id="{C43884FC-7CB4-4A84-8786-D3B218280DF9}"/>
              </a:ext>
            </a:extLst>
          </p:cNvPr>
          <p:cNvSpPr>
            <a:spLocks noGrp="1"/>
          </p:cNvSpPr>
          <p:nvPr>
            <p:ph type="pic" idx="1"/>
          </p:nvPr>
        </p:nvSpPr>
        <p:spPr>
          <a:xfrm>
            <a:off x="3887391" y="740570"/>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Chỗ dành sẵn cho Văn bản 3">
            <a:extLst>
              <a:ext uri="{FF2B5EF4-FFF2-40B4-BE49-F238E27FC236}">
                <a16:creationId xmlns:a16="http://schemas.microsoft.com/office/drawing/2014/main" id="{8292C80B-F672-4040-9ED6-176F3D4277EC}"/>
              </a:ext>
            </a:extLst>
          </p:cNvPr>
          <p:cNvSpPr>
            <a:spLocks noGrp="1"/>
          </p:cNvSpPr>
          <p:nvPr>
            <p:ph type="body" sz="half" idx="2"/>
          </p:nvPr>
        </p:nvSpPr>
        <p:spPr>
          <a:xfrm>
            <a:off x="629841" y="1543051"/>
            <a:ext cx="2949179"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vi-VN"/>
              <a:t>Bấm để chỉnh sửa kiểu văn bản của Bản cái</a:t>
            </a:r>
          </a:p>
        </p:txBody>
      </p:sp>
      <p:sp>
        <p:nvSpPr>
          <p:cNvPr id="5" name="Chỗ dành sẵn cho Ngày tháng 4">
            <a:extLst>
              <a:ext uri="{FF2B5EF4-FFF2-40B4-BE49-F238E27FC236}">
                <a16:creationId xmlns:a16="http://schemas.microsoft.com/office/drawing/2014/main" id="{6776CA2F-89E0-48FF-B7DB-B7435BE2E5F2}"/>
              </a:ext>
            </a:extLst>
          </p:cNvPr>
          <p:cNvSpPr>
            <a:spLocks noGrp="1"/>
          </p:cNvSpPr>
          <p:nvPr>
            <p:ph type="dt" sz="half" idx="10"/>
          </p:nvPr>
        </p:nvSpPr>
        <p:spPr/>
        <p:txBody>
          <a:bodyPr/>
          <a:lstStyle/>
          <a:p>
            <a:fld id="{5DE9C4D9-BB03-4C0C-9630-F5D180F654E4}" type="datetimeFigureOut">
              <a:rPr lang="en-US" smtClean="0">
                <a:solidFill>
                  <a:prstClr val="black">
                    <a:tint val="75000"/>
                  </a:prstClr>
                </a:solidFill>
              </a:rPr>
              <a:pPr/>
              <a:t>8/6/2023</a:t>
            </a:fld>
            <a:endParaRPr lang="en-US">
              <a:solidFill>
                <a:prstClr val="black">
                  <a:tint val="75000"/>
                </a:prstClr>
              </a:solidFill>
            </a:endParaRPr>
          </a:p>
        </p:txBody>
      </p:sp>
      <p:sp>
        <p:nvSpPr>
          <p:cNvPr id="6" name="Chỗ dành sẵn cho Chân trang 5">
            <a:extLst>
              <a:ext uri="{FF2B5EF4-FFF2-40B4-BE49-F238E27FC236}">
                <a16:creationId xmlns:a16="http://schemas.microsoft.com/office/drawing/2014/main" id="{2580E76E-FA8D-4FBC-BCFF-C35B8797649E}"/>
              </a:ext>
            </a:extLst>
          </p:cNvPr>
          <p:cNvSpPr>
            <a:spLocks noGrp="1"/>
          </p:cNvSpPr>
          <p:nvPr>
            <p:ph type="ftr" sz="quarter" idx="11"/>
          </p:nvPr>
        </p:nvSpPr>
        <p:spPr/>
        <p:txBody>
          <a:bodyPr/>
          <a:lstStyle/>
          <a:p>
            <a:endParaRPr lang="en-US">
              <a:solidFill>
                <a:prstClr val="black">
                  <a:tint val="75000"/>
                </a:prstClr>
              </a:solidFill>
            </a:endParaRPr>
          </a:p>
        </p:txBody>
      </p:sp>
      <p:sp>
        <p:nvSpPr>
          <p:cNvPr id="7" name="Chỗ dành sẵn cho Số hiệu Bản chiếu 6">
            <a:extLst>
              <a:ext uri="{FF2B5EF4-FFF2-40B4-BE49-F238E27FC236}">
                <a16:creationId xmlns:a16="http://schemas.microsoft.com/office/drawing/2014/main" id="{CEBF6CBD-9D8A-44F6-BEBD-EA780CC7CDB5}"/>
              </a:ext>
            </a:extLst>
          </p:cNvPr>
          <p:cNvSpPr>
            <a:spLocks noGrp="1"/>
          </p:cNvSpPr>
          <p:nvPr>
            <p:ph type="sldNum" sz="quarter" idx="12"/>
          </p:nvPr>
        </p:nvSpPr>
        <p:spPr/>
        <p:txBody>
          <a:bodyPr/>
          <a:lstStyle/>
          <a:p>
            <a:fld id="{C020C7E6-65DD-4795-8988-78B3EDD8A9D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5775112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êu đề và Văn bản Dọc">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76D26D3B-4D83-4901-B953-D52E007DFDC2}"/>
              </a:ext>
            </a:extLst>
          </p:cNvPr>
          <p:cNvSpPr>
            <a:spLocks noGrp="1"/>
          </p:cNvSpPr>
          <p:nvPr>
            <p:ph type="title"/>
          </p:nvPr>
        </p:nvSpPr>
        <p:spPr/>
        <p:txBody>
          <a:bodyPr/>
          <a:lstStyle/>
          <a:p>
            <a:r>
              <a:rPr lang="vi-VN"/>
              <a:t>Bấm để sửa kiểu tiêu đề Bản cái</a:t>
            </a:r>
            <a:endParaRPr lang="en-US"/>
          </a:p>
        </p:txBody>
      </p:sp>
      <p:sp>
        <p:nvSpPr>
          <p:cNvPr id="3" name="Chỗ dành sẵn cho Văn bản Dọc 2">
            <a:extLst>
              <a:ext uri="{FF2B5EF4-FFF2-40B4-BE49-F238E27FC236}">
                <a16:creationId xmlns:a16="http://schemas.microsoft.com/office/drawing/2014/main" id="{4921C6C4-6DBC-4E30-97B6-5A0B683E966A}"/>
              </a:ext>
            </a:extLst>
          </p:cNvPr>
          <p:cNvSpPr>
            <a:spLocks noGrp="1"/>
          </p:cNvSpPr>
          <p:nvPr>
            <p:ph type="body" orient="vert" idx="1"/>
          </p:nvPr>
        </p:nvSpPr>
        <p:spPr/>
        <p:txBody>
          <a:bodyPr vert="eaVert"/>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ày tháng 3">
            <a:extLst>
              <a:ext uri="{FF2B5EF4-FFF2-40B4-BE49-F238E27FC236}">
                <a16:creationId xmlns:a16="http://schemas.microsoft.com/office/drawing/2014/main" id="{C76BC1D8-FBB1-44B4-AD6C-9A98F65D07C1}"/>
              </a:ext>
            </a:extLst>
          </p:cNvPr>
          <p:cNvSpPr>
            <a:spLocks noGrp="1"/>
          </p:cNvSpPr>
          <p:nvPr>
            <p:ph type="dt" sz="half" idx="10"/>
          </p:nvPr>
        </p:nvSpPr>
        <p:spPr/>
        <p:txBody>
          <a:bodyPr/>
          <a:lstStyle/>
          <a:p>
            <a:fld id="{5DE9C4D9-BB03-4C0C-9630-F5D180F654E4}" type="datetimeFigureOut">
              <a:rPr lang="en-US" smtClean="0">
                <a:solidFill>
                  <a:prstClr val="black">
                    <a:tint val="75000"/>
                  </a:prstClr>
                </a:solidFill>
              </a:rPr>
              <a:pPr/>
              <a:t>8/6/2023</a:t>
            </a:fld>
            <a:endParaRPr lang="en-US">
              <a:solidFill>
                <a:prstClr val="black">
                  <a:tint val="75000"/>
                </a:prstClr>
              </a:solidFill>
            </a:endParaRPr>
          </a:p>
        </p:txBody>
      </p:sp>
      <p:sp>
        <p:nvSpPr>
          <p:cNvPr id="5" name="Chỗ dành sẵn cho Chân trang 4">
            <a:extLst>
              <a:ext uri="{FF2B5EF4-FFF2-40B4-BE49-F238E27FC236}">
                <a16:creationId xmlns:a16="http://schemas.microsoft.com/office/drawing/2014/main" id="{E106A809-2D05-4F49-A350-721D1F61D8BC}"/>
              </a:ext>
            </a:extLst>
          </p:cNvPr>
          <p:cNvSpPr>
            <a:spLocks noGrp="1"/>
          </p:cNvSpPr>
          <p:nvPr>
            <p:ph type="ftr" sz="quarter" idx="11"/>
          </p:nvPr>
        </p:nvSpPr>
        <p:spPr/>
        <p:txBody>
          <a:bodyPr/>
          <a:lstStyle/>
          <a:p>
            <a:endParaRPr lang="en-US">
              <a:solidFill>
                <a:prstClr val="black">
                  <a:tint val="75000"/>
                </a:prstClr>
              </a:solidFill>
            </a:endParaRPr>
          </a:p>
        </p:txBody>
      </p:sp>
      <p:sp>
        <p:nvSpPr>
          <p:cNvPr id="6" name="Chỗ dành sẵn cho Số hiệu Bản chiếu 5">
            <a:extLst>
              <a:ext uri="{FF2B5EF4-FFF2-40B4-BE49-F238E27FC236}">
                <a16:creationId xmlns:a16="http://schemas.microsoft.com/office/drawing/2014/main" id="{ED31A982-DCE9-4452-B352-F525A3C40909}"/>
              </a:ext>
            </a:extLst>
          </p:cNvPr>
          <p:cNvSpPr>
            <a:spLocks noGrp="1"/>
          </p:cNvSpPr>
          <p:nvPr>
            <p:ph type="sldNum" sz="quarter" idx="12"/>
          </p:nvPr>
        </p:nvSpPr>
        <p:spPr/>
        <p:txBody>
          <a:bodyPr/>
          <a:lstStyle/>
          <a:p>
            <a:fld id="{C020C7E6-65DD-4795-8988-78B3EDD8A9D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0229039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Tiêu đề Dọc và Văn bản">
    <p:spTree>
      <p:nvGrpSpPr>
        <p:cNvPr id="1" name=""/>
        <p:cNvGrpSpPr/>
        <p:nvPr/>
      </p:nvGrpSpPr>
      <p:grpSpPr>
        <a:xfrm>
          <a:off x="0" y="0"/>
          <a:ext cx="0" cy="0"/>
          <a:chOff x="0" y="0"/>
          <a:chExt cx="0" cy="0"/>
        </a:xfrm>
      </p:grpSpPr>
      <p:sp>
        <p:nvSpPr>
          <p:cNvPr id="2" name="Tiêu đề Dọc 1">
            <a:extLst>
              <a:ext uri="{FF2B5EF4-FFF2-40B4-BE49-F238E27FC236}">
                <a16:creationId xmlns:a16="http://schemas.microsoft.com/office/drawing/2014/main" id="{48643E9C-D4D0-4C27-9B92-8E7B64182860}"/>
              </a:ext>
            </a:extLst>
          </p:cNvPr>
          <p:cNvSpPr>
            <a:spLocks noGrp="1"/>
          </p:cNvSpPr>
          <p:nvPr>
            <p:ph type="title" orient="vert"/>
          </p:nvPr>
        </p:nvSpPr>
        <p:spPr>
          <a:xfrm>
            <a:off x="6543677" y="273845"/>
            <a:ext cx="1971675" cy="4358879"/>
          </a:xfrm>
        </p:spPr>
        <p:txBody>
          <a:bodyPr vert="eaVert"/>
          <a:lstStyle/>
          <a:p>
            <a:r>
              <a:rPr lang="vi-VN"/>
              <a:t>Bấm để sửa kiểu tiêu đề Bản cái</a:t>
            </a:r>
            <a:endParaRPr lang="en-US"/>
          </a:p>
        </p:txBody>
      </p:sp>
      <p:sp>
        <p:nvSpPr>
          <p:cNvPr id="3" name="Chỗ dành sẵn cho Văn bản Dọc 2">
            <a:extLst>
              <a:ext uri="{FF2B5EF4-FFF2-40B4-BE49-F238E27FC236}">
                <a16:creationId xmlns:a16="http://schemas.microsoft.com/office/drawing/2014/main" id="{478D2274-438C-4DFA-AB47-D2EC50A510F3}"/>
              </a:ext>
            </a:extLst>
          </p:cNvPr>
          <p:cNvSpPr>
            <a:spLocks noGrp="1"/>
          </p:cNvSpPr>
          <p:nvPr>
            <p:ph type="body" orient="vert" idx="1"/>
          </p:nvPr>
        </p:nvSpPr>
        <p:spPr>
          <a:xfrm>
            <a:off x="628651" y="273845"/>
            <a:ext cx="5800725" cy="4358879"/>
          </a:xfrm>
        </p:spPr>
        <p:txBody>
          <a:bodyPr vert="eaVert"/>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ày tháng 3">
            <a:extLst>
              <a:ext uri="{FF2B5EF4-FFF2-40B4-BE49-F238E27FC236}">
                <a16:creationId xmlns:a16="http://schemas.microsoft.com/office/drawing/2014/main" id="{1F6C0C3D-3E8C-4FA2-9C4A-FB6A74AB65A3}"/>
              </a:ext>
            </a:extLst>
          </p:cNvPr>
          <p:cNvSpPr>
            <a:spLocks noGrp="1"/>
          </p:cNvSpPr>
          <p:nvPr>
            <p:ph type="dt" sz="half" idx="10"/>
          </p:nvPr>
        </p:nvSpPr>
        <p:spPr/>
        <p:txBody>
          <a:bodyPr/>
          <a:lstStyle/>
          <a:p>
            <a:fld id="{5DE9C4D9-BB03-4C0C-9630-F5D180F654E4}" type="datetimeFigureOut">
              <a:rPr lang="en-US" smtClean="0">
                <a:solidFill>
                  <a:prstClr val="black">
                    <a:tint val="75000"/>
                  </a:prstClr>
                </a:solidFill>
              </a:rPr>
              <a:pPr/>
              <a:t>8/6/2023</a:t>
            </a:fld>
            <a:endParaRPr lang="en-US">
              <a:solidFill>
                <a:prstClr val="black">
                  <a:tint val="75000"/>
                </a:prstClr>
              </a:solidFill>
            </a:endParaRPr>
          </a:p>
        </p:txBody>
      </p:sp>
      <p:sp>
        <p:nvSpPr>
          <p:cNvPr id="5" name="Chỗ dành sẵn cho Chân trang 4">
            <a:extLst>
              <a:ext uri="{FF2B5EF4-FFF2-40B4-BE49-F238E27FC236}">
                <a16:creationId xmlns:a16="http://schemas.microsoft.com/office/drawing/2014/main" id="{B2C93262-3164-4660-9FF4-3F62E2AFFB9D}"/>
              </a:ext>
            </a:extLst>
          </p:cNvPr>
          <p:cNvSpPr>
            <a:spLocks noGrp="1"/>
          </p:cNvSpPr>
          <p:nvPr>
            <p:ph type="ftr" sz="quarter" idx="11"/>
          </p:nvPr>
        </p:nvSpPr>
        <p:spPr/>
        <p:txBody>
          <a:bodyPr/>
          <a:lstStyle/>
          <a:p>
            <a:endParaRPr lang="en-US">
              <a:solidFill>
                <a:prstClr val="black">
                  <a:tint val="75000"/>
                </a:prstClr>
              </a:solidFill>
            </a:endParaRPr>
          </a:p>
        </p:txBody>
      </p:sp>
      <p:sp>
        <p:nvSpPr>
          <p:cNvPr id="6" name="Chỗ dành sẵn cho Số hiệu Bản chiếu 5">
            <a:extLst>
              <a:ext uri="{FF2B5EF4-FFF2-40B4-BE49-F238E27FC236}">
                <a16:creationId xmlns:a16="http://schemas.microsoft.com/office/drawing/2014/main" id="{C2037D9B-155D-4BA7-B28F-D052B396D9FA}"/>
              </a:ext>
            </a:extLst>
          </p:cNvPr>
          <p:cNvSpPr>
            <a:spLocks noGrp="1"/>
          </p:cNvSpPr>
          <p:nvPr>
            <p:ph type="sldNum" sz="quarter" idx="12"/>
          </p:nvPr>
        </p:nvSpPr>
        <p:spPr/>
        <p:txBody>
          <a:bodyPr/>
          <a:lstStyle/>
          <a:p>
            <a:fld id="{C020C7E6-65DD-4795-8988-78B3EDD8A9D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6111016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cSld name="比较">
    <p:spTree>
      <p:nvGrpSpPr>
        <p:cNvPr id="1" name=""/>
        <p:cNvGrpSpPr/>
        <p:nvPr/>
      </p:nvGrpSpPr>
      <p:grpSpPr>
        <a:xfrm>
          <a:off x="0" y="0"/>
          <a:ext cx="0" cy="0"/>
          <a:chOff x="0" y="0"/>
          <a:chExt cx="0" cy="0"/>
        </a:xfrm>
      </p:grpSpPr>
      <p:sp>
        <p:nvSpPr>
          <p:cNvPr id="10" name="矩形: 圆角 9"/>
          <p:cNvSpPr/>
          <p:nvPr userDrawn="1"/>
        </p:nvSpPr>
        <p:spPr>
          <a:xfrm>
            <a:off x="355607" y="200030"/>
            <a:ext cx="8432786" cy="4743443"/>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2" name="矩形: 圆角 11"/>
          <p:cNvSpPr/>
          <p:nvPr userDrawn="1"/>
        </p:nvSpPr>
        <p:spPr>
          <a:xfrm>
            <a:off x="483433" y="303976"/>
            <a:ext cx="8139659" cy="4499582"/>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60" name="矩形: 圆角 59"/>
          <p:cNvSpPr/>
          <p:nvPr userDrawn="1"/>
        </p:nvSpPr>
        <p:spPr>
          <a:xfrm>
            <a:off x="530276" y="342860"/>
            <a:ext cx="8046000" cy="4428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endParaRPr>
          </a:p>
        </p:txBody>
      </p:sp>
      <p:sp>
        <p:nvSpPr>
          <p:cNvPr id="13" name="矩形: 一个圆顶角，剪去另一个顶角 12"/>
          <p:cNvSpPr/>
          <p:nvPr userDrawn="1"/>
        </p:nvSpPr>
        <p:spPr>
          <a:xfrm rot="5400000" flipV="1">
            <a:off x="52278" y="648773"/>
            <a:ext cx="675000" cy="27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a:solidFill>
                <a:prstClr val="white"/>
              </a:solidFill>
              <a:latin typeface="思源黑体 Heavy" panose="020B0A00000000000000" pitchFamily="34" charset="-122"/>
              <a:ea typeface="思源黑体 Heavy" panose="020B0A00000000000000" pitchFamily="34" charset="-122"/>
            </a:endParaRPr>
          </a:p>
        </p:txBody>
      </p:sp>
      <p:grpSp>
        <p:nvGrpSpPr>
          <p:cNvPr id="11" name="组合 10"/>
          <p:cNvGrpSpPr/>
          <p:nvPr userDrawn="1"/>
        </p:nvGrpSpPr>
        <p:grpSpPr>
          <a:xfrm>
            <a:off x="718662" y="100489"/>
            <a:ext cx="7612380" cy="46101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grpSp>
      <p:sp>
        <p:nvSpPr>
          <p:cNvPr id="65" name="矩形: 一个圆顶角，剪去另一个顶角 64"/>
          <p:cNvSpPr/>
          <p:nvPr userDrawn="1"/>
        </p:nvSpPr>
        <p:spPr>
          <a:xfrm rot="5400000" flipV="1">
            <a:off x="52278" y="1362659"/>
            <a:ext cx="675000" cy="27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a:solidFill>
                <a:prstClr val="white"/>
              </a:solidFill>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8400351" y="2040258"/>
            <a:ext cx="675000" cy="324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a:solidFill>
                <a:prstClr val="white"/>
              </a:solidFill>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8373350" y="2781143"/>
            <a:ext cx="675000" cy="27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prstClr val="white"/>
              </a:solidFill>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8373350" y="3495029"/>
            <a:ext cx="675000" cy="27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prstClr val="white"/>
              </a:solidFill>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8373350" y="4208914"/>
            <a:ext cx="675000" cy="27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prstClr val="white"/>
              </a:solidFill>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1193233003"/>
      </p:ext>
    </p:extLst>
  </p:cSld>
  <p:clrMapOvr>
    <a:masterClrMapping/>
  </p:clrMapOvr>
  <p:transition spd="slow">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êu đề Bản chiếu">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56BE5A3A-290B-4650-8837-C7DF6B09D7C2}"/>
              </a:ext>
            </a:extLst>
          </p:cNvPr>
          <p:cNvSpPr>
            <a:spLocks noGrp="1"/>
          </p:cNvSpPr>
          <p:nvPr>
            <p:ph type="ctrTitle"/>
          </p:nvPr>
        </p:nvSpPr>
        <p:spPr>
          <a:xfrm>
            <a:off x="1143002" y="841772"/>
            <a:ext cx="6858000" cy="1790700"/>
          </a:xfrm>
        </p:spPr>
        <p:txBody>
          <a:bodyPr anchor="b"/>
          <a:lstStyle>
            <a:lvl1pPr algn="ctr">
              <a:defRPr sz="4500"/>
            </a:lvl1pPr>
          </a:lstStyle>
          <a:p>
            <a:r>
              <a:rPr lang="vi-VN"/>
              <a:t>Bấm để sửa kiểu tiêu đề Bản cái</a:t>
            </a:r>
            <a:endParaRPr lang="en-US"/>
          </a:p>
        </p:txBody>
      </p:sp>
      <p:sp>
        <p:nvSpPr>
          <p:cNvPr id="3" name="Tiêu đề phụ 2">
            <a:extLst>
              <a:ext uri="{FF2B5EF4-FFF2-40B4-BE49-F238E27FC236}">
                <a16:creationId xmlns:a16="http://schemas.microsoft.com/office/drawing/2014/main" id="{FAAB943A-05E5-4DBB-9439-4AA9AB58B95A}"/>
              </a:ext>
            </a:extLst>
          </p:cNvPr>
          <p:cNvSpPr>
            <a:spLocks noGrp="1"/>
          </p:cNvSpPr>
          <p:nvPr>
            <p:ph type="subTitle" idx="1"/>
          </p:nvPr>
        </p:nvSpPr>
        <p:spPr>
          <a:xfrm>
            <a:off x="1143002"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vi-VN"/>
              <a:t>Bấm để chỉnh sửa kiểu tiêu đề phụ của Bản cái</a:t>
            </a:r>
            <a:endParaRPr lang="en-US"/>
          </a:p>
        </p:txBody>
      </p:sp>
      <p:sp>
        <p:nvSpPr>
          <p:cNvPr id="4" name="Chỗ dành sẵn cho Ngày tháng 3">
            <a:extLst>
              <a:ext uri="{FF2B5EF4-FFF2-40B4-BE49-F238E27FC236}">
                <a16:creationId xmlns:a16="http://schemas.microsoft.com/office/drawing/2014/main" id="{937A2A3E-C51E-4812-928F-9F6EDF7D6891}"/>
              </a:ext>
            </a:extLst>
          </p:cNvPr>
          <p:cNvSpPr>
            <a:spLocks noGrp="1"/>
          </p:cNvSpPr>
          <p:nvPr>
            <p:ph type="dt" sz="half" idx="10"/>
          </p:nvPr>
        </p:nvSpPr>
        <p:spPr/>
        <p:txBody>
          <a:bodyPr/>
          <a:lstStyle/>
          <a:p>
            <a:fld id="{5DE9C4D9-BB03-4C0C-9630-F5D180F654E4}" type="datetimeFigureOut">
              <a:rPr lang="en-US" smtClean="0">
                <a:solidFill>
                  <a:prstClr val="black">
                    <a:tint val="75000"/>
                  </a:prstClr>
                </a:solidFill>
              </a:rPr>
              <a:pPr/>
              <a:t>8/6/2023</a:t>
            </a:fld>
            <a:endParaRPr lang="en-US">
              <a:solidFill>
                <a:prstClr val="black">
                  <a:tint val="75000"/>
                </a:prstClr>
              </a:solidFill>
            </a:endParaRPr>
          </a:p>
        </p:txBody>
      </p:sp>
      <p:sp>
        <p:nvSpPr>
          <p:cNvPr id="5" name="Chỗ dành sẵn cho Chân trang 4">
            <a:extLst>
              <a:ext uri="{FF2B5EF4-FFF2-40B4-BE49-F238E27FC236}">
                <a16:creationId xmlns:a16="http://schemas.microsoft.com/office/drawing/2014/main" id="{4E7793D6-E57D-4A32-9BA2-23F3DF086B3D}"/>
              </a:ext>
            </a:extLst>
          </p:cNvPr>
          <p:cNvSpPr>
            <a:spLocks noGrp="1"/>
          </p:cNvSpPr>
          <p:nvPr>
            <p:ph type="ftr" sz="quarter" idx="11"/>
          </p:nvPr>
        </p:nvSpPr>
        <p:spPr/>
        <p:txBody>
          <a:bodyPr/>
          <a:lstStyle/>
          <a:p>
            <a:endParaRPr lang="en-US">
              <a:solidFill>
                <a:prstClr val="black">
                  <a:tint val="75000"/>
                </a:prstClr>
              </a:solidFill>
            </a:endParaRPr>
          </a:p>
        </p:txBody>
      </p:sp>
      <p:sp>
        <p:nvSpPr>
          <p:cNvPr id="6" name="Chỗ dành sẵn cho Số hiệu Bản chiếu 5">
            <a:extLst>
              <a:ext uri="{FF2B5EF4-FFF2-40B4-BE49-F238E27FC236}">
                <a16:creationId xmlns:a16="http://schemas.microsoft.com/office/drawing/2014/main" id="{658CFE39-66CB-4FC5-B2FF-60BABF3EF11C}"/>
              </a:ext>
            </a:extLst>
          </p:cNvPr>
          <p:cNvSpPr>
            <a:spLocks noGrp="1"/>
          </p:cNvSpPr>
          <p:nvPr>
            <p:ph type="sldNum" sz="quarter" idx="12"/>
          </p:nvPr>
        </p:nvSpPr>
        <p:spPr/>
        <p:txBody>
          <a:bodyPr/>
          <a:lstStyle/>
          <a:p>
            <a:fld id="{C020C7E6-65DD-4795-8988-78B3EDD8A9D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8269677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êu đề và Nội dung">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284C8E96-EA78-40BF-BDB6-5AD323A5C4CE}"/>
              </a:ext>
            </a:extLst>
          </p:cNvPr>
          <p:cNvSpPr>
            <a:spLocks noGrp="1"/>
          </p:cNvSpPr>
          <p:nvPr>
            <p:ph type="title"/>
          </p:nvPr>
        </p:nvSpPr>
        <p:spPr/>
        <p:txBody>
          <a:bodyPr/>
          <a:lstStyle/>
          <a:p>
            <a:r>
              <a:rPr lang="vi-VN"/>
              <a:t>Bấm để sửa kiểu tiêu đề Bản cái</a:t>
            </a:r>
            <a:endParaRPr lang="en-US"/>
          </a:p>
        </p:txBody>
      </p:sp>
      <p:sp>
        <p:nvSpPr>
          <p:cNvPr id="3" name="Chỗ dành sẵn cho Nội dung 2">
            <a:extLst>
              <a:ext uri="{FF2B5EF4-FFF2-40B4-BE49-F238E27FC236}">
                <a16:creationId xmlns:a16="http://schemas.microsoft.com/office/drawing/2014/main" id="{B1FAEDDC-B817-4EED-9D53-E7D15904C0BF}"/>
              </a:ext>
            </a:extLst>
          </p:cNvPr>
          <p:cNvSpPr>
            <a:spLocks noGrp="1"/>
          </p:cNvSpPr>
          <p:nvPr>
            <p:ph idx="1"/>
          </p:nvPr>
        </p:nvSpPr>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ày tháng 3">
            <a:extLst>
              <a:ext uri="{FF2B5EF4-FFF2-40B4-BE49-F238E27FC236}">
                <a16:creationId xmlns:a16="http://schemas.microsoft.com/office/drawing/2014/main" id="{57E5799D-AEA1-46D7-9F99-374B9CA01260}"/>
              </a:ext>
            </a:extLst>
          </p:cNvPr>
          <p:cNvSpPr>
            <a:spLocks noGrp="1"/>
          </p:cNvSpPr>
          <p:nvPr>
            <p:ph type="dt" sz="half" idx="10"/>
          </p:nvPr>
        </p:nvSpPr>
        <p:spPr/>
        <p:txBody>
          <a:bodyPr/>
          <a:lstStyle/>
          <a:p>
            <a:fld id="{5DE9C4D9-BB03-4C0C-9630-F5D180F654E4}" type="datetimeFigureOut">
              <a:rPr lang="en-US" smtClean="0">
                <a:solidFill>
                  <a:prstClr val="black">
                    <a:tint val="75000"/>
                  </a:prstClr>
                </a:solidFill>
              </a:rPr>
              <a:pPr/>
              <a:t>8/6/2023</a:t>
            </a:fld>
            <a:endParaRPr lang="en-US">
              <a:solidFill>
                <a:prstClr val="black">
                  <a:tint val="75000"/>
                </a:prstClr>
              </a:solidFill>
            </a:endParaRPr>
          </a:p>
        </p:txBody>
      </p:sp>
      <p:sp>
        <p:nvSpPr>
          <p:cNvPr id="5" name="Chỗ dành sẵn cho Chân trang 4">
            <a:extLst>
              <a:ext uri="{FF2B5EF4-FFF2-40B4-BE49-F238E27FC236}">
                <a16:creationId xmlns:a16="http://schemas.microsoft.com/office/drawing/2014/main" id="{1E9E9318-9CF6-4ACA-A5CE-8663495348BC}"/>
              </a:ext>
            </a:extLst>
          </p:cNvPr>
          <p:cNvSpPr>
            <a:spLocks noGrp="1"/>
          </p:cNvSpPr>
          <p:nvPr>
            <p:ph type="ftr" sz="quarter" idx="11"/>
          </p:nvPr>
        </p:nvSpPr>
        <p:spPr/>
        <p:txBody>
          <a:bodyPr/>
          <a:lstStyle/>
          <a:p>
            <a:endParaRPr lang="en-US">
              <a:solidFill>
                <a:prstClr val="black">
                  <a:tint val="75000"/>
                </a:prstClr>
              </a:solidFill>
            </a:endParaRPr>
          </a:p>
        </p:txBody>
      </p:sp>
      <p:sp>
        <p:nvSpPr>
          <p:cNvPr id="6" name="Chỗ dành sẵn cho Số hiệu Bản chiếu 5">
            <a:extLst>
              <a:ext uri="{FF2B5EF4-FFF2-40B4-BE49-F238E27FC236}">
                <a16:creationId xmlns:a16="http://schemas.microsoft.com/office/drawing/2014/main" id="{0FD000B7-C01C-4DE0-BFB4-7BE0BE314184}"/>
              </a:ext>
            </a:extLst>
          </p:cNvPr>
          <p:cNvSpPr>
            <a:spLocks noGrp="1"/>
          </p:cNvSpPr>
          <p:nvPr>
            <p:ph type="sldNum" sz="quarter" idx="12"/>
          </p:nvPr>
        </p:nvSpPr>
        <p:spPr/>
        <p:txBody>
          <a:bodyPr/>
          <a:lstStyle/>
          <a:p>
            <a:fld id="{C020C7E6-65DD-4795-8988-78B3EDD8A9D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3197011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Đầu trang của Phần">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41D6E89E-E412-49B0-BE62-F2EE4A2B26C5}"/>
              </a:ext>
            </a:extLst>
          </p:cNvPr>
          <p:cNvSpPr>
            <a:spLocks noGrp="1"/>
          </p:cNvSpPr>
          <p:nvPr>
            <p:ph type="title"/>
          </p:nvPr>
        </p:nvSpPr>
        <p:spPr>
          <a:xfrm>
            <a:off x="623889" y="1282304"/>
            <a:ext cx="7886700" cy="2139553"/>
          </a:xfrm>
        </p:spPr>
        <p:txBody>
          <a:bodyPr anchor="b"/>
          <a:lstStyle>
            <a:lvl1pPr>
              <a:defRPr sz="4500"/>
            </a:lvl1pPr>
          </a:lstStyle>
          <a:p>
            <a:r>
              <a:rPr lang="vi-VN"/>
              <a:t>Bấm để sửa kiểu tiêu đề Bản cái</a:t>
            </a:r>
            <a:endParaRPr lang="en-US"/>
          </a:p>
        </p:txBody>
      </p:sp>
      <p:sp>
        <p:nvSpPr>
          <p:cNvPr id="3" name="Chỗ dành sẵn cho Văn bản 2">
            <a:extLst>
              <a:ext uri="{FF2B5EF4-FFF2-40B4-BE49-F238E27FC236}">
                <a16:creationId xmlns:a16="http://schemas.microsoft.com/office/drawing/2014/main" id="{681F4A66-C7C1-48F5-AAB5-5A374166ABE9}"/>
              </a:ext>
            </a:extLst>
          </p:cNvPr>
          <p:cNvSpPr>
            <a:spLocks noGrp="1"/>
          </p:cNvSpPr>
          <p:nvPr>
            <p:ph type="body" idx="1"/>
          </p:nvPr>
        </p:nvSpPr>
        <p:spPr>
          <a:xfrm>
            <a:off x="623889"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vi-VN"/>
              <a:t>Bấm để chỉnh sửa kiểu văn bản của Bản cái</a:t>
            </a:r>
          </a:p>
        </p:txBody>
      </p:sp>
      <p:sp>
        <p:nvSpPr>
          <p:cNvPr id="4" name="Chỗ dành sẵn cho Ngày tháng 3">
            <a:extLst>
              <a:ext uri="{FF2B5EF4-FFF2-40B4-BE49-F238E27FC236}">
                <a16:creationId xmlns:a16="http://schemas.microsoft.com/office/drawing/2014/main" id="{DCD16AEB-16D5-42CA-9537-FAD06C886A53}"/>
              </a:ext>
            </a:extLst>
          </p:cNvPr>
          <p:cNvSpPr>
            <a:spLocks noGrp="1"/>
          </p:cNvSpPr>
          <p:nvPr>
            <p:ph type="dt" sz="half" idx="10"/>
          </p:nvPr>
        </p:nvSpPr>
        <p:spPr/>
        <p:txBody>
          <a:bodyPr/>
          <a:lstStyle/>
          <a:p>
            <a:fld id="{5DE9C4D9-BB03-4C0C-9630-F5D180F654E4}" type="datetimeFigureOut">
              <a:rPr lang="en-US" smtClean="0">
                <a:solidFill>
                  <a:prstClr val="black">
                    <a:tint val="75000"/>
                  </a:prstClr>
                </a:solidFill>
              </a:rPr>
              <a:pPr/>
              <a:t>8/6/2023</a:t>
            </a:fld>
            <a:endParaRPr lang="en-US">
              <a:solidFill>
                <a:prstClr val="black">
                  <a:tint val="75000"/>
                </a:prstClr>
              </a:solidFill>
            </a:endParaRPr>
          </a:p>
        </p:txBody>
      </p:sp>
      <p:sp>
        <p:nvSpPr>
          <p:cNvPr id="5" name="Chỗ dành sẵn cho Chân trang 4">
            <a:extLst>
              <a:ext uri="{FF2B5EF4-FFF2-40B4-BE49-F238E27FC236}">
                <a16:creationId xmlns:a16="http://schemas.microsoft.com/office/drawing/2014/main" id="{5110061A-2295-4F39-894F-8BF3905A0D56}"/>
              </a:ext>
            </a:extLst>
          </p:cNvPr>
          <p:cNvSpPr>
            <a:spLocks noGrp="1"/>
          </p:cNvSpPr>
          <p:nvPr>
            <p:ph type="ftr" sz="quarter" idx="11"/>
          </p:nvPr>
        </p:nvSpPr>
        <p:spPr/>
        <p:txBody>
          <a:bodyPr/>
          <a:lstStyle/>
          <a:p>
            <a:endParaRPr lang="en-US">
              <a:solidFill>
                <a:prstClr val="black">
                  <a:tint val="75000"/>
                </a:prstClr>
              </a:solidFill>
            </a:endParaRPr>
          </a:p>
        </p:txBody>
      </p:sp>
      <p:sp>
        <p:nvSpPr>
          <p:cNvPr id="6" name="Chỗ dành sẵn cho Số hiệu Bản chiếu 5">
            <a:extLst>
              <a:ext uri="{FF2B5EF4-FFF2-40B4-BE49-F238E27FC236}">
                <a16:creationId xmlns:a16="http://schemas.microsoft.com/office/drawing/2014/main" id="{84EAFA22-2B3E-47BF-8F5E-F64F865092DD}"/>
              </a:ext>
            </a:extLst>
          </p:cNvPr>
          <p:cNvSpPr>
            <a:spLocks noGrp="1"/>
          </p:cNvSpPr>
          <p:nvPr>
            <p:ph type="sldNum" sz="quarter" idx="12"/>
          </p:nvPr>
        </p:nvSpPr>
        <p:spPr/>
        <p:txBody>
          <a:bodyPr/>
          <a:lstStyle/>
          <a:p>
            <a:fld id="{C020C7E6-65DD-4795-8988-78B3EDD8A9D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2767498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Hai Nội dung">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A9761EA5-4D33-4A36-8325-0AFDE8063B7B}"/>
              </a:ext>
            </a:extLst>
          </p:cNvPr>
          <p:cNvSpPr>
            <a:spLocks noGrp="1"/>
          </p:cNvSpPr>
          <p:nvPr>
            <p:ph type="title"/>
          </p:nvPr>
        </p:nvSpPr>
        <p:spPr/>
        <p:txBody>
          <a:bodyPr/>
          <a:lstStyle/>
          <a:p>
            <a:r>
              <a:rPr lang="vi-VN"/>
              <a:t>Bấm để sửa kiểu tiêu đề Bản cái</a:t>
            </a:r>
            <a:endParaRPr lang="en-US"/>
          </a:p>
        </p:txBody>
      </p:sp>
      <p:sp>
        <p:nvSpPr>
          <p:cNvPr id="3" name="Chỗ dành sẵn cho Nội dung 2">
            <a:extLst>
              <a:ext uri="{FF2B5EF4-FFF2-40B4-BE49-F238E27FC236}">
                <a16:creationId xmlns:a16="http://schemas.microsoft.com/office/drawing/2014/main" id="{C9285093-E273-47EC-8BFD-2D378C93B7D0}"/>
              </a:ext>
            </a:extLst>
          </p:cNvPr>
          <p:cNvSpPr>
            <a:spLocks noGrp="1"/>
          </p:cNvSpPr>
          <p:nvPr>
            <p:ph sz="half" idx="1"/>
          </p:nvPr>
        </p:nvSpPr>
        <p:spPr>
          <a:xfrm>
            <a:off x="628649" y="1369219"/>
            <a:ext cx="3886201" cy="3263504"/>
          </a:xfrm>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ội dung 3">
            <a:extLst>
              <a:ext uri="{FF2B5EF4-FFF2-40B4-BE49-F238E27FC236}">
                <a16:creationId xmlns:a16="http://schemas.microsoft.com/office/drawing/2014/main" id="{E200BCDF-53F2-4681-B896-B97C759BB46D}"/>
              </a:ext>
            </a:extLst>
          </p:cNvPr>
          <p:cNvSpPr>
            <a:spLocks noGrp="1"/>
          </p:cNvSpPr>
          <p:nvPr>
            <p:ph sz="half" idx="2"/>
          </p:nvPr>
        </p:nvSpPr>
        <p:spPr>
          <a:xfrm>
            <a:off x="4629150" y="1369219"/>
            <a:ext cx="3886201" cy="3263504"/>
          </a:xfrm>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5" name="Chỗ dành sẵn cho Ngày tháng 4">
            <a:extLst>
              <a:ext uri="{FF2B5EF4-FFF2-40B4-BE49-F238E27FC236}">
                <a16:creationId xmlns:a16="http://schemas.microsoft.com/office/drawing/2014/main" id="{B86C5409-E40F-4002-9C0B-84C74584F17D}"/>
              </a:ext>
            </a:extLst>
          </p:cNvPr>
          <p:cNvSpPr>
            <a:spLocks noGrp="1"/>
          </p:cNvSpPr>
          <p:nvPr>
            <p:ph type="dt" sz="half" idx="10"/>
          </p:nvPr>
        </p:nvSpPr>
        <p:spPr/>
        <p:txBody>
          <a:bodyPr/>
          <a:lstStyle/>
          <a:p>
            <a:fld id="{5DE9C4D9-BB03-4C0C-9630-F5D180F654E4}" type="datetimeFigureOut">
              <a:rPr lang="en-US" smtClean="0">
                <a:solidFill>
                  <a:prstClr val="black">
                    <a:tint val="75000"/>
                  </a:prstClr>
                </a:solidFill>
              </a:rPr>
              <a:pPr/>
              <a:t>8/6/2023</a:t>
            </a:fld>
            <a:endParaRPr lang="en-US">
              <a:solidFill>
                <a:prstClr val="black">
                  <a:tint val="75000"/>
                </a:prstClr>
              </a:solidFill>
            </a:endParaRPr>
          </a:p>
        </p:txBody>
      </p:sp>
      <p:sp>
        <p:nvSpPr>
          <p:cNvPr id="6" name="Chỗ dành sẵn cho Chân trang 5">
            <a:extLst>
              <a:ext uri="{FF2B5EF4-FFF2-40B4-BE49-F238E27FC236}">
                <a16:creationId xmlns:a16="http://schemas.microsoft.com/office/drawing/2014/main" id="{03742CB6-7BBC-4CCA-A49E-F4B0DB855DCE}"/>
              </a:ext>
            </a:extLst>
          </p:cNvPr>
          <p:cNvSpPr>
            <a:spLocks noGrp="1"/>
          </p:cNvSpPr>
          <p:nvPr>
            <p:ph type="ftr" sz="quarter" idx="11"/>
          </p:nvPr>
        </p:nvSpPr>
        <p:spPr/>
        <p:txBody>
          <a:bodyPr/>
          <a:lstStyle/>
          <a:p>
            <a:endParaRPr lang="en-US">
              <a:solidFill>
                <a:prstClr val="black">
                  <a:tint val="75000"/>
                </a:prstClr>
              </a:solidFill>
            </a:endParaRPr>
          </a:p>
        </p:txBody>
      </p:sp>
      <p:sp>
        <p:nvSpPr>
          <p:cNvPr id="7" name="Chỗ dành sẵn cho Số hiệu Bản chiếu 6">
            <a:extLst>
              <a:ext uri="{FF2B5EF4-FFF2-40B4-BE49-F238E27FC236}">
                <a16:creationId xmlns:a16="http://schemas.microsoft.com/office/drawing/2014/main" id="{A4BB5FB3-9A75-4DFD-82CE-F2954A164016}"/>
              </a:ext>
            </a:extLst>
          </p:cNvPr>
          <p:cNvSpPr>
            <a:spLocks noGrp="1"/>
          </p:cNvSpPr>
          <p:nvPr>
            <p:ph type="sldNum" sz="quarter" idx="12"/>
          </p:nvPr>
        </p:nvSpPr>
        <p:spPr/>
        <p:txBody>
          <a:bodyPr/>
          <a:lstStyle/>
          <a:p>
            <a:fld id="{C020C7E6-65DD-4795-8988-78B3EDD8A9D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7814183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Phép so sánh">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DA5CC030-E22D-4C7E-B82F-6C746FBEE35A}"/>
              </a:ext>
            </a:extLst>
          </p:cNvPr>
          <p:cNvSpPr>
            <a:spLocks noGrp="1"/>
          </p:cNvSpPr>
          <p:nvPr>
            <p:ph type="title"/>
          </p:nvPr>
        </p:nvSpPr>
        <p:spPr>
          <a:xfrm>
            <a:off x="629841" y="273844"/>
            <a:ext cx="7886700" cy="994172"/>
          </a:xfrm>
        </p:spPr>
        <p:txBody>
          <a:bodyPr/>
          <a:lstStyle/>
          <a:p>
            <a:r>
              <a:rPr lang="vi-VN"/>
              <a:t>Bấm để sửa kiểu tiêu đề Bản cái</a:t>
            </a:r>
            <a:endParaRPr lang="en-US"/>
          </a:p>
        </p:txBody>
      </p:sp>
      <p:sp>
        <p:nvSpPr>
          <p:cNvPr id="3" name="Chỗ dành sẵn cho Văn bản 2">
            <a:extLst>
              <a:ext uri="{FF2B5EF4-FFF2-40B4-BE49-F238E27FC236}">
                <a16:creationId xmlns:a16="http://schemas.microsoft.com/office/drawing/2014/main" id="{AA1C16AB-9FFB-4D1E-9898-18C983971D69}"/>
              </a:ext>
            </a:extLst>
          </p:cNvPr>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vi-VN"/>
              <a:t>Bấm để chỉnh sửa kiểu văn bản của Bản cái</a:t>
            </a:r>
          </a:p>
        </p:txBody>
      </p:sp>
      <p:sp>
        <p:nvSpPr>
          <p:cNvPr id="4" name="Chỗ dành sẵn cho Nội dung 3">
            <a:extLst>
              <a:ext uri="{FF2B5EF4-FFF2-40B4-BE49-F238E27FC236}">
                <a16:creationId xmlns:a16="http://schemas.microsoft.com/office/drawing/2014/main" id="{B848FA3B-CE27-4FB9-967B-9D7414F8DDEB}"/>
              </a:ext>
            </a:extLst>
          </p:cNvPr>
          <p:cNvSpPr>
            <a:spLocks noGrp="1"/>
          </p:cNvSpPr>
          <p:nvPr>
            <p:ph sz="half" idx="2"/>
          </p:nvPr>
        </p:nvSpPr>
        <p:spPr>
          <a:xfrm>
            <a:off x="629842" y="1878806"/>
            <a:ext cx="3868340" cy="2763441"/>
          </a:xfrm>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5" name="Chỗ dành sẵn cho Văn bản 4">
            <a:extLst>
              <a:ext uri="{FF2B5EF4-FFF2-40B4-BE49-F238E27FC236}">
                <a16:creationId xmlns:a16="http://schemas.microsoft.com/office/drawing/2014/main" id="{A3946EAB-6249-4D4C-BE84-13FD2632327D}"/>
              </a:ext>
            </a:extLst>
          </p:cNvPr>
          <p:cNvSpPr>
            <a:spLocks noGrp="1"/>
          </p:cNvSpPr>
          <p:nvPr>
            <p:ph type="body" sz="quarter" idx="3"/>
          </p:nvPr>
        </p:nvSpPr>
        <p:spPr>
          <a:xfrm>
            <a:off x="4629151" y="1260872"/>
            <a:ext cx="388739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vi-VN"/>
              <a:t>Bấm để chỉnh sửa kiểu văn bản của Bản cái</a:t>
            </a:r>
          </a:p>
        </p:txBody>
      </p:sp>
      <p:sp>
        <p:nvSpPr>
          <p:cNvPr id="6" name="Chỗ dành sẵn cho Nội dung 5">
            <a:extLst>
              <a:ext uri="{FF2B5EF4-FFF2-40B4-BE49-F238E27FC236}">
                <a16:creationId xmlns:a16="http://schemas.microsoft.com/office/drawing/2014/main" id="{0CB35F50-BC3C-4EE3-8A42-9DE4B0D93042}"/>
              </a:ext>
            </a:extLst>
          </p:cNvPr>
          <p:cNvSpPr>
            <a:spLocks noGrp="1"/>
          </p:cNvSpPr>
          <p:nvPr>
            <p:ph sz="quarter" idx="4"/>
          </p:nvPr>
        </p:nvSpPr>
        <p:spPr>
          <a:xfrm>
            <a:off x="4629151" y="1878806"/>
            <a:ext cx="3887390" cy="2763441"/>
          </a:xfrm>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7" name="Chỗ dành sẵn cho Ngày tháng 6">
            <a:extLst>
              <a:ext uri="{FF2B5EF4-FFF2-40B4-BE49-F238E27FC236}">
                <a16:creationId xmlns:a16="http://schemas.microsoft.com/office/drawing/2014/main" id="{054FDB98-3C96-4BC5-8100-EFDBD032C580}"/>
              </a:ext>
            </a:extLst>
          </p:cNvPr>
          <p:cNvSpPr>
            <a:spLocks noGrp="1"/>
          </p:cNvSpPr>
          <p:nvPr>
            <p:ph type="dt" sz="half" idx="10"/>
          </p:nvPr>
        </p:nvSpPr>
        <p:spPr/>
        <p:txBody>
          <a:bodyPr/>
          <a:lstStyle/>
          <a:p>
            <a:fld id="{5DE9C4D9-BB03-4C0C-9630-F5D180F654E4}" type="datetimeFigureOut">
              <a:rPr lang="en-US" smtClean="0">
                <a:solidFill>
                  <a:prstClr val="black">
                    <a:tint val="75000"/>
                  </a:prstClr>
                </a:solidFill>
              </a:rPr>
              <a:pPr/>
              <a:t>8/6/2023</a:t>
            </a:fld>
            <a:endParaRPr lang="en-US">
              <a:solidFill>
                <a:prstClr val="black">
                  <a:tint val="75000"/>
                </a:prstClr>
              </a:solidFill>
            </a:endParaRPr>
          </a:p>
        </p:txBody>
      </p:sp>
      <p:sp>
        <p:nvSpPr>
          <p:cNvPr id="8" name="Chỗ dành sẵn cho Chân trang 7">
            <a:extLst>
              <a:ext uri="{FF2B5EF4-FFF2-40B4-BE49-F238E27FC236}">
                <a16:creationId xmlns:a16="http://schemas.microsoft.com/office/drawing/2014/main" id="{CE02A3A8-70AB-4CBC-B228-8EE92B606D39}"/>
              </a:ext>
            </a:extLst>
          </p:cNvPr>
          <p:cNvSpPr>
            <a:spLocks noGrp="1"/>
          </p:cNvSpPr>
          <p:nvPr>
            <p:ph type="ftr" sz="quarter" idx="11"/>
          </p:nvPr>
        </p:nvSpPr>
        <p:spPr/>
        <p:txBody>
          <a:bodyPr/>
          <a:lstStyle/>
          <a:p>
            <a:endParaRPr lang="en-US">
              <a:solidFill>
                <a:prstClr val="black">
                  <a:tint val="75000"/>
                </a:prstClr>
              </a:solidFill>
            </a:endParaRPr>
          </a:p>
        </p:txBody>
      </p:sp>
      <p:sp>
        <p:nvSpPr>
          <p:cNvPr id="9" name="Chỗ dành sẵn cho Số hiệu Bản chiếu 8">
            <a:extLst>
              <a:ext uri="{FF2B5EF4-FFF2-40B4-BE49-F238E27FC236}">
                <a16:creationId xmlns:a16="http://schemas.microsoft.com/office/drawing/2014/main" id="{271F50C4-EB83-47B1-B971-F20016E98BFF}"/>
              </a:ext>
            </a:extLst>
          </p:cNvPr>
          <p:cNvSpPr>
            <a:spLocks noGrp="1"/>
          </p:cNvSpPr>
          <p:nvPr>
            <p:ph type="sldNum" sz="quarter" idx="12"/>
          </p:nvPr>
        </p:nvSpPr>
        <p:spPr/>
        <p:txBody>
          <a:bodyPr/>
          <a:lstStyle/>
          <a:p>
            <a:fld id="{C020C7E6-65DD-4795-8988-78B3EDD8A9D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4082341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Chỉ Tiêu đề">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1DD26466-4061-4AEE-A69B-CB196B06D423}"/>
              </a:ext>
            </a:extLst>
          </p:cNvPr>
          <p:cNvSpPr>
            <a:spLocks noGrp="1"/>
          </p:cNvSpPr>
          <p:nvPr>
            <p:ph type="title"/>
          </p:nvPr>
        </p:nvSpPr>
        <p:spPr/>
        <p:txBody>
          <a:bodyPr/>
          <a:lstStyle/>
          <a:p>
            <a:r>
              <a:rPr lang="vi-VN"/>
              <a:t>Bấm để sửa kiểu tiêu đề Bản cái</a:t>
            </a:r>
            <a:endParaRPr lang="en-US"/>
          </a:p>
        </p:txBody>
      </p:sp>
      <p:sp>
        <p:nvSpPr>
          <p:cNvPr id="3" name="Chỗ dành sẵn cho Ngày tháng 2">
            <a:extLst>
              <a:ext uri="{FF2B5EF4-FFF2-40B4-BE49-F238E27FC236}">
                <a16:creationId xmlns:a16="http://schemas.microsoft.com/office/drawing/2014/main" id="{04544B7C-8624-48E3-9CF2-AFFE26A38AC3}"/>
              </a:ext>
            </a:extLst>
          </p:cNvPr>
          <p:cNvSpPr>
            <a:spLocks noGrp="1"/>
          </p:cNvSpPr>
          <p:nvPr>
            <p:ph type="dt" sz="half" idx="10"/>
          </p:nvPr>
        </p:nvSpPr>
        <p:spPr/>
        <p:txBody>
          <a:bodyPr/>
          <a:lstStyle/>
          <a:p>
            <a:fld id="{5DE9C4D9-BB03-4C0C-9630-F5D180F654E4}" type="datetimeFigureOut">
              <a:rPr lang="en-US" smtClean="0">
                <a:solidFill>
                  <a:prstClr val="black">
                    <a:tint val="75000"/>
                  </a:prstClr>
                </a:solidFill>
              </a:rPr>
              <a:pPr/>
              <a:t>8/6/2023</a:t>
            </a:fld>
            <a:endParaRPr lang="en-US">
              <a:solidFill>
                <a:prstClr val="black">
                  <a:tint val="75000"/>
                </a:prstClr>
              </a:solidFill>
            </a:endParaRPr>
          </a:p>
        </p:txBody>
      </p:sp>
      <p:sp>
        <p:nvSpPr>
          <p:cNvPr id="4" name="Chỗ dành sẵn cho Chân trang 3">
            <a:extLst>
              <a:ext uri="{FF2B5EF4-FFF2-40B4-BE49-F238E27FC236}">
                <a16:creationId xmlns:a16="http://schemas.microsoft.com/office/drawing/2014/main" id="{C1F059B1-CAD6-423E-A9CD-390BFB122CA2}"/>
              </a:ext>
            </a:extLst>
          </p:cNvPr>
          <p:cNvSpPr>
            <a:spLocks noGrp="1"/>
          </p:cNvSpPr>
          <p:nvPr>
            <p:ph type="ftr" sz="quarter" idx="11"/>
          </p:nvPr>
        </p:nvSpPr>
        <p:spPr/>
        <p:txBody>
          <a:bodyPr/>
          <a:lstStyle/>
          <a:p>
            <a:endParaRPr lang="en-US">
              <a:solidFill>
                <a:prstClr val="black">
                  <a:tint val="75000"/>
                </a:prstClr>
              </a:solidFill>
            </a:endParaRPr>
          </a:p>
        </p:txBody>
      </p:sp>
      <p:sp>
        <p:nvSpPr>
          <p:cNvPr id="5" name="Chỗ dành sẵn cho Số hiệu Bản chiếu 4">
            <a:extLst>
              <a:ext uri="{FF2B5EF4-FFF2-40B4-BE49-F238E27FC236}">
                <a16:creationId xmlns:a16="http://schemas.microsoft.com/office/drawing/2014/main" id="{EA24A03B-D71E-48E8-A1BE-FD13DDD607F6}"/>
              </a:ext>
            </a:extLst>
          </p:cNvPr>
          <p:cNvSpPr>
            <a:spLocks noGrp="1"/>
          </p:cNvSpPr>
          <p:nvPr>
            <p:ph type="sldNum" sz="quarter" idx="12"/>
          </p:nvPr>
        </p:nvSpPr>
        <p:spPr/>
        <p:txBody>
          <a:bodyPr/>
          <a:lstStyle/>
          <a:p>
            <a:fld id="{C020C7E6-65DD-4795-8988-78B3EDD8A9D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1975247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Trống">
    <p:spTree>
      <p:nvGrpSpPr>
        <p:cNvPr id="1" name=""/>
        <p:cNvGrpSpPr/>
        <p:nvPr/>
      </p:nvGrpSpPr>
      <p:grpSpPr>
        <a:xfrm>
          <a:off x="0" y="0"/>
          <a:ext cx="0" cy="0"/>
          <a:chOff x="0" y="0"/>
          <a:chExt cx="0" cy="0"/>
        </a:xfrm>
      </p:grpSpPr>
      <p:sp>
        <p:nvSpPr>
          <p:cNvPr id="2" name="Chỗ dành sẵn cho Ngày tháng 1">
            <a:extLst>
              <a:ext uri="{FF2B5EF4-FFF2-40B4-BE49-F238E27FC236}">
                <a16:creationId xmlns:a16="http://schemas.microsoft.com/office/drawing/2014/main" id="{D6476802-3A7D-45C0-A6D8-6AA8567F39C8}"/>
              </a:ext>
            </a:extLst>
          </p:cNvPr>
          <p:cNvSpPr>
            <a:spLocks noGrp="1"/>
          </p:cNvSpPr>
          <p:nvPr>
            <p:ph type="dt" sz="half" idx="10"/>
          </p:nvPr>
        </p:nvSpPr>
        <p:spPr/>
        <p:txBody>
          <a:bodyPr/>
          <a:lstStyle/>
          <a:p>
            <a:fld id="{5DE9C4D9-BB03-4C0C-9630-F5D180F654E4}" type="datetimeFigureOut">
              <a:rPr lang="en-US" smtClean="0">
                <a:solidFill>
                  <a:prstClr val="black">
                    <a:tint val="75000"/>
                  </a:prstClr>
                </a:solidFill>
              </a:rPr>
              <a:pPr/>
              <a:t>8/6/2023</a:t>
            </a:fld>
            <a:endParaRPr lang="en-US">
              <a:solidFill>
                <a:prstClr val="black">
                  <a:tint val="75000"/>
                </a:prstClr>
              </a:solidFill>
            </a:endParaRPr>
          </a:p>
        </p:txBody>
      </p:sp>
      <p:sp>
        <p:nvSpPr>
          <p:cNvPr id="3" name="Chỗ dành sẵn cho Chân trang 2">
            <a:extLst>
              <a:ext uri="{FF2B5EF4-FFF2-40B4-BE49-F238E27FC236}">
                <a16:creationId xmlns:a16="http://schemas.microsoft.com/office/drawing/2014/main" id="{1B13712D-5B04-4E6A-8A0F-5C28924999B5}"/>
              </a:ext>
            </a:extLst>
          </p:cNvPr>
          <p:cNvSpPr>
            <a:spLocks noGrp="1"/>
          </p:cNvSpPr>
          <p:nvPr>
            <p:ph type="ftr" sz="quarter" idx="11"/>
          </p:nvPr>
        </p:nvSpPr>
        <p:spPr/>
        <p:txBody>
          <a:bodyPr/>
          <a:lstStyle/>
          <a:p>
            <a:endParaRPr lang="en-US">
              <a:solidFill>
                <a:prstClr val="black">
                  <a:tint val="75000"/>
                </a:prstClr>
              </a:solidFill>
            </a:endParaRPr>
          </a:p>
        </p:txBody>
      </p:sp>
      <p:sp>
        <p:nvSpPr>
          <p:cNvPr id="4" name="Chỗ dành sẵn cho Số hiệu Bản chiếu 3">
            <a:extLst>
              <a:ext uri="{FF2B5EF4-FFF2-40B4-BE49-F238E27FC236}">
                <a16:creationId xmlns:a16="http://schemas.microsoft.com/office/drawing/2014/main" id="{CA2E22E9-1CDF-4FDC-AAE0-4533882ED8ED}"/>
              </a:ext>
            </a:extLst>
          </p:cNvPr>
          <p:cNvSpPr>
            <a:spLocks noGrp="1"/>
          </p:cNvSpPr>
          <p:nvPr>
            <p:ph type="sldNum" sz="quarter" idx="12"/>
          </p:nvPr>
        </p:nvSpPr>
        <p:spPr/>
        <p:txBody>
          <a:bodyPr/>
          <a:lstStyle/>
          <a:p>
            <a:fld id="{C020C7E6-65DD-4795-8988-78B3EDD8A9D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542614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Nội dung với Chú thích">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7C277932-5BE4-45E5-AC8E-FACA9EA330B5}"/>
              </a:ext>
            </a:extLst>
          </p:cNvPr>
          <p:cNvSpPr>
            <a:spLocks noGrp="1"/>
          </p:cNvSpPr>
          <p:nvPr>
            <p:ph type="title"/>
          </p:nvPr>
        </p:nvSpPr>
        <p:spPr>
          <a:xfrm>
            <a:off x="629841" y="342900"/>
            <a:ext cx="2949179" cy="1200150"/>
          </a:xfrm>
        </p:spPr>
        <p:txBody>
          <a:bodyPr anchor="b"/>
          <a:lstStyle>
            <a:lvl1pPr>
              <a:defRPr sz="2400"/>
            </a:lvl1pPr>
          </a:lstStyle>
          <a:p>
            <a:r>
              <a:rPr lang="vi-VN"/>
              <a:t>Bấm để sửa kiểu tiêu đề Bản cái</a:t>
            </a:r>
            <a:endParaRPr lang="en-US"/>
          </a:p>
        </p:txBody>
      </p:sp>
      <p:sp>
        <p:nvSpPr>
          <p:cNvPr id="3" name="Chỗ dành sẵn cho Nội dung 2">
            <a:extLst>
              <a:ext uri="{FF2B5EF4-FFF2-40B4-BE49-F238E27FC236}">
                <a16:creationId xmlns:a16="http://schemas.microsoft.com/office/drawing/2014/main" id="{E7281689-A220-4734-AC81-35FC709D0BF9}"/>
              </a:ext>
            </a:extLst>
          </p:cNvPr>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Văn bản 3">
            <a:extLst>
              <a:ext uri="{FF2B5EF4-FFF2-40B4-BE49-F238E27FC236}">
                <a16:creationId xmlns:a16="http://schemas.microsoft.com/office/drawing/2014/main" id="{81C09AB8-6206-4767-ADA0-0F5BFE4C759C}"/>
              </a:ext>
            </a:extLst>
          </p:cNvPr>
          <p:cNvSpPr>
            <a:spLocks noGrp="1"/>
          </p:cNvSpPr>
          <p:nvPr>
            <p:ph type="body" sz="half" idx="2"/>
          </p:nvPr>
        </p:nvSpPr>
        <p:spPr>
          <a:xfrm>
            <a:off x="629841" y="1543051"/>
            <a:ext cx="2949179"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vi-VN"/>
              <a:t>Bấm để chỉnh sửa kiểu văn bản của Bản cái</a:t>
            </a:r>
          </a:p>
        </p:txBody>
      </p:sp>
      <p:sp>
        <p:nvSpPr>
          <p:cNvPr id="5" name="Chỗ dành sẵn cho Ngày tháng 4">
            <a:extLst>
              <a:ext uri="{FF2B5EF4-FFF2-40B4-BE49-F238E27FC236}">
                <a16:creationId xmlns:a16="http://schemas.microsoft.com/office/drawing/2014/main" id="{2DF5A107-BA2F-4CEF-9B32-74906C309E39}"/>
              </a:ext>
            </a:extLst>
          </p:cNvPr>
          <p:cNvSpPr>
            <a:spLocks noGrp="1"/>
          </p:cNvSpPr>
          <p:nvPr>
            <p:ph type="dt" sz="half" idx="10"/>
          </p:nvPr>
        </p:nvSpPr>
        <p:spPr/>
        <p:txBody>
          <a:bodyPr/>
          <a:lstStyle/>
          <a:p>
            <a:fld id="{5DE9C4D9-BB03-4C0C-9630-F5D180F654E4}" type="datetimeFigureOut">
              <a:rPr lang="en-US" smtClean="0">
                <a:solidFill>
                  <a:prstClr val="black">
                    <a:tint val="75000"/>
                  </a:prstClr>
                </a:solidFill>
              </a:rPr>
              <a:pPr/>
              <a:t>8/6/2023</a:t>
            </a:fld>
            <a:endParaRPr lang="en-US">
              <a:solidFill>
                <a:prstClr val="black">
                  <a:tint val="75000"/>
                </a:prstClr>
              </a:solidFill>
            </a:endParaRPr>
          </a:p>
        </p:txBody>
      </p:sp>
      <p:sp>
        <p:nvSpPr>
          <p:cNvPr id="6" name="Chỗ dành sẵn cho Chân trang 5">
            <a:extLst>
              <a:ext uri="{FF2B5EF4-FFF2-40B4-BE49-F238E27FC236}">
                <a16:creationId xmlns:a16="http://schemas.microsoft.com/office/drawing/2014/main" id="{1C10382E-E862-41C1-A96E-11E22F4130A7}"/>
              </a:ext>
            </a:extLst>
          </p:cNvPr>
          <p:cNvSpPr>
            <a:spLocks noGrp="1"/>
          </p:cNvSpPr>
          <p:nvPr>
            <p:ph type="ftr" sz="quarter" idx="11"/>
          </p:nvPr>
        </p:nvSpPr>
        <p:spPr/>
        <p:txBody>
          <a:bodyPr/>
          <a:lstStyle/>
          <a:p>
            <a:endParaRPr lang="en-US">
              <a:solidFill>
                <a:prstClr val="black">
                  <a:tint val="75000"/>
                </a:prstClr>
              </a:solidFill>
            </a:endParaRPr>
          </a:p>
        </p:txBody>
      </p:sp>
      <p:sp>
        <p:nvSpPr>
          <p:cNvPr id="7" name="Chỗ dành sẵn cho Số hiệu Bản chiếu 6">
            <a:extLst>
              <a:ext uri="{FF2B5EF4-FFF2-40B4-BE49-F238E27FC236}">
                <a16:creationId xmlns:a16="http://schemas.microsoft.com/office/drawing/2014/main" id="{6D0F9C6B-8592-414D-89CA-B1BFD2E633D7}"/>
              </a:ext>
            </a:extLst>
          </p:cNvPr>
          <p:cNvSpPr>
            <a:spLocks noGrp="1"/>
          </p:cNvSpPr>
          <p:nvPr>
            <p:ph type="sldNum" sz="quarter" idx="12"/>
          </p:nvPr>
        </p:nvSpPr>
        <p:spPr/>
        <p:txBody>
          <a:bodyPr/>
          <a:lstStyle/>
          <a:p>
            <a:fld id="{C020C7E6-65DD-4795-8988-78B3EDD8A9D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70302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Ảnh với Chú thích">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A00DA8BF-E5D9-46F3-BF21-BD184503033D}"/>
              </a:ext>
            </a:extLst>
          </p:cNvPr>
          <p:cNvSpPr>
            <a:spLocks noGrp="1"/>
          </p:cNvSpPr>
          <p:nvPr>
            <p:ph type="title"/>
          </p:nvPr>
        </p:nvSpPr>
        <p:spPr>
          <a:xfrm>
            <a:off x="629841" y="342900"/>
            <a:ext cx="2949179" cy="1200150"/>
          </a:xfrm>
        </p:spPr>
        <p:txBody>
          <a:bodyPr anchor="b"/>
          <a:lstStyle>
            <a:lvl1pPr>
              <a:defRPr sz="2400"/>
            </a:lvl1pPr>
          </a:lstStyle>
          <a:p>
            <a:r>
              <a:rPr lang="vi-VN"/>
              <a:t>Bấm để sửa kiểu tiêu đề Bản cái</a:t>
            </a:r>
            <a:endParaRPr lang="en-US"/>
          </a:p>
        </p:txBody>
      </p:sp>
      <p:sp>
        <p:nvSpPr>
          <p:cNvPr id="3" name="Chỗ dành sẵn cho Hình ảnh 2">
            <a:extLst>
              <a:ext uri="{FF2B5EF4-FFF2-40B4-BE49-F238E27FC236}">
                <a16:creationId xmlns:a16="http://schemas.microsoft.com/office/drawing/2014/main" id="{C43884FC-7CB4-4A84-8786-D3B218280DF9}"/>
              </a:ext>
            </a:extLst>
          </p:cNvPr>
          <p:cNvSpPr>
            <a:spLocks noGrp="1"/>
          </p:cNvSpPr>
          <p:nvPr>
            <p:ph type="pic" idx="1"/>
          </p:nvPr>
        </p:nvSpPr>
        <p:spPr>
          <a:xfrm>
            <a:off x="3887391" y="740570"/>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Chỗ dành sẵn cho Văn bản 3">
            <a:extLst>
              <a:ext uri="{FF2B5EF4-FFF2-40B4-BE49-F238E27FC236}">
                <a16:creationId xmlns:a16="http://schemas.microsoft.com/office/drawing/2014/main" id="{8292C80B-F672-4040-9ED6-176F3D4277EC}"/>
              </a:ext>
            </a:extLst>
          </p:cNvPr>
          <p:cNvSpPr>
            <a:spLocks noGrp="1"/>
          </p:cNvSpPr>
          <p:nvPr>
            <p:ph type="body" sz="half" idx="2"/>
          </p:nvPr>
        </p:nvSpPr>
        <p:spPr>
          <a:xfrm>
            <a:off x="629841" y="1543051"/>
            <a:ext cx="2949179"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vi-VN"/>
              <a:t>Bấm để chỉnh sửa kiểu văn bản của Bản cái</a:t>
            </a:r>
          </a:p>
        </p:txBody>
      </p:sp>
      <p:sp>
        <p:nvSpPr>
          <p:cNvPr id="5" name="Chỗ dành sẵn cho Ngày tháng 4">
            <a:extLst>
              <a:ext uri="{FF2B5EF4-FFF2-40B4-BE49-F238E27FC236}">
                <a16:creationId xmlns:a16="http://schemas.microsoft.com/office/drawing/2014/main" id="{6776CA2F-89E0-48FF-B7DB-B7435BE2E5F2}"/>
              </a:ext>
            </a:extLst>
          </p:cNvPr>
          <p:cNvSpPr>
            <a:spLocks noGrp="1"/>
          </p:cNvSpPr>
          <p:nvPr>
            <p:ph type="dt" sz="half" idx="10"/>
          </p:nvPr>
        </p:nvSpPr>
        <p:spPr/>
        <p:txBody>
          <a:bodyPr/>
          <a:lstStyle/>
          <a:p>
            <a:fld id="{5DE9C4D9-BB03-4C0C-9630-F5D180F654E4}" type="datetimeFigureOut">
              <a:rPr lang="en-US" smtClean="0">
                <a:solidFill>
                  <a:prstClr val="black">
                    <a:tint val="75000"/>
                  </a:prstClr>
                </a:solidFill>
              </a:rPr>
              <a:pPr/>
              <a:t>8/6/2023</a:t>
            </a:fld>
            <a:endParaRPr lang="en-US">
              <a:solidFill>
                <a:prstClr val="black">
                  <a:tint val="75000"/>
                </a:prstClr>
              </a:solidFill>
            </a:endParaRPr>
          </a:p>
        </p:txBody>
      </p:sp>
      <p:sp>
        <p:nvSpPr>
          <p:cNvPr id="6" name="Chỗ dành sẵn cho Chân trang 5">
            <a:extLst>
              <a:ext uri="{FF2B5EF4-FFF2-40B4-BE49-F238E27FC236}">
                <a16:creationId xmlns:a16="http://schemas.microsoft.com/office/drawing/2014/main" id="{2580E76E-FA8D-4FBC-BCFF-C35B8797649E}"/>
              </a:ext>
            </a:extLst>
          </p:cNvPr>
          <p:cNvSpPr>
            <a:spLocks noGrp="1"/>
          </p:cNvSpPr>
          <p:nvPr>
            <p:ph type="ftr" sz="quarter" idx="11"/>
          </p:nvPr>
        </p:nvSpPr>
        <p:spPr/>
        <p:txBody>
          <a:bodyPr/>
          <a:lstStyle/>
          <a:p>
            <a:endParaRPr lang="en-US">
              <a:solidFill>
                <a:prstClr val="black">
                  <a:tint val="75000"/>
                </a:prstClr>
              </a:solidFill>
            </a:endParaRPr>
          </a:p>
        </p:txBody>
      </p:sp>
      <p:sp>
        <p:nvSpPr>
          <p:cNvPr id="7" name="Chỗ dành sẵn cho Số hiệu Bản chiếu 6">
            <a:extLst>
              <a:ext uri="{FF2B5EF4-FFF2-40B4-BE49-F238E27FC236}">
                <a16:creationId xmlns:a16="http://schemas.microsoft.com/office/drawing/2014/main" id="{CEBF6CBD-9D8A-44F6-BEBD-EA780CC7CDB5}"/>
              </a:ext>
            </a:extLst>
          </p:cNvPr>
          <p:cNvSpPr>
            <a:spLocks noGrp="1"/>
          </p:cNvSpPr>
          <p:nvPr>
            <p:ph type="sldNum" sz="quarter" idx="12"/>
          </p:nvPr>
        </p:nvSpPr>
        <p:spPr/>
        <p:txBody>
          <a:bodyPr/>
          <a:lstStyle/>
          <a:p>
            <a:fld id="{C020C7E6-65DD-4795-8988-78B3EDD8A9D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4883001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êu đề và Văn bản Dọc">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76D26D3B-4D83-4901-B953-D52E007DFDC2}"/>
              </a:ext>
            </a:extLst>
          </p:cNvPr>
          <p:cNvSpPr>
            <a:spLocks noGrp="1"/>
          </p:cNvSpPr>
          <p:nvPr>
            <p:ph type="title"/>
          </p:nvPr>
        </p:nvSpPr>
        <p:spPr/>
        <p:txBody>
          <a:bodyPr/>
          <a:lstStyle/>
          <a:p>
            <a:r>
              <a:rPr lang="vi-VN"/>
              <a:t>Bấm để sửa kiểu tiêu đề Bản cái</a:t>
            </a:r>
            <a:endParaRPr lang="en-US"/>
          </a:p>
        </p:txBody>
      </p:sp>
      <p:sp>
        <p:nvSpPr>
          <p:cNvPr id="3" name="Chỗ dành sẵn cho Văn bản Dọc 2">
            <a:extLst>
              <a:ext uri="{FF2B5EF4-FFF2-40B4-BE49-F238E27FC236}">
                <a16:creationId xmlns:a16="http://schemas.microsoft.com/office/drawing/2014/main" id="{4921C6C4-6DBC-4E30-97B6-5A0B683E966A}"/>
              </a:ext>
            </a:extLst>
          </p:cNvPr>
          <p:cNvSpPr>
            <a:spLocks noGrp="1"/>
          </p:cNvSpPr>
          <p:nvPr>
            <p:ph type="body" orient="vert" idx="1"/>
          </p:nvPr>
        </p:nvSpPr>
        <p:spPr/>
        <p:txBody>
          <a:bodyPr vert="eaVert"/>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ày tháng 3">
            <a:extLst>
              <a:ext uri="{FF2B5EF4-FFF2-40B4-BE49-F238E27FC236}">
                <a16:creationId xmlns:a16="http://schemas.microsoft.com/office/drawing/2014/main" id="{C76BC1D8-FBB1-44B4-AD6C-9A98F65D07C1}"/>
              </a:ext>
            </a:extLst>
          </p:cNvPr>
          <p:cNvSpPr>
            <a:spLocks noGrp="1"/>
          </p:cNvSpPr>
          <p:nvPr>
            <p:ph type="dt" sz="half" idx="10"/>
          </p:nvPr>
        </p:nvSpPr>
        <p:spPr/>
        <p:txBody>
          <a:bodyPr/>
          <a:lstStyle/>
          <a:p>
            <a:fld id="{5DE9C4D9-BB03-4C0C-9630-F5D180F654E4}" type="datetimeFigureOut">
              <a:rPr lang="en-US" smtClean="0">
                <a:solidFill>
                  <a:prstClr val="black">
                    <a:tint val="75000"/>
                  </a:prstClr>
                </a:solidFill>
              </a:rPr>
              <a:pPr/>
              <a:t>8/6/2023</a:t>
            </a:fld>
            <a:endParaRPr lang="en-US">
              <a:solidFill>
                <a:prstClr val="black">
                  <a:tint val="75000"/>
                </a:prstClr>
              </a:solidFill>
            </a:endParaRPr>
          </a:p>
        </p:txBody>
      </p:sp>
      <p:sp>
        <p:nvSpPr>
          <p:cNvPr id="5" name="Chỗ dành sẵn cho Chân trang 4">
            <a:extLst>
              <a:ext uri="{FF2B5EF4-FFF2-40B4-BE49-F238E27FC236}">
                <a16:creationId xmlns:a16="http://schemas.microsoft.com/office/drawing/2014/main" id="{E106A809-2D05-4F49-A350-721D1F61D8BC}"/>
              </a:ext>
            </a:extLst>
          </p:cNvPr>
          <p:cNvSpPr>
            <a:spLocks noGrp="1"/>
          </p:cNvSpPr>
          <p:nvPr>
            <p:ph type="ftr" sz="quarter" idx="11"/>
          </p:nvPr>
        </p:nvSpPr>
        <p:spPr/>
        <p:txBody>
          <a:bodyPr/>
          <a:lstStyle/>
          <a:p>
            <a:endParaRPr lang="en-US">
              <a:solidFill>
                <a:prstClr val="black">
                  <a:tint val="75000"/>
                </a:prstClr>
              </a:solidFill>
            </a:endParaRPr>
          </a:p>
        </p:txBody>
      </p:sp>
      <p:sp>
        <p:nvSpPr>
          <p:cNvPr id="6" name="Chỗ dành sẵn cho Số hiệu Bản chiếu 5">
            <a:extLst>
              <a:ext uri="{FF2B5EF4-FFF2-40B4-BE49-F238E27FC236}">
                <a16:creationId xmlns:a16="http://schemas.microsoft.com/office/drawing/2014/main" id="{ED31A982-DCE9-4452-B352-F525A3C40909}"/>
              </a:ext>
            </a:extLst>
          </p:cNvPr>
          <p:cNvSpPr>
            <a:spLocks noGrp="1"/>
          </p:cNvSpPr>
          <p:nvPr>
            <p:ph type="sldNum" sz="quarter" idx="12"/>
          </p:nvPr>
        </p:nvSpPr>
        <p:spPr/>
        <p:txBody>
          <a:bodyPr/>
          <a:lstStyle/>
          <a:p>
            <a:fld id="{C020C7E6-65DD-4795-8988-78B3EDD8A9D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0472653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Tiêu đề Dọc và Văn bản">
    <p:spTree>
      <p:nvGrpSpPr>
        <p:cNvPr id="1" name=""/>
        <p:cNvGrpSpPr/>
        <p:nvPr/>
      </p:nvGrpSpPr>
      <p:grpSpPr>
        <a:xfrm>
          <a:off x="0" y="0"/>
          <a:ext cx="0" cy="0"/>
          <a:chOff x="0" y="0"/>
          <a:chExt cx="0" cy="0"/>
        </a:xfrm>
      </p:grpSpPr>
      <p:sp>
        <p:nvSpPr>
          <p:cNvPr id="2" name="Tiêu đề Dọc 1">
            <a:extLst>
              <a:ext uri="{FF2B5EF4-FFF2-40B4-BE49-F238E27FC236}">
                <a16:creationId xmlns:a16="http://schemas.microsoft.com/office/drawing/2014/main" id="{48643E9C-D4D0-4C27-9B92-8E7B64182860}"/>
              </a:ext>
            </a:extLst>
          </p:cNvPr>
          <p:cNvSpPr>
            <a:spLocks noGrp="1"/>
          </p:cNvSpPr>
          <p:nvPr>
            <p:ph type="title" orient="vert"/>
          </p:nvPr>
        </p:nvSpPr>
        <p:spPr>
          <a:xfrm>
            <a:off x="6543677" y="273845"/>
            <a:ext cx="1971675" cy="4358879"/>
          </a:xfrm>
        </p:spPr>
        <p:txBody>
          <a:bodyPr vert="eaVert"/>
          <a:lstStyle/>
          <a:p>
            <a:r>
              <a:rPr lang="vi-VN"/>
              <a:t>Bấm để sửa kiểu tiêu đề Bản cái</a:t>
            </a:r>
            <a:endParaRPr lang="en-US"/>
          </a:p>
        </p:txBody>
      </p:sp>
      <p:sp>
        <p:nvSpPr>
          <p:cNvPr id="3" name="Chỗ dành sẵn cho Văn bản Dọc 2">
            <a:extLst>
              <a:ext uri="{FF2B5EF4-FFF2-40B4-BE49-F238E27FC236}">
                <a16:creationId xmlns:a16="http://schemas.microsoft.com/office/drawing/2014/main" id="{478D2274-438C-4DFA-AB47-D2EC50A510F3}"/>
              </a:ext>
            </a:extLst>
          </p:cNvPr>
          <p:cNvSpPr>
            <a:spLocks noGrp="1"/>
          </p:cNvSpPr>
          <p:nvPr>
            <p:ph type="body" orient="vert" idx="1"/>
          </p:nvPr>
        </p:nvSpPr>
        <p:spPr>
          <a:xfrm>
            <a:off x="628651" y="273845"/>
            <a:ext cx="5800725" cy="4358879"/>
          </a:xfrm>
        </p:spPr>
        <p:txBody>
          <a:bodyPr vert="eaVert"/>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ày tháng 3">
            <a:extLst>
              <a:ext uri="{FF2B5EF4-FFF2-40B4-BE49-F238E27FC236}">
                <a16:creationId xmlns:a16="http://schemas.microsoft.com/office/drawing/2014/main" id="{1F6C0C3D-3E8C-4FA2-9C4A-FB6A74AB65A3}"/>
              </a:ext>
            </a:extLst>
          </p:cNvPr>
          <p:cNvSpPr>
            <a:spLocks noGrp="1"/>
          </p:cNvSpPr>
          <p:nvPr>
            <p:ph type="dt" sz="half" idx="10"/>
          </p:nvPr>
        </p:nvSpPr>
        <p:spPr/>
        <p:txBody>
          <a:bodyPr/>
          <a:lstStyle/>
          <a:p>
            <a:fld id="{5DE9C4D9-BB03-4C0C-9630-F5D180F654E4}" type="datetimeFigureOut">
              <a:rPr lang="en-US" smtClean="0">
                <a:solidFill>
                  <a:prstClr val="black">
                    <a:tint val="75000"/>
                  </a:prstClr>
                </a:solidFill>
              </a:rPr>
              <a:pPr/>
              <a:t>8/6/2023</a:t>
            </a:fld>
            <a:endParaRPr lang="en-US">
              <a:solidFill>
                <a:prstClr val="black">
                  <a:tint val="75000"/>
                </a:prstClr>
              </a:solidFill>
            </a:endParaRPr>
          </a:p>
        </p:txBody>
      </p:sp>
      <p:sp>
        <p:nvSpPr>
          <p:cNvPr id="5" name="Chỗ dành sẵn cho Chân trang 4">
            <a:extLst>
              <a:ext uri="{FF2B5EF4-FFF2-40B4-BE49-F238E27FC236}">
                <a16:creationId xmlns:a16="http://schemas.microsoft.com/office/drawing/2014/main" id="{B2C93262-3164-4660-9FF4-3F62E2AFFB9D}"/>
              </a:ext>
            </a:extLst>
          </p:cNvPr>
          <p:cNvSpPr>
            <a:spLocks noGrp="1"/>
          </p:cNvSpPr>
          <p:nvPr>
            <p:ph type="ftr" sz="quarter" idx="11"/>
          </p:nvPr>
        </p:nvSpPr>
        <p:spPr/>
        <p:txBody>
          <a:bodyPr/>
          <a:lstStyle/>
          <a:p>
            <a:endParaRPr lang="en-US">
              <a:solidFill>
                <a:prstClr val="black">
                  <a:tint val="75000"/>
                </a:prstClr>
              </a:solidFill>
            </a:endParaRPr>
          </a:p>
        </p:txBody>
      </p:sp>
      <p:sp>
        <p:nvSpPr>
          <p:cNvPr id="6" name="Chỗ dành sẵn cho Số hiệu Bản chiếu 5">
            <a:extLst>
              <a:ext uri="{FF2B5EF4-FFF2-40B4-BE49-F238E27FC236}">
                <a16:creationId xmlns:a16="http://schemas.microsoft.com/office/drawing/2014/main" id="{C2037D9B-155D-4BA7-B28F-D052B396D9FA}"/>
              </a:ext>
            </a:extLst>
          </p:cNvPr>
          <p:cNvSpPr>
            <a:spLocks noGrp="1"/>
          </p:cNvSpPr>
          <p:nvPr>
            <p:ph type="sldNum" sz="quarter" idx="12"/>
          </p:nvPr>
        </p:nvSpPr>
        <p:spPr/>
        <p:txBody>
          <a:bodyPr/>
          <a:lstStyle/>
          <a:p>
            <a:fld id="{C020C7E6-65DD-4795-8988-78B3EDD8A9D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4966495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cSld name="比较">
    <p:spTree>
      <p:nvGrpSpPr>
        <p:cNvPr id="1" name=""/>
        <p:cNvGrpSpPr/>
        <p:nvPr/>
      </p:nvGrpSpPr>
      <p:grpSpPr>
        <a:xfrm>
          <a:off x="0" y="0"/>
          <a:ext cx="0" cy="0"/>
          <a:chOff x="0" y="0"/>
          <a:chExt cx="0" cy="0"/>
        </a:xfrm>
      </p:grpSpPr>
      <p:sp>
        <p:nvSpPr>
          <p:cNvPr id="10" name="矩形: 圆角 9"/>
          <p:cNvSpPr/>
          <p:nvPr userDrawn="1"/>
        </p:nvSpPr>
        <p:spPr>
          <a:xfrm>
            <a:off x="355607" y="200030"/>
            <a:ext cx="8432786" cy="4743443"/>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2" name="矩形: 圆角 11"/>
          <p:cNvSpPr/>
          <p:nvPr userDrawn="1"/>
        </p:nvSpPr>
        <p:spPr>
          <a:xfrm>
            <a:off x="483433" y="303976"/>
            <a:ext cx="8139659" cy="4499582"/>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60" name="矩形: 圆角 59"/>
          <p:cNvSpPr/>
          <p:nvPr userDrawn="1"/>
        </p:nvSpPr>
        <p:spPr>
          <a:xfrm>
            <a:off x="530276" y="342860"/>
            <a:ext cx="8046000" cy="4428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endParaRPr>
          </a:p>
        </p:txBody>
      </p:sp>
      <p:sp>
        <p:nvSpPr>
          <p:cNvPr id="13" name="矩形: 一个圆顶角，剪去另一个顶角 12"/>
          <p:cNvSpPr/>
          <p:nvPr userDrawn="1"/>
        </p:nvSpPr>
        <p:spPr>
          <a:xfrm rot="5400000" flipV="1">
            <a:off x="52278" y="648773"/>
            <a:ext cx="675000" cy="27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a:solidFill>
                <a:prstClr val="white"/>
              </a:solidFill>
              <a:latin typeface="思源黑体 Heavy" panose="020B0A00000000000000" pitchFamily="34" charset="-122"/>
              <a:ea typeface="思源黑体 Heavy" panose="020B0A00000000000000" pitchFamily="34" charset="-122"/>
            </a:endParaRPr>
          </a:p>
        </p:txBody>
      </p:sp>
      <p:grpSp>
        <p:nvGrpSpPr>
          <p:cNvPr id="11" name="组合 10"/>
          <p:cNvGrpSpPr/>
          <p:nvPr userDrawn="1"/>
        </p:nvGrpSpPr>
        <p:grpSpPr>
          <a:xfrm>
            <a:off x="718662" y="100489"/>
            <a:ext cx="7612380" cy="46101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black"/>
                </a:solidFill>
              </a:endParaRPr>
            </a:p>
          </p:txBody>
        </p:sp>
      </p:grpSp>
      <p:sp>
        <p:nvSpPr>
          <p:cNvPr id="65" name="矩形: 一个圆顶角，剪去另一个顶角 64"/>
          <p:cNvSpPr/>
          <p:nvPr userDrawn="1"/>
        </p:nvSpPr>
        <p:spPr>
          <a:xfrm rot="5400000" flipV="1">
            <a:off x="52278" y="1362659"/>
            <a:ext cx="675000" cy="27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a:solidFill>
                <a:prstClr val="white"/>
              </a:solidFill>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8400351" y="2040258"/>
            <a:ext cx="675000" cy="324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a:solidFill>
                <a:prstClr val="white"/>
              </a:solidFill>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8373350" y="2781143"/>
            <a:ext cx="675000" cy="27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prstClr val="white"/>
              </a:solidFill>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8373350" y="3495029"/>
            <a:ext cx="675000" cy="27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prstClr val="white"/>
              </a:solidFill>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8373350" y="4208914"/>
            <a:ext cx="675000" cy="27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prstClr val="white"/>
              </a:solidFill>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871764859"/>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jp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image" Target="../media/image1.jp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theme" Target="../theme/theme4.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C38DDCE-A2E0-4ED5-91D6-A39DA716103D}" type="datetimeFigureOut">
              <a:rPr lang="en-US" smtClean="0"/>
              <a:t>8/6/2023</a:t>
            </a:fld>
            <a:endParaRPr lang="en-US"/>
          </a:p>
        </p:txBody>
      </p:sp>
      <p:sp>
        <p:nvSpPr>
          <p:cNvPr id="5" name="Footer Placeholder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86E1D2B-0CA4-49DE-8ACE-2DF230ACA4E4}" type="slidenum">
              <a:rPr lang="en-US" smtClean="0"/>
              <a:t>‹#›</a:t>
            </a:fld>
            <a:endParaRPr lang="en-US"/>
          </a:p>
        </p:txBody>
      </p:sp>
    </p:spTree>
    <p:extLst>
      <p:ext uri="{BB962C8B-B14F-4D97-AF65-F5344CB8AC3E}">
        <p14:creationId xmlns:p14="http://schemas.microsoft.com/office/powerpoint/2010/main" val="23841185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9000" b="-9000"/>
          </a:stretch>
        </a:blipFill>
        <a:effectLst/>
      </p:bgPr>
    </p:bg>
    <p:spTree>
      <p:nvGrpSpPr>
        <p:cNvPr id="1" name=""/>
        <p:cNvGrpSpPr/>
        <p:nvPr/>
      </p:nvGrpSpPr>
      <p:grpSpPr>
        <a:xfrm>
          <a:off x="0" y="0"/>
          <a:ext cx="0" cy="0"/>
          <a:chOff x="0" y="0"/>
          <a:chExt cx="0" cy="0"/>
        </a:xfrm>
      </p:grpSpPr>
      <p:sp>
        <p:nvSpPr>
          <p:cNvPr id="2" name="Chỗ dành sẵn cho Tiêu đề 1">
            <a:extLst>
              <a:ext uri="{FF2B5EF4-FFF2-40B4-BE49-F238E27FC236}">
                <a16:creationId xmlns:a16="http://schemas.microsoft.com/office/drawing/2014/main" id="{2BC07D31-4B56-4456-B116-34D421119C14}"/>
              </a:ext>
            </a:extLst>
          </p:cNvPr>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vi-VN"/>
              <a:t>Bấm để sửa kiểu tiêu đề Bản cái</a:t>
            </a:r>
            <a:endParaRPr lang="en-US"/>
          </a:p>
        </p:txBody>
      </p:sp>
      <p:sp>
        <p:nvSpPr>
          <p:cNvPr id="3" name="Chỗ dành sẵn cho Văn bản 2">
            <a:extLst>
              <a:ext uri="{FF2B5EF4-FFF2-40B4-BE49-F238E27FC236}">
                <a16:creationId xmlns:a16="http://schemas.microsoft.com/office/drawing/2014/main" id="{3194F17A-712D-4687-B4B7-996AFB00A49F}"/>
              </a:ext>
            </a:extLst>
          </p:cNvPr>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ày tháng 3">
            <a:extLst>
              <a:ext uri="{FF2B5EF4-FFF2-40B4-BE49-F238E27FC236}">
                <a16:creationId xmlns:a16="http://schemas.microsoft.com/office/drawing/2014/main" id="{78CCD1E4-6DA5-4A95-A4B6-EECB6CDD60E8}"/>
              </a:ext>
            </a:extLst>
          </p:cNvPr>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5DE9C4D9-BB03-4C0C-9630-F5D180F654E4}" type="datetimeFigureOut">
              <a:rPr lang="en-US" smtClean="0"/>
              <a:t>8/6/2023</a:t>
            </a:fld>
            <a:endParaRPr lang="en-US"/>
          </a:p>
        </p:txBody>
      </p:sp>
      <p:sp>
        <p:nvSpPr>
          <p:cNvPr id="5" name="Chỗ dành sẵn cho Chân trang 4">
            <a:extLst>
              <a:ext uri="{FF2B5EF4-FFF2-40B4-BE49-F238E27FC236}">
                <a16:creationId xmlns:a16="http://schemas.microsoft.com/office/drawing/2014/main" id="{FB198DB4-ACDF-494E-933C-55FE66AC6A7F}"/>
              </a:ext>
            </a:extLst>
          </p:cNvPr>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Chỗ dành sẵn cho Số hiệu Bản chiếu 5">
            <a:extLst>
              <a:ext uri="{FF2B5EF4-FFF2-40B4-BE49-F238E27FC236}">
                <a16:creationId xmlns:a16="http://schemas.microsoft.com/office/drawing/2014/main" id="{5F8B1083-D58F-4699-A741-E7EA53845090}"/>
              </a:ext>
            </a:extLst>
          </p:cNvPr>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C020C7E6-65DD-4795-8988-78B3EDD8A9D6}" type="slidenum">
              <a:rPr lang="en-US" smtClean="0"/>
              <a:t>‹#›</a:t>
            </a:fld>
            <a:endParaRPr lang="en-US"/>
          </a:p>
        </p:txBody>
      </p:sp>
    </p:spTree>
    <p:extLst>
      <p:ext uri="{BB962C8B-B14F-4D97-AF65-F5344CB8AC3E}">
        <p14:creationId xmlns:p14="http://schemas.microsoft.com/office/powerpoint/2010/main" val="35061700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9000" b="-9000"/>
          </a:stretch>
        </a:blipFill>
        <a:effectLst/>
      </p:bgPr>
    </p:bg>
    <p:spTree>
      <p:nvGrpSpPr>
        <p:cNvPr id="1" name=""/>
        <p:cNvGrpSpPr/>
        <p:nvPr/>
      </p:nvGrpSpPr>
      <p:grpSpPr>
        <a:xfrm>
          <a:off x="0" y="0"/>
          <a:ext cx="0" cy="0"/>
          <a:chOff x="0" y="0"/>
          <a:chExt cx="0" cy="0"/>
        </a:xfrm>
      </p:grpSpPr>
      <p:sp>
        <p:nvSpPr>
          <p:cNvPr id="2" name="Chỗ dành sẵn cho Tiêu đề 1">
            <a:extLst>
              <a:ext uri="{FF2B5EF4-FFF2-40B4-BE49-F238E27FC236}">
                <a16:creationId xmlns:a16="http://schemas.microsoft.com/office/drawing/2014/main" id="{2BC07D31-4B56-4456-B116-34D421119C14}"/>
              </a:ext>
            </a:extLst>
          </p:cNvPr>
          <p:cNvSpPr>
            <a:spLocks noGrp="1"/>
          </p:cNvSpPr>
          <p:nvPr>
            <p:ph type="title"/>
          </p:nvPr>
        </p:nvSpPr>
        <p:spPr>
          <a:xfrm>
            <a:off x="628652" y="273844"/>
            <a:ext cx="7886700" cy="994172"/>
          </a:xfrm>
          <a:prstGeom prst="rect">
            <a:avLst/>
          </a:prstGeom>
        </p:spPr>
        <p:txBody>
          <a:bodyPr vert="horz" lIns="91440" tIns="45720" rIns="91440" bIns="45720" rtlCol="0" anchor="ctr">
            <a:normAutofit/>
          </a:bodyPr>
          <a:lstStyle/>
          <a:p>
            <a:r>
              <a:rPr lang="vi-VN"/>
              <a:t>Bấm để sửa kiểu tiêu đề Bản cái</a:t>
            </a:r>
            <a:endParaRPr lang="en-US"/>
          </a:p>
        </p:txBody>
      </p:sp>
      <p:sp>
        <p:nvSpPr>
          <p:cNvPr id="3" name="Chỗ dành sẵn cho Văn bản 2">
            <a:extLst>
              <a:ext uri="{FF2B5EF4-FFF2-40B4-BE49-F238E27FC236}">
                <a16:creationId xmlns:a16="http://schemas.microsoft.com/office/drawing/2014/main" id="{3194F17A-712D-4687-B4B7-996AFB00A49F}"/>
              </a:ext>
            </a:extLst>
          </p:cNvPr>
          <p:cNvSpPr>
            <a:spLocks noGrp="1"/>
          </p:cNvSpPr>
          <p:nvPr>
            <p:ph type="body" idx="1"/>
          </p:nvPr>
        </p:nvSpPr>
        <p:spPr>
          <a:xfrm>
            <a:off x="628652" y="1369219"/>
            <a:ext cx="7886700" cy="3263504"/>
          </a:xfrm>
          <a:prstGeom prst="rect">
            <a:avLst/>
          </a:prstGeom>
        </p:spPr>
        <p:txBody>
          <a:bodyPr vert="horz" lIns="91440" tIns="45720" rIns="91440" bIns="45720" rtlCol="0">
            <a:normAutofit/>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ày tháng 3">
            <a:extLst>
              <a:ext uri="{FF2B5EF4-FFF2-40B4-BE49-F238E27FC236}">
                <a16:creationId xmlns:a16="http://schemas.microsoft.com/office/drawing/2014/main" id="{78CCD1E4-6DA5-4A95-A4B6-EECB6CDD60E8}"/>
              </a:ext>
            </a:extLst>
          </p:cNvPr>
          <p:cNvSpPr>
            <a:spLocks noGrp="1"/>
          </p:cNvSpPr>
          <p:nvPr>
            <p:ph type="dt" sz="half" idx="2"/>
          </p:nvPr>
        </p:nvSpPr>
        <p:spPr>
          <a:xfrm>
            <a:off x="628649" y="4767263"/>
            <a:ext cx="2057401"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5DE9C4D9-BB03-4C0C-9630-F5D180F654E4}" type="datetimeFigureOut">
              <a:rPr lang="en-US" smtClean="0">
                <a:solidFill>
                  <a:prstClr val="black">
                    <a:tint val="75000"/>
                  </a:prstClr>
                </a:solidFill>
              </a:rPr>
              <a:pPr/>
              <a:t>8/6/2023</a:t>
            </a:fld>
            <a:endParaRPr lang="en-US">
              <a:solidFill>
                <a:prstClr val="black">
                  <a:tint val="75000"/>
                </a:prstClr>
              </a:solidFill>
            </a:endParaRPr>
          </a:p>
        </p:txBody>
      </p:sp>
      <p:sp>
        <p:nvSpPr>
          <p:cNvPr id="5" name="Chỗ dành sẵn cho Chân trang 4">
            <a:extLst>
              <a:ext uri="{FF2B5EF4-FFF2-40B4-BE49-F238E27FC236}">
                <a16:creationId xmlns:a16="http://schemas.microsoft.com/office/drawing/2014/main" id="{FB198DB4-ACDF-494E-933C-55FE66AC6A7F}"/>
              </a:ext>
            </a:extLst>
          </p:cNvPr>
          <p:cNvSpPr>
            <a:spLocks noGrp="1"/>
          </p:cNvSpPr>
          <p:nvPr>
            <p:ph type="ftr" sz="quarter" idx="3"/>
          </p:nvPr>
        </p:nvSpPr>
        <p:spPr>
          <a:xfrm>
            <a:off x="3028952"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solidFill>
                <a:prstClr val="black">
                  <a:tint val="75000"/>
                </a:prstClr>
              </a:solidFill>
            </a:endParaRPr>
          </a:p>
        </p:txBody>
      </p:sp>
      <p:sp>
        <p:nvSpPr>
          <p:cNvPr id="6" name="Chỗ dành sẵn cho Số hiệu Bản chiếu 5">
            <a:extLst>
              <a:ext uri="{FF2B5EF4-FFF2-40B4-BE49-F238E27FC236}">
                <a16:creationId xmlns:a16="http://schemas.microsoft.com/office/drawing/2014/main" id="{5F8B1083-D58F-4699-A741-E7EA53845090}"/>
              </a:ext>
            </a:extLst>
          </p:cNvPr>
          <p:cNvSpPr>
            <a:spLocks noGrp="1"/>
          </p:cNvSpPr>
          <p:nvPr>
            <p:ph type="sldNum" sz="quarter" idx="4"/>
          </p:nvPr>
        </p:nvSpPr>
        <p:spPr>
          <a:xfrm>
            <a:off x="6457950" y="4767263"/>
            <a:ext cx="2057401"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C020C7E6-65DD-4795-8988-78B3EDD8A9D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95688322"/>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9000" b="-9000"/>
          </a:stretch>
        </a:blipFill>
        <a:effectLst/>
      </p:bgPr>
    </p:bg>
    <p:spTree>
      <p:nvGrpSpPr>
        <p:cNvPr id="1" name=""/>
        <p:cNvGrpSpPr/>
        <p:nvPr/>
      </p:nvGrpSpPr>
      <p:grpSpPr>
        <a:xfrm>
          <a:off x="0" y="0"/>
          <a:ext cx="0" cy="0"/>
          <a:chOff x="0" y="0"/>
          <a:chExt cx="0" cy="0"/>
        </a:xfrm>
      </p:grpSpPr>
      <p:sp>
        <p:nvSpPr>
          <p:cNvPr id="2" name="Chỗ dành sẵn cho Tiêu đề 1">
            <a:extLst>
              <a:ext uri="{FF2B5EF4-FFF2-40B4-BE49-F238E27FC236}">
                <a16:creationId xmlns:a16="http://schemas.microsoft.com/office/drawing/2014/main" id="{2BC07D31-4B56-4456-B116-34D421119C14}"/>
              </a:ext>
            </a:extLst>
          </p:cNvPr>
          <p:cNvSpPr>
            <a:spLocks noGrp="1"/>
          </p:cNvSpPr>
          <p:nvPr>
            <p:ph type="title"/>
          </p:nvPr>
        </p:nvSpPr>
        <p:spPr>
          <a:xfrm>
            <a:off x="628652" y="273844"/>
            <a:ext cx="7886700" cy="994172"/>
          </a:xfrm>
          <a:prstGeom prst="rect">
            <a:avLst/>
          </a:prstGeom>
        </p:spPr>
        <p:txBody>
          <a:bodyPr vert="horz" lIns="91440" tIns="45720" rIns="91440" bIns="45720" rtlCol="0" anchor="ctr">
            <a:normAutofit/>
          </a:bodyPr>
          <a:lstStyle/>
          <a:p>
            <a:r>
              <a:rPr lang="vi-VN"/>
              <a:t>Bấm để sửa kiểu tiêu đề Bản cái</a:t>
            </a:r>
            <a:endParaRPr lang="en-US"/>
          </a:p>
        </p:txBody>
      </p:sp>
      <p:sp>
        <p:nvSpPr>
          <p:cNvPr id="3" name="Chỗ dành sẵn cho Văn bản 2">
            <a:extLst>
              <a:ext uri="{FF2B5EF4-FFF2-40B4-BE49-F238E27FC236}">
                <a16:creationId xmlns:a16="http://schemas.microsoft.com/office/drawing/2014/main" id="{3194F17A-712D-4687-B4B7-996AFB00A49F}"/>
              </a:ext>
            </a:extLst>
          </p:cNvPr>
          <p:cNvSpPr>
            <a:spLocks noGrp="1"/>
          </p:cNvSpPr>
          <p:nvPr>
            <p:ph type="body" idx="1"/>
          </p:nvPr>
        </p:nvSpPr>
        <p:spPr>
          <a:xfrm>
            <a:off x="628652" y="1369219"/>
            <a:ext cx="7886700" cy="3263504"/>
          </a:xfrm>
          <a:prstGeom prst="rect">
            <a:avLst/>
          </a:prstGeom>
        </p:spPr>
        <p:txBody>
          <a:bodyPr vert="horz" lIns="91440" tIns="45720" rIns="91440" bIns="45720" rtlCol="0">
            <a:normAutofit/>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ày tháng 3">
            <a:extLst>
              <a:ext uri="{FF2B5EF4-FFF2-40B4-BE49-F238E27FC236}">
                <a16:creationId xmlns:a16="http://schemas.microsoft.com/office/drawing/2014/main" id="{78CCD1E4-6DA5-4A95-A4B6-EECB6CDD60E8}"/>
              </a:ext>
            </a:extLst>
          </p:cNvPr>
          <p:cNvSpPr>
            <a:spLocks noGrp="1"/>
          </p:cNvSpPr>
          <p:nvPr>
            <p:ph type="dt" sz="half" idx="2"/>
          </p:nvPr>
        </p:nvSpPr>
        <p:spPr>
          <a:xfrm>
            <a:off x="628649" y="4767263"/>
            <a:ext cx="2057401"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5DE9C4D9-BB03-4C0C-9630-F5D180F654E4}" type="datetimeFigureOut">
              <a:rPr lang="en-US" smtClean="0">
                <a:solidFill>
                  <a:prstClr val="black">
                    <a:tint val="75000"/>
                  </a:prstClr>
                </a:solidFill>
              </a:rPr>
              <a:pPr/>
              <a:t>8/6/2023</a:t>
            </a:fld>
            <a:endParaRPr lang="en-US">
              <a:solidFill>
                <a:prstClr val="black">
                  <a:tint val="75000"/>
                </a:prstClr>
              </a:solidFill>
            </a:endParaRPr>
          </a:p>
        </p:txBody>
      </p:sp>
      <p:sp>
        <p:nvSpPr>
          <p:cNvPr id="5" name="Chỗ dành sẵn cho Chân trang 4">
            <a:extLst>
              <a:ext uri="{FF2B5EF4-FFF2-40B4-BE49-F238E27FC236}">
                <a16:creationId xmlns:a16="http://schemas.microsoft.com/office/drawing/2014/main" id="{FB198DB4-ACDF-494E-933C-55FE66AC6A7F}"/>
              </a:ext>
            </a:extLst>
          </p:cNvPr>
          <p:cNvSpPr>
            <a:spLocks noGrp="1"/>
          </p:cNvSpPr>
          <p:nvPr>
            <p:ph type="ftr" sz="quarter" idx="3"/>
          </p:nvPr>
        </p:nvSpPr>
        <p:spPr>
          <a:xfrm>
            <a:off x="3028952"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solidFill>
                <a:prstClr val="black">
                  <a:tint val="75000"/>
                </a:prstClr>
              </a:solidFill>
            </a:endParaRPr>
          </a:p>
        </p:txBody>
      </p:sp>
      <p:sp>
        <p:nvSpPr>
          <p:cNvPr id="6" name="Chỗ dành sẵn cho Số hiệu Bản chiếu 5">
            <a:extLst>
              <a:ext uri="{FF2B5EF4-FFF2-40B4-BE49-F238E27FC236}">
                <a16:creationId xmlns:a16="http://schemas.microsoft.com/office/drawing/2014/main" id="{5F8B1083-D58F-4699-A741-E7EA53845090}"/>
              </a:ext>
            </a:extLst>
          </p:cNvPr>
          <p:cNvSpPr>
            <a:spLocks noGrp="1"/>
          </p:cNvSpPr>
          <p:nvPr>
            <p:ph type="sldNum" sz="quarter" idx="4"/>
          </p:nvPr>
        </p:nvSpPr>
        <p:spPr>
          <a:xfrm>
            <a:off x="6457950" y="4767263"/>
            <a:ext cx="2057401"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C020C7E6-65DD-4795-8988-78B3EDD8A9D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78315213"/>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8" Type="http://schemas.openxmlformats.org/officeDocument/2006/relationships/hyperlink" Target="http://www.allwhitebackground.com/colorful-background-images.html" TargetMode="External"/><Relationship Id="rId13" Type="http://schemas.openxmlformats.org/officeDocument/2006/relationships/image" Target="../media/image11.png"/><Relationship Id="rId3" Type="http://schemas.openxmlformats.org/officeDocument/2006/relationships/image" Target="../media/image4.jpeg"/><Relationship Id="rId7" Type="http://schemas.openxmlformats.org/officeDocument/2006/relationships/image" Target="../media/image6.jpeg"/><Relationship Id="rId12"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30.xml"/><Relationship Id="rId6" Type="http://schemas.openxmlformats.org/officeDocument/2006/relationships/hyperlink" Target="https://www.publicdomainpictures.net/en/view-image.php?image=317882&amp;picture=abstract-background" TargetMode="External"/><Relationship Id="rId11" Type="http://schemas.openxmlformats.org/officeDocument/2006/relationships/image" Target="../media/image9.png"/><Relationship Id="rId5" Type="http://schemas.openxmlformats.org/officeDocument/2006/relationships/image" Target="../media/image5.jpe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hyperlink" Target="https://www.wisc-online.com/assetrepository/viewasset?id=1508" TargetMode="External"/><Relationship Id="rId9" Type="http://schemas.openxmlformats.org/officeDocument/2006/relationships/image" Target="../media/image7.png"/><Relationship Id="rId1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20.png"/><Relationship Id="rId13" Type="http://schemas.microsoft.com/office/2007/relationships/hdphoto" Target="../media/hdphoto4.wdp"/><Relationship Id="rId18" Type="http://schemas.openxmlformats.org/officeDocument/2006/relationships/image" Target="../media/image25.png"/><Relationship Id="rId3" Type="http://schemas.openxmlformats.org/officeDocument/2006/relationships/slideLayout" Target="../slideLayouts/slideLayout1.xml"/><Relationship Id="rId7" Type="http://schemas.microsoft.com/office/2007/relationships/hdphoto" Target="../media/hdphoto1.wdp"/><Relationship Id="rId12" Type="http://schemas.openxmlformats.org/officeDocument/2006/relationships/image" Target="../media/image22.png"/><Relationship Id="rId17" Type="http://schemas.microsoft.com/office/2007/relationships/hdphoto" Target="../media/hdphoto6.wdp"/><Relationship Id="rId2" Type="http://schemas.openxmlformats.org/officeDocument/2006/relationships/audio" Target="../media/media1.wav"/><Relationship Id="rId16" Type="http://schemas.openxmlformats.org/officeDocument/2006/relationships/image" Target="../media/image24.png"/><Relationship Id="rId1" Type="http://schemas.microsoft.com/office/2007/relationships/media" Target="../media/media1.wav"/><Relationship Id="rId6" Type="http://schemas.openxmlformats.org/officeDocument/2006/relationships/image" Target="../media/image19.png"/><Relationship Id="rId11" Type="http://schemas.microsoft.com/office/2007/relationships/hdphoto" Target="../media/hdphoto3.wdp"/><Relationship Id="rId5" Type="http://schemas.openxmlformats.org/officeDocument/2006/relationships/image" Target="../media/image18.jpg"/><Relationship Id="rId15" Type="http://schemas.microsoft.com/office/2007/relationships/hdphoto" Target="../media/hdphoto5.wdp"/><Relationship Id="rId10" Type="http://schemas.openxmlformats.org/officeDocument/2006/relationships/image" Target="../media/image21.png"/><Relationship Id="rId4" Type="http://schemas.openxmlformats.org/officeDocument/2006/relationships/notesSlide" Target="../notesSlides/notesSlide4.xml"/><Relationship Id="rId9" Type="http://schemas.microsoft.com/office/2007/relationships/hdphoto" Target="../media/hdphoto2.wdp"/><Relationship Id="rId1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5.png"/><Relationship Id="rId2" Type="http://schemas.openxmlformats.org/officeDocument/2006/relationships/audio" Target="../media/media1.wav"/><Relationship Id="rId1" Type="http://schemas.microsoft.com/office/2007/relationships/media" Target="../media/media1.wav"/><Relationship Id="rId6" Type="http://schemas.microsoft.com/office/2007/relationships/hdphoto" Target="../media/hdphoto7.wdp"/><Relationship Id="rId5" Type="http://schemas.openxmlformats.org/officeDocument/2006/relationships/image" Target="../media/image26.png"/><Relationship Id="rId4" Type="http://schemas.openxmlformats.org/officeDocument/2006/relationships/notesSlide" Target="../notesSlides/notesSlide5.xml"/></Relationships>
</file>

<file path=ppt/slides/_rels/slide10.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slide" Target="slide12.xml"/><Relationship Id="rId18" Type="http://schemas.openxmlformats.org/officeDocument/2006/relationships/slide" Target="slide11.xml"/><Relationship Id="rId26" Type="http://schemas.openxmlformats.org/officeDocument/2006/relationships/image" Target="../media/image40.png"/><Relationship Id="rId3" Type="http://schemas.openxmlformats.org/officeDocument/2006/relationships/image" Target="../media/image27.jpg"/><Relationship Id="rId21" Type="http://schemas.microsoft.com/office/2007/relationships/hdphoto" Target="../media/hdphoto12.wdp"/><Relationship Id="rId34" Type="http://schemas.openxmlformats.org/officeDocument/2006/relationships/image" Target="../media/image24.png"/><Relationship Id="rId7" Type="http://schemas.microsoft.com/office/2007/relationships/hdphoto" Target="../media/hdphoto9.wdp"/><Relationship Id="rId12" Type="http://schemas.microsoft.com/office/2007/relationships/hdphoto" Target="../media/hdphoto11.wdp"/><Relationship Id="rId17" Type="http://schemas.openxmlformats.org/officeDocument/2006/relationships/slide" Target="slide14.xml"/><Relationship Id="rId25" Type="http://schemas.openxmlformats.org/officeDocument/2006/relationships/image" Target="../media/image39.png"/><Relationship Id="rId33" Type="http://schemas.openxmlformats.org/officeDocument/2006/relationships/image" Target="../media/image43.png"/><Relationship Id="rId2" Type="http://schemas.openxmlformats.org/officeDocument/2006/relationships/notesSlide" Target="../notesSlides/notesSlide6.xml"/><Relationship Id="rId16" Type="http://schemas.openxmlformats.org/officeDocument/2006/relationships/image" Target="../media/image34.png"/><Relationship Id="rId20" Type="http://schemas.openxmlformats.org/officeDocument/2006/relationships/image" Target="../media/image36.png"/><Relationship Id="rId29" Type="http://schemas.openxmlformats.org/officeDocument/2006/relationships/image" Target="../media/image41.png"/><Relationship Id="rId1" Type="http://schemas.openxmlformats.org/officeDocument/2006/relationships/slideLayout" Target="../slideLayouts/slideLayout1.xml"/><Relationship Id="rId6" Type="http://schemas.openxmlformats.org/officeDocument/2006/relationships/image" Target="../media/image29.png"/><Relationship Id="rId11" Type="http://schemas.openxmlformats.org/officeDocument/2006/relationships/image" Target="../media/image32.png"/><Relationship Id="rId24" Type="http://schemas.openxmlformats.org/officeDocument/2006/relationships/image" Target="../media/image38.png"/><Relationship Id="rId32" Type="http://schemas.openxmlformats.org/officeDocument/2006/relationships/slide" Target="slide15.xml"/><Relationship Id="rId5" Type="http://schemas.microsoft.com/office/2007/relationships/hdphoto" Target="../media/hdphoto8.wdp"/><Relationship Id="rId15" Type="http://schemas.openxmlformats.org/officeDocument/2006/relationships/slide" Target="slide13.xml"/><Relationship Id="rId23" Type="http://schemas.microsoft.com/office/2007/relationships/hdphoto" Target="../media/hdphoto13.wdp"/><Relationship Id="rId28" Type="http://schemas.openxmlformats.org/officeDocument/2006/relationships/slide" Target="slide16.xml"/><Relationship Id="rId10" Type="http://schemas.microsoft.com/office/2007/relationships/hdphoto" Target="../media/hdphoto10.wdp"/><Relationship Id="rId19" Type="http://schemas.openxmlformats.org/officeDocument/2006/relationships/image" Target="../media/image35.png"/><Relationship Id="rId31" Type="http://schemas.openxmlformats.org/officeDocument/2006/relationships/image" Target="../media/image42.png"/><Relationship Id="rId4" Type="http://schemas.openxmlformats.org/officeDocument/2006/relationships/image" Target="../media/image28.png"/><Relationship Id="rId9" Type="http://schemas.openxmlformats.org/officeDocument/2006/relationships/image" Target="../media/image31.png"/><Relationship Id="rId14" Type="http://schemas.openxmlformats.org/officeDocument/2006/relationships/image" Target="../media/image33.png"/><Relationship Id="rId22" Type="http://schemas.openxmlformats.org/officeDocument/2006/relationships/image" Target="../media/image37.png"/><Relationship Id="rId27" Type="http://schemas.microsoft.com/office/2007/relationships/hdphoto" Target="../media/hdphoto14.wdp"/><Relationship Id="rId30" Type="http://schemas.microsoft.com/office/2007/relationships/hdphoto" Target="../media/hdphoto15.wdp"/><Relationship Id="rId35" Type="http://schemas.microsoft.com/office/2007/relationships/hdphoto" Target="../media/hdphoto6.wdp"/></Relationships>
</file>

<file path=ppt/slides/_rels/slide11.xml.rels><?xml version="1.0" encoding="UTF-8" standalone="yes"?>
<Relationships xmlns="http://schemas.openxmlformats.org/package/2006/relationships"><Relationship Id="rId8" Type="http://schemas.microsoft.com/office/2007/relationships/hdphoto" Target="../media/hdphoto16.wdp"/><Relationship Id="rId13" Type="http://schemas.openxmlformats.org/officeDocument/2006/relationships/image" Target="../media/image46.png"/><Relationship Id="rId3" Type="http://schemas.openxmlformats.org/officeDocument/2006/relationships/audio" Target="../media/audio1.wav"/><Relationship Id="rId21" Type="http://schemas.openxmlformats.org/officeDocument/2006/relationships/image" Target="../media/image52.png"/><Relationship Id="rId7" Type="http://schemas.openxmlformats.org/officeDocument/2006/relationships/image" Target="../media/image44.png"/><Relationship Id="rId12" Type="http://schemas.microsoft.com/office/2007/relationships/hdphoto" Target="../media/hdphoto17.wdp"/><Relationship Id="rId25" Type="http://schemas.microsoft.com/office/2007/relationships/hdphoto" Target="../media/hdphoto18.wdp"/><Relationship Id="rId2" Type="http://schemas.openxmlformats.org/officeDocument/2006/relationships/notesSlide" Target="../notesSlides/notesSlide7.xml"/><Relationship Id="rId20" Type="http://schemas.openxmlformats.org/officeDocument/2006/relationships/image" Target="../media/image51.png"/><Relationship Id="rId1" Type="http://schemas.openxmlformats.org/officeDocument/2006/relationships/slideLayout" Target="../slideLayouts/slideLayout1.xml"/><Relationship Id="rId6" Type="http://schemas.microsoft.com/office/2007/relationships/hdphoto" Target="../media/hdphoto2.wdp"/><Relationship Id="rId11" Type="http://schemas.openxmlformats.org/officeDocument/2006/relationships/image" Target="../media/image45.png"/><Relationship Id="rId24" Type="http://schemas.openxmlformats.org/officeDocument/2006/relationships/image" Target="../media/image49.png"/><Relationship Id="rId5" Type="http://schemas.openxmlformats.org/officeDocument/2006/relationships/image" Target="../media/image20.png"/><Relationship Id="rId15" Type="http://schemas.openxmlformats.org/officeDocument/2006/relationships/image" Target="../media/image48.png"/><Relationship Id="rId23" Type="http://schemas.openxmlformats.org/officeDocument/2006/relationships/slide" Target="slide10.xml"/><Relationship Id="rId10" Type="http://schemas.microsoft.com/office/2007/relationships/hdphoto" Target="../media/hdphoto5.wdp"/><Relationship Id="rId19" Type="http://schemas.openxmlformats.org/officeDocument/2006/relationships/image" Target="../media/image50.png"/><Relationship Id="rId4" Type="http://schemas.openxmlformats.org/officeDocument/2006/relationships/image" Target="../media/image18.jpg"/><Relationship Id="rId9" Type="http://schemas.openxmlformats.org/officeDocument/2006/relationships/image" Target="../media/image23.png"/><Relationship Id="rId14" Type="http://schemas.openxmlformats.org/officeDocument/2006/relationships/image" Target="../media/image47.png"/><Relationship Id="rId22" Type="http://schemas.openxmlformats.org/officeDocument/2006/relationships/image" Target="../media/image53.png"/></Relationships>
</file>

<file path=ppt/slides/_rels/slide12.xml.rels><?xml version="1.0" encoding="UTF-8" standalone="yes"?>
<Relationships xmlns="http://schemas.openxmlformats.org/package/2006/relationships"><Relationship Id="rId8" Type="http://schemas.microsoft.com/office/2007/relationships/hdphoto" Target="../media/hdphoto16.wdp"/><Relationship Id="rId13" Type="http://schemas.openxmlformats.org/officeDocument/2006/relationships/image" Target="../media/image54.png"/><Relationship Id="rId3" Type="http://schemas.openxmlformats.org/officeDocument/2006/relationships/audio" Target="../media/audio1.wav"/><Relationship Id="rId21" Type="http://schemas.openxmlformats.org/officeDocument/2006/relationships/image" Target="../media/image57.png"/><Relationship Id="rId7" Type="http://schemas.openxmlformats.org/officeDocument/2006/relationships/image" Target="../media/image44.png"/><Relationship Id="rId12" Type="http://schemas.microsoft.com/office/2007/relationships/hdphoto" Target="../media/hdphoto17.wdp"/><Relationship Id="rId17" Type="http://schemas.openxmlformats.org/officeDocument/2006/relationships/image" Target="../media/image56.png"/><Relationship Id="rId25" Type="http://schemas.microsoft.com/office/2007/relationships/hdphoto" Target="../media/hdphoto18.wdp"/><Relationship Id="rId2" Type="http://schemas.openxmlformats.org/officeDocument/2006/relationships/notesSlide" Target="../notesSlides/notesSlide8.xml"/><Relationship Id="rId16" Type="http://schemas.openxmlformats.org/officeDocument/2006/relationships/image" Target="../media/image48.png"/><Relationship Id="rId1" Type="http://schemas.openxmlformats.org/officeDocument/2006/relationships/slideLayout" Target="../slideLayouts/slideLayout1.xml"/><Relationship Id="rId6" Type="http://schemas.microsoft.com/office/2007/relationships/hdphoto" Target="../media/hdphoto2.wdp"/><Relationship Id="rId11" Type="http://schemas.openxmlformats.org/officeDocument/2006/relationships/image" Target="../media/image45.png"/><Relationship Id="rId24" Type="http://schemas.openxmlformats.org/officeDocument/2006/relationships/image" Target="../media/image49.png"/><Relationship Id="rId5" Type="http://schemas.openxmlformats.org/officeDocument/2006/relationships/image" Target="../media/image20.png"/><Relationship Id="rId15" Type="http://schemas.openxmlformats.org/officeDocument/2006/relationships/image" Target="../media/image47.png"/><Relationship Id="rId23" Type="http://schemas.openxmlformats.org/officeDocument/2006/relationships/slide" Target="slide10.xml"/><Relationship Id="rId10" Type="http://schemas.microsoft.com/office/2007/relationships/hdphoto" Target="../media/hdphoto5.wdp"/><Relationship Id="rId4" Type="http://schemas.openxmlformats.org/officeDocument/2006/relationships/image" Target="../media/image18.jpg"/><Relationship Id="rId9" Type="http://schemas.openxmlformats.org/officeDocument/2006/relationships/image" Target="../media/image23.png"/><Relationship Id="rId14" Type="http://schemas.openxmlformats.org/officeDocument/2006/relationships/image" Target="../media/image55.png"/><Relationship Id="rId22" Type="http://schemas.openxmlformats.org/officeDocument/2006/relationships/image" Target="../media/image58.png"/></Relationships>
</file>

<file path=ppt/slides/_rels/slide13.xml.rels><?xml version="1.0" encoding="UTF-8" standalone="yes"?>
<Relationships xmlns="http://schemas.openxmlformats.org/package/2006/relationships"><Relationship Id="rId8" Type="http://schemas.microsoft.com/office/2007/relationships/hdphoto" Target="../media/hdphoto16.wdp"/><Relationship Id="rId13" Type="http://schemas.openxmlformats.org/officeDocument/2006/relationships/image" Target="../media/image59.png"/><Relationship Id="rId18" Type="http://schemas.openxmlformats.org/officeDocument/2006/relationships/image" Target="../media/image62.png"/><Relationship Id="rId3" Type="http://schemas.openxmlformats.org/officeDocument/2006/relationships/audio" Target="../media/audio1.wav"/><Relationship Id="rId21" Type="http://schemas.openxmlformats.org/officeDocument/2006/relationships/image" Target="../media/image49.png"/><Relationship Id="rId7" Type="http://schemas.openxmlformats.org/officeDocument/2006/relationships/image" Target="../media/image44.png"/><Relationship Id="rId12" Type="http://schemas.microsoft.com/office/2007/relationships/hdphoto" Target="../media/hdphoto17.wdp"/><Relationship Id="rId17" Type="http://schemas.openxmlformats.org/officeDocument/2006/relationships/image" Target="../media/image61.png"/><Relationship Id="rId2" Type="http://schemas.openxmlformats.org/officeDocument/2006/relationships/notesSlide" Target="../notesSlides/notesSlide9.xml"/><Relationship Id="rId16" Type="http://schemas.openxmlformats.org/officeDocument/2006/relationships/image" Target="../media/image60.png"/><Relationship Id="rId20" Type="http://schemas.openxmlformats.org/officeDocument/2006/relationships/slide" Target="slide10.xml"/><Relationship Id="rId1" Type="http://schemas.openxmlformats.org/officeDocument/2006/relationships/slideLayout" Target="../slideLayouts/slideLayout1.xml"/><Relationship Id="rId6" Type="http://schemas.microsoft.com/office/2007/relationships/hdphoto" Target="../media/hdphoto2.wdp"/><Relationship Id="rId11" Type="http://schemas.openxmlformats.org/officeDocument/2006/relationships/image" Target="../media/image45.png"/><Relationship Id="rId5" Type="http://schemas.openxmlformats.org/officeDocument/2006/relationships/image" Target="../media/image20.png"/><Relationship Id="rId15" Type="http://schemas.openxmlformats.org/officeDocument/2006/relationships/image" Target="../media/image48.png"/><Relationship Id="rId10" Type="http://schemas.microsoft.com/office/2007/relationships/hdphoto" Target="../media/hdphoto5.wdp"/><Relationship Id="rId19" Type="http://schemas.openxmlformats.org/officeDocument/2006/relationships/image" Target="../media/image63.png"/><Relationship Id="rId4" Type="http://schemas.openxmlformats.org/officeDocument/2006/relationships/image" Target="../media/image18.jpg"/><Relationship Id="rId9" Type="http://schemas.openxmlformats.org/officeDocument/2006/relationships/image" Target="../media/image23.png"/><Relationship Id="rId14" Type="http://schemas.openxmlformats.org/officeDocument/2006/relationships/image" Target="../media/image47.png"/><Relationship Id="rId22" Type="http://schemas.microsoft.com/office/2007/relationships/hdphoto" Target="../media/hdphoto18.wdp"/></Relationships>
</file>

<file path=ppt/slides/_rels/slide14.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48.png"/><Relationship Id="rId18" Type="http://schemas.openxmlformats.org/officeDocument/2006/relationships/image" Target="../media/image44.png"/><Relationship Id="rId3" Type="http://schemas.openxmlformats.org/officeDocument/2006/relationships/audio" Target="../media/audio1.wav"/><Relationship Id="rId21" Type="http://schemas.openxmlformats.org/officeDocument/2006/relationships/image" Target="../media/image49.png"/><Relationship Id="rId7" Type="http://schemas.openxmlformats.org/officeDocument/2006/relationships/image" Target="../media/image64.png"/><Relationship Id="rId12" Type="http://schemas.openxmlformats.org/officeDocument/2006/relationships/image" Target="../media/image47.png"/><Relationship Id="rId17" Type="http://schemas.openxmlformats.org/officeDocument/2006/relationships/image" Target="../media/image68.png"/><Relationship Id="rId2" Type="http://schemas.openxmlformats.org/officeDocument/2006/relationships/notesSlide" Target="../notesSlides/notesSlide10.xml"/><Relationship Id="rId16" Type="http://schemas.openxmlformats.org/officeDocument/2006/relationships/image" Target="../media/image67.png"/><Relationship Id="rId20" Type="http://schemas.openxmlformats.org/officeDocument/2006/relationships/slide" Target="slide10.xml"/><Relationship Id="rId1" Type="http://schemas.openxmlformats.org/officeDocument/2006/relationships/slideLayout" Target="../slideLayouts/slideLayout1.xml"/><Relationship Id="rId6" Type="http://schemas.microsoft.com/office/2007/relationships/hdphoto" Target="../media/hdphoto17.wdp"/><Relationship Id="rId11" Type="http://schemas.microsoft.com/office/2007/relationships/hdphoto" Target="../media/hdphoto5.wdp"/><Relationship Id="rId5" Type="http://schemas.openxmlformats.org/officeDocument/2006/relationships/image" Target="../media/image45.png"/><Relationship Id="rId15" Type="http://schemas.openxmlformats.org/officeDocument/2006/relationships/image" Target="../media/image66.png"/><Relationship Id="rId10" Type="http://schemas.openxmlformats.org/officeDocument/2006/relationships/image" Target="../media/image23.png"/><Relationship Id="rId19" Type="http://schemas.microsoft.com/office/2007/relationships/hdphoto" Target="../media/hdphoto16.wdp"/><Relationship Id="rId4" Type="http://schemas.openxmlformats.org/officeDocument/2006/relationships/image" Target="../media/image18.jpg"/><Relationship Id="rId9" Type="http://schemas.microsoft.com/office/2007/relationships/hdphoto" Target="../media/hdphoto2.wdp"/><Relationship Id="rId14" Type="http://schemas.openxmlformats.org/officeDocument/2006/relationships/image" Target="../media/image65.png"/><Relationship Id="rId22" Type="http://schemas.microsoft.com/office/2007/relationships/hdphoto" Target="../media/hdphoto18.wdp"/></Relationships>
</file>

<file path=ppt/slides/_rels/slide15.xml.rels><?xml version="1.0" encoding="UTF-8" standalone="yes"?>
<Relationships xmlns="http://schemas.openxmlformats.org/package/2006/relationships"><Relationship Id="rId8" Type="http://schemas.microsoft.com/office/2007/relationships/hdphoto" Target="../media/hdphoto16.wdp"/><Relationship Id="rId13" Type="http://schemas.openxmlformats.org/officeDocument/2006/relationships/image" Target="../media/image69.png"/><Relationship Id="rId18" Type="http://schemas.openxmlformats.org/officeDocument/2006/relationships/image" Target="../media/image72.png"/><Relationship Id="rId3" Type="http://schemas.openxmlformats.org/officeDocument/2006/relationships/audio" Target="../media/audio1.wav"/><Relationship Id="rId21" Type="http://schemas.openxmlformats.org/officeDocument/2006/relationships/image" Target="../media/image49.png"/><Relationship Id="rId7" Type="http://schemas.openxmlformats.org/officeDocument/2006/relationships/image" Target="../media/image44.png"/><Relationship Id="rId12" Type="http://schemas.microsoft.com/office/2007/relationships/hdphoto" Target="../media/hdphoto17.wdp"/><Relationship Id="rId17" Type="http://schemas.openxmlformats.org/officeDocument/2006/relationships/image" Target="../media/image71.png"/><Relationship Id="rId2" Type="http://schemas.openxmlformats.org/officeDocument/2006/relationships/notesSlide" Target="../notesSlides/notesSlide11.xml"/><Relationship Id="rId16" Type="http://schemas.openxmlformats.org/officeDocument/2006/relationships/image" Target="../media/image70.png"/><Relationship Id="rId20" Type="http://schemas.openxmlformats.org/officeDocument/2006/relationships/slide" Target="slide10.xml"/><Relationship Id="rId1" Type="http://schemas.openxmlformats.org/officeDocument/2006/relationships/slideLayout" Target="../slideLayouts/slideLayout1.xml"/><Relationship Id="rId6" Type="http://schemas.microsoft.com/office/2007/relationships/hdphoto" Target="../media/hdphoto2.wdp"/><Relationship Id="rId11" Type="http://schemas.openxmlformats.org/officeDocument/2006/relationships/image" Target="../media/image45.png"/><Relationship Id="rId5" Type="http://schemas.openxmlformats.org/officeDocument/2006/relationships/image" Target="../media/image20.png"/><Relationship Id="rId15" Type="http://schemas.openxmlformats.org/officeDocument/2006/relationships/image" Target="../media/image48.png"/><Relationship Id="rId10" Type="http://schemas.microsoft.com/office/2007/relationships/hdphoto" Target="../media/hdphoto5.wdp"/><Relationship Id="rId19" Type="http://schemas.openxmlformats.org/officeDocument/2006/relationships/image" Target="../media/image73.png"/><Relationship Id="rId4" Type="http://schemas.openxmlformats.org/officeDocument/2006/relationships/image" Target="../media/image18.jpg"/><Relationship Id="rId9" Type="http://schemas.openxmlformats.org/officeDocument/2006/relationships/image" Target="../media/image23.png"/><Relationship Id="rId14" Type="http://schemas.openxmlformats.org/officeDocument/2006/relationships/image" Target="../media/image47.png"/><Relationship Id="rId22" Type="http://schemas.microsoft.com/office/2007/relationships/hdphoto" Target="../media/hdphoto18.wdp"/></Relationships>
</file>

<file path=ppt/slides/_rels/slide1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75.png"/><Relationship Id="rId7" Type="http://schemas.openxmlformats.org/officeDocument/2006/relationships/image" Target="../media/image79.png"/><Relationship Id="rId2" Type="http://schemas.openxmlformats.org/officeDocument/2006/relationships/image" Target="../media/image74.png"/><Relationship Id="rId1" Type="http://schemas.openxmlformats.org/officeDocument/2006/relationships/slideLayout" Target="../slideLayouts/slideLayout7.xml"/><Relationship Id="rId6" Type="http://schemas.openxmlformats.org/officeDocument/2006/relationships/image" Target="../media/image78.pn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png"/><Relationship Id="rId9" Type="http://schemas.openxmlformats.org/officeDocument/2006/relationships/image" Target="../media/image81.png"/></Relationships>
</file>

<file path=ppt/slides/_rels/slide18.xml.rels><?xml version="1.0" encoding="UTF-8" standalone="yes"?>
<Relationships xmlns="http://schemas.openxmlformats.org/package/2006/relationships"><Relationship Id="rId8" Type="http://schemas.openxmlformats.org/officeDocument/2006/relationships/image" Target="../media/image89.png"/><Relationship Id="rId3" Type="http://schemas.openxmlformats.org/officeDocument/2006/relationships/image" Target="../media/image84.png"/><Relationship Id="rId7" Type="http://schemas.openxmlformats.org/officeDocument/2006/relationships/image" Target="../media/image88.png"/><Relationship Id="rId2" Type="http://schemas.openxmlformats.org/officeDocument/2006/relationships/image" Target="../media/image83.png"/><Relationship Id="rId1" Type="http://schemas.openxmlformats.org/officeDocument/2006/relationships/slideLayout" Target="../slideLayouts/slideLayout7.xml"/><Relationship Id="rId6" Type="http://schemas.openxmlformats.org/officeDocument/2006/relationships/image" Target="../media/image87.png"/><Relationship Id="rId5" Type="http://schemas.openxmlformats.org/officeDocument/2006/relationships/image" Target="../media/image86.png"/><Relationship Id="rId10" Type="http://schemas.openxmlformats.org/officeDocument/2006/relationships/image" Target="../media/image82.png"/><Relationship Id="rId4" Type="http://schemas.openxmlformats.org/officeDocument/2006/relationships/image" Target="../media/image85.png"/><Relationship Id="rId9" Type="http://schemas.openxmlformats.org/officeDocument/2006/relationships/image" Target="../media/image81.png"/></Relationships>
</file>

<file path=ppt/slides/_rels/slide19.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91.png"/></Relationships>
</file>

<file path=ppt/slides/_rels/slide22.xml.rels><?xml version="1.0" encoding="UTF-8" standalone="yes"?>
<Relationships xmlns="http://schemas.openxmlformats.org/package/2006/relationships"><Relationship Id="rId8" Type="http://schemas.openxmlformats.org/officeDocument/2006/relationships/image" Target="../media/image98.png"/><Relationship Id="rId3" Type="http://schemas.openxmlformats.org/officeDocument/2006/relationships/image" Target="../media/image93.png"/><Relationship Id="rId7" Type="http://schemas.openxmlformats.org/officeDocument/2006/relationships/image" Target="../media/image97.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6.png"/><Relationship Id="rId5" Type="http://schemas.openxmlformats.org/officeDocument/2006/relationships/image" Target="../media/image95.png"/><Relationship Id="rId4" Type="http://schemas.openxmlformats.org/officeDocument/2006/relationships/image" Target="../media/image94.png"/></Relationships>
</file>

<file path=ppt/slides/_rels/slide23.xml.rels><?xml version="1.0" encoding="UTF-8" standalone="yes"?>
<Relationships xmlns="http://schemas.openxmlformats.org/package/2006/relationships"><Relationship Id="rId3" Type="http://schemas.openxmlformats.org/officeDocument/2006/relationships/image" Target="../media/image99.png"/><Relationship Id="rId7" Type="http://schemas.openxmlformats.org/officeDocument/2006/relationships/image" Target="../media/image103.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02.png"/><Relationship Id="rId5" Type="http://schemas.openxmlformats.org/officeDocument/2006/relationships/image" Target="../media/image101.png"/><Relationship Id="rId4" Type="http://schemas.openxmlformats.org/officeDocument/2006/relationships/image" Target="../media/image100.png"/></Relationships>
</file>

<file path=ppt/slides/_rels/slide24.xml.rels><?xml version="1.0" encoding="UTF-8" standalone="yes"?>
<Relationships xmlns="http://schemas.openxmlformats.org/package/2006/relationships"><Relationship Id="rId8" Type="http://schemas.openxmlformats.org/officeDocument/2006/relationships/image" Target="../media/image910.png"/><Relationship Id="rId3" Type="http://schemas.openxmlformats.org/officeDocument/2006/relationships/image" Target="../media/image104.png"/><Relationship Id="rId7" Type="http://schemas.openxmlformats.org/officeDocument/2006/relationships/image" Target="../media/image108.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07.png"/><Relationship Id="rId5" Type="http://schemas.openxmlformats.org/officeDocument/2006/relationships/image" Target="../media/image106.png"/><Relationship Id="rId10" Type="http://schemas.openxmlformats.org/officeDocument/2006/relationships/image" Target="../media/image111.png"/><Relationship Id="rId4" Type="http://schemas.openxmlformats.org/officeDocument/2006/relationships/image" Target="../media/image105.png"/><Relationship Id="rId9" Type="http://schemas.openxmlformats.org/officeDocument/2006/relationships/image" Target="../media/image110.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117.png"/><Relationship Id="rId3" Type="http://schemas.openxmlformats.org/officeDocument/2006/relationships/image" Target="../media/image112.png"/><Relationship Id="rId7" Type="http://schemas.openxmlformats.org/officeDocument/2006/relationships/image" Target="../media/image11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115.png"/><Relationship Id="rId5" Type="http://schemas.openxmlformats.org/officeDocument/2006/relationships/image" Target="../media/image114.png"/><Relationship Id="rId4" Type="http://schemas.openxmlformats.org/officeDocument/2006/relationships/image" Target="../media/image113.png"/><Relationship Id="rId9" Type="http://schemas.openxmlformats.org/officeDocument/2006/relationships/image" Target="../media/image118.png"/></Relationships>
</file>

<file path=ppt/slides/_rels/slide29.xml.rels><?xml version="1.0" encoding="UTF-8" standalone="yes"?>
<Relationships xmlns="http://schemas.openxmlformats.org/package/2006/relationships"><Relationship Id="rId2" Type="http://schemas.openxmlformats.org/officeDocument/2006/relationships/image" Target="../media/image11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125.png"/><Relationship Id="rId3" Type="http://schemas.openxmlformats.org/officeDocument/2006/relationships/image" Target="../media/image120.png"/><Relationship Id="rId7" Type="http://schemas.openxmlformats.org/officeDocument/2006/relationships/image" Target="../media/image124.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123.png"/><Relationship Id="rId5" Type="http://schemas.openxmlformats.org/officeDocument/2006/relationships/image" Target="../media/image122.png"/><Relationship Id="rId4" Type="http://schemas.openxmlformats.org/officeDocument/2006/relationships/image" Target="../media/image121.png"/></Relationships>
</file>

<file path=ppt/slides/_rels/slide31.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2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133.png"/><Relationship Id="rId13" Type="http://schemas.openxmlformats.org/officeDocument/2006/relationships/image" Target="../media/image138.png"/><Relationship Id="rId3" Type="http://schemas.openxmlformats.org/officeDocument/2006/relationships/image" Target="../media/image128.png"/><Relationship Id="rId7" Type="http://schemas.openxmlformats.org/officeDocument/2006/relationships/image" Target="../media/image132.png"/><Relationship Id="rId12" Type="http://schemas.openxmlformats.org/officeDocument/2006/relationships/image" Target="../media/image137.png"/><Relationship Id="rId17" Type="http://schemas.openxmlformats.org/officeDocument/2006/relationships/image" Target="../media/image142.png"/><Relationship Id="rId2" Type="http://schemas.openxmlformats.org/officeDocument/2006/relationships/notesSlide" Target="../notesSlides/notesSlide22.xml"/><Relationship Id="rId16" Type="http://schemas.openxmlformats.org/officeDocument/2006/relationships/image" Target="../media/image141.png"/><Relationship Id="rId1" Type="http://schemas.openxmlformats.org/officeDocument/2006/relationships/slideLayout" Target="../slideLayouts/slideLayout7.xml"/><Relationship Id="rId6" Type="http://schemas.openxmlformats.org/officeDocument/2006/relationships/image" Target="../media/image131.png"/><Relationship Id="rId11" Type="http://schemas.openxmlformats.org/officeDocument/2006/relationships/image" Target="../media/image136.png"/><Relationship Id="rId5" Type="http://schemas.openxmlformats.org/officeDocument/2006/relationships/image" Target="../media/image130.png"/><Relationship Id="rId15" Type="http://schemas.openxmlformats.org/officeDocument/2006/relationships/image" Target="../media/image140.png"/><Relationship Id="rId10" Type="http://schemas.openxmlformats.org/officeDocument/2006/relationships/image" Target="../media/image135.png"/><Relationship Id="rId4" Type="http://schemas.openxmlformats.org/officeDocument/2006/relationships/image" Target="../media/image129.png"/><Relationship Id="rId9" Type="http://schemas.openxmlformats.org/officeDocument/2006/relationships/image" Target="../media/image134.png"/><Relationship Id="rId14" Type="http://schemas.openxmlformats.org/officeDocument/2006/relationships/image" Target="../media/image139.png"/></Relationships>
</file>

<file path=ppt/slides/_rels/slide35.xml.rels><?xml version="1.0" encoding="UTF-8" standalone="yes"?>
<Relationships xmlns="http://schemas.openxmlformats.org/package/2006/relationships"><Relationship Id="rId8" Type="http://schemas.openxmlformats.org/officeDocument/2006/relationships/image" Target="../media/image149.png"/><Relationship Id="rId3" Type="http://schemas.openxmlformats.org/officeDocument/2006/relationships/image" Target="../media/image144.png"/><Relationship Id="rId7" Type="http://schemas.openxmlformats.org/officeDocument/2006/relationships/image" Target="../media/image148.png"/><Relationship Id="rId2" Type="http://schemas.openxmlformats.org/officeDocument/2006/relationships/image" Target="../media/image143.png"/><Relationship Id="rId1" Type="http://schemas.openxmlformats.org/officeDocument/2006/relationships/slideLayout" Target="../slideLayouts/slideLayout7.xml"/><Relationship Id="rId6" Type="http://schemas.openxmlformats.org/officeDocument/2006/relationships/image" Target="../media/image147.png"/><Relationship Id="rId5" Type="http://schemas.openxmlformats.org/officeDocument/2006/relationships/image" Target="../media/image146.png"/><Relationship Id="rId10" Type="http://schemas.openxmlformats.org/officeDocument/2006/relationships/image" Target="../media/image151.png"/><Relationship Id="rId4" Type="http://schemas.openxmlformats.org/officeDocument/2006/relationships/image" Target="../media/image145.png"/><Relationship Id="rId9" Type="http://schemas.openxmlformats.org/officeDocument/2006/relationships/image" Target="../media/image150.png"/></Relationships>
</file>

<file path=ppt/slides/_rels/slide36.xml.rels><?xml version="1.0" encoding="UTF-8" standalone="yes"?>
<Relationships xmlns="http://schemas.openxmlformats.org/package/2006/relationships"><Relationship Id="rId2" Type="http://schemas.openxmlformats.org/officeDocument/2006/relationships/image" Target="../media/image15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5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pic>
        <p:nvPicPr>
          <p:cNvPr id="5" name="Chỗ dành sẵn cho Nội dung 4" descr="Ảnh có chứa diều, bầu trời, bay, ngoài trời&#10;&#10;Mô tả được tạo tự động">
            <a:extLst>
              <a:ext uri="{FF2B5EF4-FFF2-40B4-BE49-F238E27FC236}">
                <a16:creationId xmlns:a16="http://schemas.microsoft.com/office/drawing/2014/main" id="{71528377-7ACF-46B8-9189-905EFCEFA86C}"/>
              </a:ext>
            </a:extLst>
          </p:cNvPr>
          <p:cNvPicPr>
            <a:picLocks noChangeAspect="1"/>
          </p:cNvPicPr>
          <p:nvPr/>
        </p:nvPicPr>
        <p:blipFill rotWithShape="1">
          <a:blip r:embed="rId2">
            <a:extLst>
              <a:ext uri="{28A0092B-C50C-407E-A947-70E740481C1C}">
                <a14:useLocalDpi xmlns:a14="http://schemas.microsoft.com/office/drawing/2010/main" val="0"/>
              </a:ext>
            </a:extLst>
          </a:blip>
          <a:srcRect l="7294"/>
          <a:stretch/>
        </p:blipFill>
        <p:spPr>
          <a:xfrm>
            <a:off x="1" y="8"/>
            <a:ext cx="7252232" cy="5143493"/>
          </a:xfrm>
          <a:prstGeom prst="rect">
            <a:avLst/>
          </a:prstGeom>
        </p:spPr>
      </p:pic>
      <p:sp>
        <p:nvSpPr>
          <p:cNvPr id="18" name="Rectangle 1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843764" y="0"/>
            <a:ext cx="5300234" cy="51435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dirty="0">
              <a:solidFill>
                <a:prstClr val="white"/>
              </a:solidFill>
              <a:latin typeface="Calibri" panose="020F0502020204030204"/>
            </a:endParaRPr>
          </a:p>
        </p:txBody>
      </p:sp>
      <p:sp>
        <p:nvSpPr>
          <p:cNvPr id="8" name="Hộp Văn bản 7">
            <a:extLst>
              <a:ext uri="{FF2B5EF4-FFF2-40B4-BE49-F238E27FC236}">
                <a16:creationId xmlns:a16="http://schemas.microsoft.com/office/drawing/2014/main" id="{ABD37E8A-D45A-4AF4-AA02-27891D5290CA}"/>
              </a:ext>
            </a:extLst>
          </p:cNvPr>
          <p:cNvSpPr txBox="1"/>
          <p:nvPr/>
        </p:nvSpPr>
        <p:spPr>
          <a:xfrm>
            <a:off x="-1" y="717593"/>
            <a:ext cx="9139429" cy="507831"/>
          </a:xfrm>
          <a:prstGeom prst="rect">
            <a:avLst/>
          </a:prstGeom>
          <a:noFill/>
        </p:spPr>
        <p:txBody>
          <a:bodyPr wrap="square" rtlCol="0">
            <a:spAutoFit/>
          </a:bodyPr>
          <a:lstStyle/>
          <a:p>
            <a:pPr defTabSz="685800">
              <a:spcAft>
                <a:spcPts val="450"/>
              </a:spcAft>
            </a:pPr>
            <a:r>
              <a:rPr lang="en-US" sz="2700" b="1" dirty="0">
                <a:solidFill>
                  <a:srgbClr val="002060"/>
                </a:solidFill>
                <a:latin typeface="Times New Roman" panose="02020603050405020304" pitchFamily="18" charset="0"/>
                <a:cs typeface="Times New Roman" panose="02020603050405020304" pitchFamily="18" charset="0"/>
              </a:rPr>
              <a:t>TRƯỜNG TRUNG HỌC CƠ SỞ ………………</a:t>
            </a:r>
          </a:p>
        </p:txBody>
      </p:sp>
      <p:sp>
        <p:nvSpPr>
          <p:cNvPr id="9" name="Hộp Văn bản 8">
            <a:extLst>
              <a:ext uri="{FF2B5EF4-FFF2-40B4-BE49-F238E27FC236}">
                <a16:creationId xmlns:a16="http://schemas.microsoft.com/office/drawing/2014/main" id="{D5A797EB-37FC-432B-A43C-3061B2852843}"/>
              </a:ext>
            </a:extLst>
          </p:cNvPr>
          <p:cNvSpPr txBox="1"/>
          <p:nvPr/>
        </p:nvSpPr>
        <p:spPr>
          <a:xfrm>
            <a:off x="411933" y="3013265"/>
            <a:ext cx="8732069" cy="1605568"/>
          </a:xfrm>
          <a:prstGeom prst="rect">
            <a:avLst/>
          </a:prstGeom>
          <a:noFill/>
        </p:spPr>
        <p:txBody>
          <a:bodyPr wrap="square" rtlCol="0">
            <a:spAutoFit/>
          </a:bodyPr>
          <a:lstStyle/>
          <a:p>
            <a:pPr defTabSz="685800">
              <a:spcAft>
                <a:spcPts val="450"/>
              </a:spcAft>
            </a:pPr>
            <a:r>
              <a:rPr lang="en-US" sz="3000" b="1" dirty="0">
                <a:solidFill>
                  <a:srgbClr val="002060"/>
                </a:solidFill>
                <a:latin typeface="Times New Roman" panose="02020603050405020304" pitchFamily="18" charset="0"/>
                <a:cs typeface="Times New Roman" panose="02020603050405020304" pitchFamily="18" charset="0"/>
              </a:rPr>
              <a:t>ZALO GVSB</a:t>
            </a:r>
            <a:r>
              <a:rPr lang="en-US" sz="3000" b="1">
                <a:solidFill>
                  <a:srgbClr val="002060"/>
                </a:solidFill>
                <a:latin typeface="Times New Roman" panose="02020603050405020304" pitchFamily="18" charset="0"/>
                <a:cs typeface="Times New Roman" panose="02020603050405020304" pitchFamily="18" charset="0"/>
              </a:rPr>
              <a:t>: Ngoc Thuy</a:t>
            </a:r>
            <a:endParaRPr lang="en-US" sz="3000" b="1" dirty="0">
              <a:solidFill>
                <a:srgbClr val="002060"/>
              </a:solidFill>
              <a:latin typeface="Times New Roman" panose="02020603050405020304" pitchFamily="18" charset="0"/>
              <a:cs typeface="Times New Roman" panose="02020603050405020304" pitchFamily="18" charset="0"/>
            </a:endParaRPr>
          </a:p>
          <a:p>
            <a:pPr defTabSz="685800">
              <a:spcAft>
                <a:spcPts val="450"/>
              </a:spcAft>
            </a:pPr>
            <a:r>
              <a:rPr lang="en-US" sz="3000" b="1" dirty="0">
                <a:solidFill>
                  <a:srgbClr val="002060"/>
                </a:solidFill>
                <a:latin typeface="Times New Roman" panose="02020603050405020304" pitchFamily="18" charset="0"/>
                <a:cs typeface="Times New Roman" panose="02020603050405020304" pitchFamily="18" charset="0"/>
              </a:rPr>
              <a:t>ZALO </a:t>
            </a:r>
            <a:r>
              <a:rPr lang="en-US" sz="3000" b="1">
                <a:solidFill>
                  <a:srgbClr val="002060"/>
                </a:solidFill>
                <a:latin typeface="Times New Roman" panose="02020603050405020304" pitchFamily="18" charset="0"/>
                <a:cs typeface="Times New Roman" panose="02020603050405020304" pitchFamily="18" charset="0"/>
              </a:rPr>
              <a:t>GVPB 1: Hồng Thủy</a:t>
            </a:r>
            <a:endParaRPr lang="en-US" sz="3000" b="1" dirty="0">
              <a:solidFill>
                <a:srgbClr val="002060"/>
              </a:solidFill>
              <a:latin typeface="Times New Roman" panose="02020603050405020304" pitchFamily="18" charset="0"/>
              <a:cs typeface="Times New Roman" panose="02020603050405020304" pitchFamily="18" charset="0"/>
            </a:endParaRPr>
          </a:p>
          <a:p>
            <a:pPr defTabSz="685800">
              <a:spcAft>
                <a:spcPts val="450"/>
              </a:spcAft>
            </a:pPr>
            <a:r>
              <a:rPr lang="en-US" sz="3000" b="1" dirty="0">
                <a:solidFill>
                  <a:srgbClr val="002060"/>
                </a:solidFill>
                <a:latin typeface="Times New Roman" panose="02020603050405020304" pitchFamily="18" charset="0"/>
                <a:cs typeface="Times New Roman" panose="02020603050405020304" pitchFamily="18" charset="0"/>
              </a:rPr>
              <a:t>ZALO </a:t>
            </a:r>
            <a:r>
              <a:rPr lang="en-US" sz="3000" b="1">
                <a:solidFill>
                  <a:srgbClr val="002060"/>
                </a:solidFill>
                <a:latin typeface="Times New Roman" panose="02020603050405020304" pitchFamily="18" charset="0"/>
                <a:cs typeface="Times New Roman" panose="02020603050405020304" pitchFamily="18" charset="0"/>
              </a:rPr>
              <a:t>GVPB 2: Hoàng Thu Trang</a:t>
            </a:r>
            <a:endParaRPr lang="en-US" sz="3000" b="1" dirty="0">
              <a:solidFill>
                <a:srgbClr val="002060"/>
              </a:solidFill>
              <a:latin typeface="Times New Roman" panose="02020603050405020304" pitchFamily="18" charset="0"/>
              <a:cs typeface="Times New Roman" panose="02020603050405020304" pitchFamily="18" charset="0"/>
            </a:endParaRPr>
          </a:p>
        </p:txBody>
      </p:sp>
      <p:sp>
        <p:nvSpPr>
          <p:cNvPr id="10" name="Hộp Văn bản 9">
            <a:extLst>
              <a:ext uri="{FF2B5EF4-FFF2-40B4-BE49-F238E27FC236}">
                <a16:creationId xmlns:a16="http://schemas.microsoft.com/office/drawing/2014/main" id="{BC2202BE-FB57-4E81-83EF-0EA40E864761}"/>
              </a:ext>
            </a:extLst>
          </p:cNvPr>
          <p:cNvSpPr txBox="1"/>
          <p:nvPr/>
        </p:nvSpPr>
        <p:spPr>
          <a:xfrm>
            <a:off x="-2285" y="1962661"/>
            <a:ext cx="9139429" cy="784830"/>
          </a:xfrm>
          <a:prstGeom prst="rect">
            <a:avLst/>
          </a:prstGeom>
          <a:noFill/>
        </p:spPr>
        <p:txBody>
          <a:bodyPr wrap="square" rtlCol="0">
            <a:spAutoFit/>
          </a:bodyPr>
          <a:lstStyle/>
          <a:p>
            <a:pPr algn="ctr" defTabSz="685800">
              <a:spcAft>
                <a:spcPts val="450"/>
              </a:spcAft>
            </a:pPr>
            <a:r>
              <a:rPr lang="en-US" sz="4500" b="1" dirty="0">
                <a:solidFill>
                  <a:srgbClr val="FF0000"/>
                </a:solidFill>
                <a:latin typeface="Times New Roman" panose="02020603050405020304" pitchFamily="18" charset="0"/>
                <a:cs typeface="Times New Roman" panose="02020603050405020304" pitchFamily="18" charset="0"/>
              </a:rPr>
              <a:t>MÔN TOÁN LỚP 8 (CÁNH DIỀU )</a:t>
            </a:r>
          </a:p>
        </p:txBody>
      </p:sp>
      <p:sp>
        <p:nvSpPr>
          <p:cNvPr id="11" name="Hộp Văn bản 10">
            <a:extLst>
              <a:ext uri="{FF2B5EF4-FFF2-40B4-BE49-F238E27FC236}">
                <a16:creationId xmlns:a16="http://schemas.microsoft.com/office/drawing/2014/main" id="{D2B28935-FE08-4EA8-AA06-C7169869F84A}"/>
              </a:ext>
            </a:extLst>
          </p:cNvPr>
          <p:cNvSpPr txBox="1"/>
          <p:nvPr/>
        </p:nvSpPr>
        <p:spPr>
          <a:xfrm>
            <a:off x="2289" y="4612578"/>
            <a:ext cx="9134857" cy="553998"/>
          </a:xfrm>
          <a:prstGeom prst="rect">
            <a:avLst/>
          </a:prstGeom>
          <a:noFill/>
        </p:spPr>
        <p:txBody>
          <a:bodyPr wrap="square" rtlCol="0">
            <a:spAutoFit/>
          </a:bodyPr>
          <a:lstStyle/>
          <a:p>
            <a:pPr algn="ctr" defTabSz="685800">
              <a:spcAft>
                <a:spcPts val="450"/>
              </a:spcAft>
            </a:pPr>
            <a:r>
              <a:rPr lang="en-US" sz="3000" b="1" dirty="0">
                <a:solidFill>
                  <a:srgbClr val="002060"/>
                </a:solidFill>
                <a:latin typeface="Times New Roman" panose="02020603050405020304" pitchFamily="18" charset="0"/>
                <a:cs typeface="Times New Roman" panose="02020603050405020304" pitchFamily="18" charset="0"/>
              </a:rPr>
              <a:t>NĂM HỌC: 2023 - 2024</a:t>
            </a:r>
          </a:p>
        </p:txBody>
      </p:sp>
      <p:sp>
        <p:nvSpPr>
          <p:cNvPr id="12" name="Hộp Văn bản 11">
            <a:extLst>
              <a:ext uri="{FF2B5EF4-FFF2-40B4-BE49-F238E27FC236}">
                <a16:creationId xmlns:a16="http://schemas.microsoft.com/office/drawing/2014/main" id="{039C44B3-5CCE-402B-9E16-576A3ABE7C3E}"/>
              </a:ext>
            </a:extLst>
          </p:cNvPr>
          <p:cNvSpPr txBox="1"/>
          <p:nvPr/>
        </p:nvSpPr>
        <p:spPr>
          <a:xfrm>
            <a:off x="-2285" y="222914"/>
            <a:ext cx="9141714" cy="553998"/>
          </a:xfrm>
          <a:prstGeom prst="rect">
            <a:avLst/>
          </a:prstGeom>
          <a:noFill/>
        </p:spPr>
        <p:txBody>
          <a:bodyPr wrap="square" rtlCol="0">
            <a:spAutoFit/>
          </a:bodyPr>
          <a:lstStyle/>
          <a:p>
            <a:pPr defTabSz="685800"/>
            <a:r>
              <a:rPr lang="en-US" sz="3000" b="1" dirty="0">
                <a:solidFill>
                  <a:srgbClr val="002060"/>
                </a:solidFill>
                <a:latin typeface="Times New Roman" panose="02020603050405020304" pitchFamily="18" charset="0"/>
                <a:cs typeface="Times New Roman" panose="02020603050405020304" pitchFamily="18" charset="0"/>
              </a:rPr>
              <a:t>PHÒNG GIÁO DỤC VÀ ĐÀO TẠO ………….</a:t>
            </a:r>
          </a:p>
        </p:txBody>
      </p:sp>
    </p:spTree>
    <p:extLst>
      <p:ext uri="{BB962C8B-B14F-4D97-AF65-F5344CB8AC3E}">
        <p14:creationId xmlns:p14="http://schemas.microsoft.com/office/powerpoint/2010/main" val="2143886177"/>
      </p:ext>
    </p:extLst>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Freeform: Shape 64">
            <a:extLst>
              <a:ext uri="{FF2B5EF4-FFF2-40B4-BE49-F238E27FC236}">
                <a16:creationId xmlns:a16="http://schemas.microsoft.com/office/drawing/2014/main" id="{61ABD889-CCEB-4BFD-B139-AA3762F04A82}"/>
              </a:ext>
            </a:extLst>
          </p:cNvPr>
          <p:cNvSpPr/>
          <p:nvPr/>
        </p:nvSpPr>
        <p:spPr>
          <a:xfrm rot="5400000">
            <a:off x="-118511" y="116225"/>
            <a:ext cx="3086103" cy="2853654"/>
          </a:xfrm>
          <a:custGeom>
            <a:avLst/>
            <a:gdLst>
              <a:gd name="connsiteX0" fmla="*/ 0 w 4670251"/>
              <a:gd name="connsiteY0" fmla="*/ 2133085 h 4116501"/>
              <a:gd name="connsiteX1" fmla="*/ 0 w 4670251"/>
              <a:gd name="connsiteY1" fmla="*/ 0 h 4116501"/>
              <a:gd name="connsiteX2" fmla="*/ 4670251 w 4670251"/>
              <a:gd name="connsiteY2" fmla="*/ 4116501 h 4116501"/>
              <a:gd name="connsiteX3" fmla="*/ 2250224 w 4670251"/>
              <a:gd name="connsiteY3" fmla="*/ 4116501 h 4116501"/>
              <a:gd name="connsiteX4" fmla="*/ 0 w 4670251"/>
              <a:gd name="connsiteY4" fmla="*/ 2133085 h 41165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0251" h="4116501">
                <a:moveTo>
                  <a:pt x="0" y="2133085"/>
                </a:moveTo>
                <a:lnTo>
                  <a:pt x="0" y="0"/>
                </a:lnTo>
                <a:lnTo>
                  <a:pt x="4670251" y="4116501"/>
                </a:lnTo>
                <a:lnTo>
                  <a:pt x="2250224" y="4116501"/>
                </a:lnTo>
                <a:lnTo>
                  <a:pt x="0" y="2133085"/>
                </a:lnTo>
                <a:close/>
              </a:path>
            </a:pathLst>
          </a:custGeom>
          <a:solidFill>
            <a:schemeClr val="accent1">
              <a:lumMod val="60000"/>
              <a:lumOff val="40000"/>
            </a:schemeClr>
          </a:solidFill>
          <a:ln>
            <a:solidFill>
              <a:schemeClr val="accent1"/>
            </a:solid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pic>
        <p:nvPicPr>
          <p:cNvPr id="6" name="Picture 5">
            <a:extLst>
              <a:ext uri="{FF2B5EF4-FFF2-40B4-BE49-F238E27FC236}">
                <a16:creationId xmlns:a16="http://schemas.microsoft.com/office/drawing/2014/main" id="{AE2F2445-9A05-4DE7-9BE5-87A906C6E4C8}"/>
              </a:ext>
            </a:extLst>
          </p:cNvPr>
          <p:cNvPicPr>
            <a:picLocks noChangeAspect="1"/>
          </p:cNvPicPr>
          <p:nvPr/>
        </p:nvPicPr>
        <p:blipFill>
          <a:blip r:embed="rId3"/>
          <a:stretch>
            <a:fillRect/>
          </a:stretch>
        </p:blipFill>
        <p:spPr>
          <a:xfrm rot="18783435">
            <a:off x="-335593" y="913119"/>
            <a:ext cx="2914977" cy="596823"/>
          </a:xfrm>
          <a:prstGeom prst="rect">
            <a:avLst/>
          </a:prstGeom>
        </p:spPr>
      </p:pic>
      <p:graphicFrame>
        <p:nvGraphicFramePr>
          <p:cNvPr id="8" name="Diagram 7"/>
          <p:cNvGraphicFramePr/>
          <p:nvPr>
            <p:extLst>
              <p:ext uri="{D42A27DB-BD31-4B8C-83A1-F6EECF244321}">
                <p14:modId xmlns:p14="http://schemas.microsoft.com/office/powerpoint/2010/main" val="2830134884"/>
              </p:ext>
            </p:extLst>
          </p:nvPr>
        </p:nvGraphicFramePr>
        <p:xfrm>
          <a:off x="2286000" y="666750"/>
          <a:ext cx="6629400" cy="43434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009105326"/>
      </p:ext>
    </p:extLst>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Background pattern&#10;&#10;Description automatically generated">
            <a:extLst>
              <a:ext uri="{FF2B5EF4-FFF2-40B4-BE49-F238E27FC236}">
                <a16:creationId xmlns:a16="http://schemas.microsoft.com/office/drawing/2014/main" id="{EEA75D7F-8BEB-403A-A7C2-DC62D23C83A4}"/>
              </a:ext>
            </a:extLst>
          </p:cNvPr>
          <p:cNvPicPr>
            <a:picLocks noChangeAspect="1"/>
          </p:cNvPicPr>
          <p:nvPr/>
        </p:nvPicPr>
        <p:blipFill rotWithShape="1">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36012" r="14448" b="2"/>
          <a:stretch/>
        </p:blipFill>
        <p:spPr>
          <a:xfrm>
            <a:off x="5749206" y="1838768"/>
            <a:ext cx="2455454" cy="2798034"/>
          </a:xfrm>
          <a:custGeom>
            <a:avLst/>
            <a:gdLst/>
            <a:ahLst/>
            <a:cxnLst/>
            <a:rect l="l" t="t" r="r" b="b"/>
            <a:pathLst>
              <a:path w="2577829" h="2926956">
                <a:moveTo>
                  <a:pt x="1114351" y="0"/>
                </a:moveTo>
                <a:cubicBezTo>
                  <a:pt x="1922608" y="0"/>
                  <a:pt x="2577829" y="655221"/>
                  <a:pt x="2577829" y="1463478"/>
                </a:cubicBezTo>
                <a:cubicBezTo>
                  <a:pt x="2577829" y="2271735"/>
                  <a:pt x="1922608" y="2926956"/>
                  <a:pt x="1114351" y="2926956"/>
                </a:cubicBezTo>
                <a:cubicBezTo>
                  <a:pt x="710223" y="2926956"/>
                  <a:pt x="344353" y="2763151"/>
                  <a:pt x="79516" y="2498313"/>
                </a:cubicBezTo>
                <a:lnTo>
                  <a:pt x="0" y="2410824"/>
                </a:lnTo>
                <a:lnTo>
                  <a:pt x="69413" y="2266732"/>
                </a:lnTo>
                <a:cubicBezTo>
                  <a:pt x="193516" y="1973319"/>
                  <a:pt x="262142" y="1650728"/>
                  <a:pt x="262142" y="1312109"/>
                </a:cubicBezTo>
                <a:cubicBezTo>
                  <a:pt x="262142" y="1058145"/>
                  <a:pt x="223540" y="813196"/>
                  <a:pt x="151883" y="582811"/>
                </a:cubicBezTo>
                <a:lnTo>
                  <a:pt x="91478" y="417771"/>
                </a:lnTo>
                <a:lnTo>
                  <a:pt x="183443" y="334187"/>
                </a:lnTo>
                <a:cubicBezTo>
                  <a:pt x="436418" y="125413"/>
                  <a:pt x="760739" y="0"/>
                  <a:pt x="1114351" y="0"/>
                </a:cubicBezTo>
                <a:close/>
              </a:path>
            </a:pathLst>
          </a:custGeom>
        </p:spPr>
      </p:pic>
      <p:pic>
        <p:nvPicPr>
          <p:cNvPr id="3" name="Picture 2" descr="Background pattern&#10;&#10;Description automatically generated">
            <a:extLst>
              <a:ext uri="{FF2B5EF4-FFF2-40B4-BE49-F238E27FC236}">
                <a16:creationId xmlns:a16="http://schemas.microsoft.com/office/drawing/2014/main" id="{4E208DDE-5F53-487A-916C-A3AE276FA6AD}"/>
              </a:ext>
            </a:extLst>
          </p:cNvPr>
          <p:cNvPicPr>
            <a:picLocks noChangeAspect="1"/>
          </p:cNvPicPr>
          <p:nvPr/>
        </p:nvPicPr>
        <p:blipFill rotWithShape="1">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20349" r="20345" b="-4"/>
          <a:stretch/>
        </p:blipFill>
        <p:spPr>
          <a:xfrm>
            <a:off x="612230" y="1838769"/>
            <a:ext cx="2514600" cy="2790382"/>
          </a:xfrm>
          <a:custGeom>
            <a:avLst/>
            <a:gdLst/>
            <a:ahLst/>
            <a:cxnLst/>
            <a:rect l="l" t="t" r="r" b="b"/>
            <a:pathLst>
              <a:path w="2590737" h="2926956">
                <a:moveTo>
                  <a:pt x="1463478" y="0"/>
                </a:moveTo>
                <a:cubicBezTo>
                  <a:pt x="1867606" y="0"/>
                  <a:pt x="2233476" y="163805"/>
                  <a:pt x="2498313" y="428643"/>
                </a:cubicBezTo>
                <a:lnTo>
                  <a:pt x="2501029" y="431631"/>
                </a:lnTo>
                <a:lnTo>
                  <a:pt x="2445696" y="582811"/>
                </a:lnTo>
                <a:cubicBezTo>
                  <a:pt x="2374039" y="813196"/>
                  <a:pt x="2335437" y="1058145"/>
                  <a:pt x="2335437" y="1312109"/>
                </a:cubicBezTo>
                <a:cubicBezTo>
                  <a:pt x="2335437" y="1650728"/>
                  <a:pt x="2404063" y="1973319"/>
                  <a:pt x="2528166" y="2266732"/>
                </a:cubicBezTo>
                <a:lnTo>
                  <a:pt x="2590737" y="2396622"/>
                </a:lnTo>
                <a:lnTo>
                  <a:pt x="2498313" y="2498313"/>
                </a:lnTo>
                <a:cubicBezTo>
                  <a:pt x="2233476" y="2763151"/>
                  <a:pt x="1867606" y="2926956"/>
                  <a:pt x="1463478" y="2926956"/>
                </a:cubicBezTo>
                <a:cubicBezTo>
                  <a:pt x="655221" y="2926956"/>
                  <a:pt x="0" y="2271735"/>
                  <a:pt x="0" y="1463478"/>
                </a:cubicBezTo>
                <a:cubicBezTo>
                  <a:pt x="0" y="655221"/>
                  <a:pt x="655221" y="0"/>
                  <a:pt x="1463478" y="0"/>
                </a:cubicBezTo>
                <a:close/>
              </a:path>
            </a:pathLst>
          </a:custGeom>
        </p:spPr>
      </p:pic>
      <p:pic>
        <p:nvPicPr>
          <p:cNvPr id="5" name="Picture 4" descr="Background pattern&#10;&#10;Description automatically generated">
            <a:extLst>
              <a:ext uri="{FF2B5EF4-FFF2-40B4-BE49-F238E27FC236}">
                <a16:creationId xmlns:a16="http://schemas.microsoft.com/office/drawing/2014/main" id="{65A14FCB-5569-4268-AF8B-502D9EF6E73E}"/>
              </a:ext>
            </a:extLst>
          </p:cNvPr>
          <p:cNvPicPr>
            <a:picLocks noChangeAspect="1"/>
          </p:cNvPicPr>
          <p:nvPr/>
        </p:nvPicPr>
        <p:blipFill rotWithShape="1">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l="17382" r="20120" b="2"/>
          <a:stretch/>
        </p:blipFill>
        <p:spPr>
          <a:xfrm>
            <a:off x="2745832" y="1428752"/>
            <a:ext cx="3433140" cy="3433139"/>
          </a:xfrm>
          <a:custGeom>
            <a:avLst/>
            <a:gdLst/>
            <a:ahLst/>
            <a:cxnLst/>
            <a:rect l="l" t="t" r="r" b="b"/>
            <a:pathLst>
              <a:path w="4627646" h="4627648">
                <a:moveTo>
                  <a:pt x="2313823" y="0"/>
                </a:moveTo>
                <a:cubicBezTo>
                  <a:pt x="3591712" y="0"/>
                  <a:pt x="4627646" y="1035934"/>
                  <a:pt x="4627646" y="2313824"/>
                </a:cubicBezTo>
                <a:cubicBezTo>
                  <a:pt x="4627646" y="3591714"/>
                  <a:pt x="3591712" y="4627648"/>
                  <a:pt x="2313823" y="4627648"/>
                </a:cubicBezTo>
                <a:cubicBezTo>
                  <a:pt x="1035934" y="4627648"/>
                  <a:pt x="0" y="3591714"/>
                  <a:pt x="0" y="2313824"/>
                </a:cubicBezTo>
                <a:cubicBezTo>
                  <a:pt x="0" y="1035934"/>
                  <a:pt x="1035934" y="0"/>
                  <a:pt x="2313823" y="0"/>
                </a:cubicBezTo>
                <a:close/>
              </a:path>
            </a:pathLst>
          </a:custGeom>
        </p:spPr>
      </p:pic>
      <p:pic>
        <p:nvPicPr>
          <p:cNvPr id="17" name="Picture 16" descr="A picture containing toy, doll&#10;&#10;Description automatically generated">
            <a:extLst>
              <a:ext uri="{FF2B5EF4-FFF2-40B4-BE49-F238E27FC236}">
                <a16:creationId xmlns:a16="http://schemas.microsoft.com/office/drawing/2014/main" id="{7BFEE031-360F-4D5F-904A-32B86E7ACC2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889851" y="1240036"/>
            <a:ext cx="3072145" cy="3160514"/>
          </a:xfrm>
          <a:prstGeom prst="rect">
            <a:avLst/>
          </a:prstGeom>
        </p:spPr>
      </p:pic>
      <p:pic>
        <p:nvPicPr>
          <p:cNvPr id="13" name="Picture 12">
            <a:extLst>
              <a:ext uri="{FF2B5EF4-FFF2-40B4-BE49-F238E27FC236}">
                <a16:creationId xmlns:a16="http://schemas.microsoft.com/office/drawing/2014/main" id="{453B174F-EE32-44C0-AEBD-2414C6D6BB2E}"/>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8819"/>
          <a:stretch/>
        </p:blipFill>
        <p:spPr>
          <a:xfrm>
            <a:off x="5673327" y="2072878"/>
            <a:ext cx="2327673" cy="2327672"/>
          </a:xfrm>
          <a:prstGeom prst="rect">
            <a:avLst/>
          </a:prstGeom>
        </p:spPr>
      </p:pic>
      <p:pic>
        <p:nvPicPr>
          <p:cNvPr id="15" name="Picture 14">
            <a:extLst>
              <a:ext uri="{FF2B5EF4-FFF2-40B4-BE49-F238E27FC236}">
                <a16:creationId xmlns:a16="http://schemas.microsoft.com/office/drawing/2014/main" id="{F5F0387D-CEB3-4D01-B097-E93181CF9E37}"/>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49698" y="2190750"/>
            <a:ext cx="1880366" cy="1828800"/>
          </a:xfrm>
          <a:prstGeom prst="rect">
            <a:avLst/>
          </a:prstGeom>
        </p:spPr>
      </p:pic>
      <p:sp>
        <p:nvSpPr>
          <p:cNvPr id="12" name="Freeform: Shape 11">
            <a:extLst>
              <a:ext uri="{FF2B5EF4-FFF2-40B4-BE49-F238E27FC236}">
                <a16:creationId xmlns:a16="http://schemas.microsoft.com/office/drawing/2014/main" id="{8393A647-F1D0-4A88-8DF7-6E5578A89569}"/>
              </a:ext>
            </a:extLst>
          </p:cNvPr>
          <p:cNvSpPr/>
          <p:nvPr/>
        </p:nvSpPr>
        <p:spPr>
          <a:xfrm rot="5400000">
            <a:off x="-140931" y="138645"/>
            <a:ext cx="2327672" cy="2050384"/>
          </a:xfrm>
          <a:custGeom>
            <a:avLst/>
            <a:gdLst>
              <a:gd name="connsiteX0" fmla="*/ 0 w 4670251"/>
              <a:gd name="connsiteY0" fmla="*/ 2133085 h 4116501"/>
              <a:gd name="connsiteX1" fmla="*/ 0 w 4670251"/>
              <a:gd name="connsiteY1" fmla="*/ 0 h 4116501"/>
              <a:gd name="connsiteX2" fmla="*/ 4670251 w 4670251"/>
              <a:gd name="connsiteY2" fmla="*/ 4116501 h 4116501"/>
              <a:gd name="connsiteX3" fmla="*/ 2250224 w 4670251"/>
              <a:gd name="connsiteY3" fmla="*/ 4116501 h 4116501"/>
              <a:gd name="connsiteX4" fmla="*/ 0 w 4670251"/>
              <a:gd name="connsiteY4" fmla="*/ 2133085 h 41165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0251" h="4116501">
                <a:moveTo>
                  <a:pt x="0" y="2133085"/>
                </a:moveTo>
                <a:lnTo>
                  <a:pt x="0" y="0"/>
                </a:lnTo>
                <a:lnTo>
                  <a:pt x="4670251" y="4116501"/>
                </a:lnTo>
                <a:lnTo>
                  <a:pt x="2250224" y="4116501"/>
                </a:lnTo>
                <a:lnTo>
                  <a:pt x="0" y="2133085"/>
                </a:lnTo>
                <a:close/>
              </a:path>
            </a:pathLst>
          </a:custGeom>
          <a:solidFill>
            <a:schemeClr val="accent1">
              <a:lumMod val="60000"/>
              <a:lumOff val="40000"/>
            </a:schemeClr>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solidFill>
                <a:prstClr val="white"/>
              </a:solidFill>
            </a:endParaRPr>
          </a:p>
        </p:txBody>
      </p:sp>
      <p:pic>
        <p:nvPicPr>
          <p:cNvPr id="4" name="Picture 3">
            <a:extLst>
              <a:ext uri="{FF2B5EF4-FFF2-40B4-BE49-F238E27FC236}">
                <a16:creationId xmlns:a16="http://schemas.microsoft.com/office/drawing/2014/main" id="{BB3C0A70-E41F-49EF-8AFE-0ADD98F3B81C}"/>
              </a:ext>
            </a:extLst>
          </p:cNvPr>
          <p:cNvPicPr>
            <a:picLocks noChangeAspect="1"/>
          </p:cNvPicPr>
          <p:nvPr/>
        </p:nvPicPr>
        <p:blipFill>
          <a:blip r:embed="rId12"/>
          <a:stretch>
            <a:fillRect/>
          </a:stretch>
        </p:blipFill>
        <p:spPr>
          <a:xfrm rot="18669872">
            <a:off x="-238558" y="568545"/>
            <a:ext cx="2050385" cy="520473"/>
          </a:xfrm>
          <a:prstGeom prst="rect">
            <a:avLst/>
          </a:prstGeom>
        </p:spPr>
      </p:pic>
      <p:pic>
        <p:nvPicPr>
          <p:cNvPr id="6" name="Picture 5">
            <a:extLst>
              <a:ext uri="{FF2B5EF4-FFF2-40B4-BE49-F238E27FC236}">
                <a16:creationId xmlns:a16="http://schemas.microsoft.com/office/drawing/2014/main" id="{551E4DC2-0B49-4FB2-B8C1-231C030CAE4B}"/>
              </a:ext>
            </a:extLst>
          </p:cNvPr>
          <p:cNvPicPr>
            <a:picLocks noChangeAspect="1"/>
          </p:cNvPicPr>
          <p:nvPr/>
        </p:nvPicPr>
        <p:blipFill>
          <a:blip r:embed="rId13"/>
          <a:stretch>
            <a:fillRect/>
          </a:stretch>
        </p:blipFill>
        <p:spPr>
          <a:xfrm>
            <a:off x="1334362" y="514350"/>
            <a:ext cx="2025572" cy="1385436"/>
          </a:xfrm>
          <a:prstGeom prst="rect">
            <a:avLst/>
          </a:prstGeom>
        </p:spPr>
      </p:pic>
      <p:pic>
        <p:nvPicPr>
          <p:cNvPr id="7" name="Picture 6">
            <a:extLst>
              <a:ext uri="{FF2B5EF4-FFF2-40B4-BE49-F238E27FC236}">
                <a16:creationId xmlns:a16="http://schemas.microsoft.com/office/drawing/2014/main" id="{75CBC910-51FE-44A7-A09E-097F9F57527C}"/>
              </a:ext>
            </a:extLst>
          </p:cNvPr>
          <p:cNvPicPr>
            <a:picLocks noChangeAspect="1"/>
          </p:cNvPicPr>
          <p:nvPr/>
        </p:nvPicPr>
        <p:blipFill>
          <a:blip r:embed="rId14"/>
          <a:stretch>
            <a:fillRect/>
          </a:stretch>
        </p:blipFill>
        <p:spPr>
          <a:xfrm>
            <a:off x="3765628" y="119514"/>
            <a:ext cx="2025572" cy="1385436"/>
          </a:xfrm>
          <a:prstGeom prst="rect">
            <a:avLst/>
          </a:prstGeom>
        </p:spPr>
      </p:pic>
      <p:pic>
        <p:nvPicPr>
          <p:cNvPr id="9" name="Picture 8">
            <a:extLst>
              <a:ext uri="{FF2B5EF4-FFF2-40B4-BE49-F238E27FC236}">
                <a16:creationId xmlns:a16="http://schemas.microsoft.com/office/drawing/2014/main" id="{CB4DEC2C-107C-4E99-A056-D6622B336243}"/>
              </a:ext>
            </a:extLst>
          </p:cNvPr>
          <p:cNvPicPr>
            <a:picLocks noChangeAspect="1"/>
          </p:cNvPicPr>
          <p:nvPr/>
        </p:nvPicPr>
        <p:blipFill>
          <a:blip r:embed="rId15"/>
          <a:stretch>
            <a:fillRect/>
          </a:stretch>
        </p:blipFill>
        <p:spPr>
          <a:xfrm>
            <a:off x="6019800" y="514350"/>
            <a:ext cx="2176460" cy="1385436"/>
          </a:xfrm>
          <a:prstGeom prst="rect">
            <a:avLst/>
          </a:prstGeom>
        </p:spPr>
      </p:pic>
    </p:spTree>
    <p:extLst>
      <p:ext uri="{BB962C8B-B14F-4D97-AF65-F5344CB8AC3E}">
        <p14:creationId xmlns:p14="http://schemas.microsoft.com/office/powerpoint/2010/main" val="18654969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pic>
        <p:nvPicPr>
          <p:cNvPr id="9" name="Hình ảnh 8">
            <a:extLst>
              <a:ext uri="{FF2B5EF4-FFF2-40B4-BE49-F238E27FC236}">
                <a16:creationId xmlns:a16="http://schemas.microsoft.com/office/drawing/2014/main" id="{4B31E9C3-2857-4554-9A2F-E296104A5D6F}"/>
              </a:ext>
            </a:extLst>
          </p:cNvPr>
          <p:cNvPicPr>
            <a:picLocks noChangeAspect="1"/>
          </p:cNvPicPr>
          <p:nvPr/>
        </p:nvPicPr>
        <p:blipFill>
          <a:blip r:embed="rId3"/>
          <a:stretch>
            <a:fillRect/>
          </a:stretch>
        </p:blipFill>
        <p:spPr>
          <a:xfrm>
            <a:off x="2904961" y="173437"/>
            <a:ext cx="3177228" cy="3714750"/>
          </a:xfrm>
          <a:prstGeom prst="rect">
            <a:avLst/>
          </a:prstGeom>
          <a:noFill/>
        </p:spPr>
      </p:pic>
      <p:sp>
        <p:nvSpPr>
          <p:cNvPr id="10" name="Hình chữ nhật 9">
            <a:extLst>
              <a:ext uri="{FF2B5EF4-FFF2-40B4-BE49-F238E27FC236}">
                <a16:creationId xmlns:a16="http://schemas.microsoft.com/office/drawing/2014/main" id="{125E670A-F252-425E-8FBD-2584A901E93B}"/>
              </a:ext>
            </a:extLst>
          </p:cNvPr>
          <p:cNvSpPr/>
          <p:nvPr/>
        </p:nvSpPr>
        <p:spPr>
          <a:xfrm>
            <a:off x="2211498" y="4358151"/>
            <a:ext cx="5012013" cy="900246"/>
          </a:xfrm>
          <a:prstGeom prst="rect">
            <a:avLst/>
          </a:prstGeom>
          <a:noFill/>
        </p:spPr>
        <p:txBody>
          <a:bodyPr wrap="none" lIns="68580" tIns="34290" rIns="68580" bIns="34290">
            <a:spAutoFit/>
          </a:bodyPr>
          <a:lstStyle/>
          <a:p>
            <a:pPr algn="ctr"/>
            <a:r>
              <a:rPr lang="en-US"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CÁC HOẠT ĐỘNG</a:t>
            </a:r>
            <a:endParaRPr lang="vi-VN"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grpSp>
        <p:nvGrpSpPr>
          <p:cNvPr id="12" name="Nhóm 11">
            <a:extLst>
              <a:ext uri="{FF2B5EF4-FFF2-40B4-BE49-F238E27FC236}">
                <a16:creationId xmlns:a16="http://schemas.microsoft.com/office/drawing/2014/main" id="{FF13D352-FF12-4774-BF7F-7823AED9D71C}"/>
              </a:ext>
            </a:extLst>
          </p:cNvPr>
          <p:cNvGrpSpPr/>
          <p:nvPr/>
        </p:nvGrpSpPr>
        <p:grpSpPr>
          <a:xfrm>
            <a:off x="1330783" y="1067761"/>
            <a:ext cx="2050090" cy="1061828"/>
            <a:chOff x="1774377" y="1423682"/>
            <a:chExt cx="2733453" cy="1415770"/>
          </a:xfrm>
        </p:grpSpPr>
        <p:sp>
          <p:nvSpPr>
            <p:cNvPr id="26" name="Google Shape;157;p20">
              <a:extLst>
                <a:ext uri="{FF2B5EF4-FFF2-40B4-BE49-F238E27FC236}">
                  <a16:creationId xmlns:a16="http://schemas.microsoft.com/office/drawing/2014/main" id="{E98F7850-E8A1-4D65-AB4B-DB9606909211}"/>
                </a:ext>
              </a:extLst>
            </p:cNvPr>
            <p:cNvSpPr/>
            <p:nvPr/>
          </p:nvSpPr>
          <p:spPr>
            <a:xfrm>
              <a:off x="1774377" y="1423682"/>
              <a:ext cx="2733453"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1050" dirty="0"/>
            </a:p>
          </p:txBody>
        </p:sp>
        <p:sp>
          <p:nvSpPr>
            <p:cNvPr id="11" name="Hộp Văn bản 10">
              <a:extLst>
                <a:ext uri="{FF2B5EF4-FFF2-40B4-BE49-F238E27FC236}">
                  <a16:creationId xmlns:a16="http://schemas.microsoft.com/office/drawing/2014/main" id="{2BFA5FA8-BCB5-4109-A323-D465A630B106}"/>
                </a:ext>
              </a:extLst>
            </p:cNvPr>
            <p:cNvSpPr txBox="1"/>
            <p:nvPr/>
          </p:nvSpPr>
          <p:spPr>
            <a:xfrm>
              <a:off x="2165516" y="2092196"/>
              <a:ext cx="1855637" cy="697626"/>
            </a:xfrm>
            <a:prstGeom prst="rect">
              <a:avLst/>
            </a:prstGeom>
            <a:noFill/>
          </p:spPr>
          <p:txBody>
            <a:bodyPr wrap="none" rtlCol="0">
              <a:spAutoFit/>
            </a:bodyPr>
            <a:lstStyle/>
            <a:p>
              <a:r>
                <a:rPr lang="en-US" sz="2800" b="1" dirty="0" err="1">
                  <a:solidFill>
                    <a:srgbClr val="002060"/>
                  </a:solidFill>
                  <a:latin typeface="Times New Roman" pitchFamily="18" charset="0"/>
                  <a:cs typeface="Times New Roman" pitchFamily="18" charset="0"/>
                </a:rPr>
                <a:t>Mở</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đầu</a:t>
              </a:r>
              <a:endParaRPr lang="en-US" sz="2800" b="1" dirty="0">
                <a:solidFill>
                  <a:srgbClr val="002060"/>
                </a:solidFill>
                <a:latin typeface="Times New Roman" pitchFamily="18" charset="0"/>
                <a:cs typeface="Times New Roman" pitchFamily="18" charset="0"/>
              </a:endParaRPr>
            </a:p>
          </p:txBody>
        </p:sp>
      </p:grpSp>
      <p:grpSp>
        <p:nvGrpSpPr>
          <p:cNvPr id="13" name="Nhóm 12">
            <a:extLst>
              <a:ext uri="{FF2B5EF4-FFF2-40B4-BE49-F238E27FC236}">
                <a16:creationId xmlns:a16="http://schemas.microsoft.com/office/drawing/2014/main" id="{02197C0D-4039-4F65-A23B-3D8031420B89}"/>
              </a:ext>
            </a:extLst>
          </p:cNvPr>
          <p:cNvGrpSpPr/>
          <p:nvPr/>
        </p:nvGrpSpPr>
        <p:grpSpPr>
          <a:xfrm>
            <a:off x="4053816" y="330363"/>
            <a:ext cx="2727982" cy="1346367"/>
            <a:chOff x="5714125" y="780700"/>
            <a:chExt cx="3028822" cy="1472304"/>
          </a:xfrm>
        </p:grpSpPr>
        <p:sp>
          <p:nvSpPr>
            <p:cNvPr id="28" name="Google Shape;157;p20">
              <a:extLst>
                <a:ext uri="{FF2B5EF4-FFF2-40B4-BE49-F238E27FC236}">
                  <a16:creationId xmlns:a16="http://schemas.microsoft.com/office/drawing/2014/main" id="{A125F3E3-B2C7-4AA0-9D9F-E550F085FF67}"/>
                </a:ext>
              </a:extLst>
            </p:cNvPr>
            <p:cNvSpPr/>
            <p:nvPr/>
          </p:nvSpPr>
          <p:spPr>
            <a:xfrm>
              <a:off x="5714125" y="780700"/>
              <a:ext cx="3028822"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1050" dirty="0"/>
            </a:p>
          </p:txBody>
        </p:sp>
        <p:sp>
          <p:nvSpPr>
            <p:cNvPr id="30" name="Hộp Văn bản 29">
              <a:extLst>
                <a:ext uri="{FF2B5EF4-FFF2-40B4-BE49-F238E27FC236}">
                  <a16:creationId xmlns:a16="http://schemas.microsoft.com/office/drawing/2014/main" id="{0C48347C-72DD-4A44-99EC-6A94926D6872}"/>
                </a:ext>
              </a:extLst>
            </p:cNvPr>
            <p:cNvSpPr txBox="1"/>
            <p:nvPr/>
          </p:nvSpPr>
          <p:spPr>
            <a:xfrm>
              <a:off x="5906714" y="1209652"/>
              <a:ext cx="2604485" cy="1043352"/>
            </a:xfrm>
            <a:prstGeom prst="rect">
              <a:avLst/>
            </a:prstGeom>
            <a:noFill/>
          </p:spPr>
          <p:txBody>
            <a:bodyPr wrap="square" rtlCol="0">
              <a:spAutoFit/>
            </a:bodyPr>
            <a:lstStyle/>
            <a:p>
              <a:pPr algn="ctr"/>
              <a:r>
                <a:rPr lang="en-US" sz="2800" b="1" dirty="0" err="1">
                  <a:solidFill>
                    <a:srgbClr val="002060"/>
                  </a:solidFill>
                  <a:latin typeface="Times New Roman" pitchFamily="18" charset="0"/>
                  <a:cs typeface="Times New Roman" pitchFamily="18" charset="0"/>
                </a:rPr>
                <a:t>Hình</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thành</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kiến</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thức</a:t>
              </a:r>
              <a:endParaRPr lang="en-US" sz="2800" b="1" dirty="0">
                <a:solidFill>
                  <a:srgbClr val="002060"/>
                </a:solidFill>
                <a:latin typeface="Times New Roman" pitchFamily="18" charset="0"/>
                <a:cs typeface="Times New Roman" pitchFamily="18" charset="0"/>
              </a:endParaRPr>
            </a:p>
          </p:txBody>
        </p:sp>
      </p:grpSp>
      <p:grpSp>
        <p:nvGrpSpPr>
          <p:cNvPr id="15" name="Nhóm 14">
            <a:extLst>
              <a:ext uri="{FF2B5EF4-FFF2-40B4-BE49-F238E27FC236}">
                <a16:creationId xmlns:a16="http://schemas.microsoft.com/office/drawing/2014/main" id="{2743DAFD-E003-42CA-BE1A-E2285E182AD8}"/>
              </a:ext>
            </a:extLst>
          </p:cNvPr>
          <p:cNvGrpSpPr/>
          <p:nvPr/>
        </p:nvGrpSpPr>
        <p:grpSpPr>
          <a:xfrm>
            <a:off x="6476958" y="1123372"/>
            <a:ext cx="2271617" cy="1061828"/>
            <a:chOff x="6997439" y="2348815"/>
            <a:chExt cx="3028822" cy="1415770"/>
          </a:xfrm>
        </p:grpSpPr>
        <p:sp>
          <p:nvSpPr>
            <p:cNvPr id="31" name="Google Shape;157;p20">
              <a:extLst>
                <a:ext uri="{FF2B5EF4-FFF2-40B4-BE49-F238E27FC236}">
                  <a16:creationId xmlns:a16="http://schemas.microsoft.com/office/drawing/2014/main" id="{D2EA517D-9760-4CA9-AF11-05ED30AE9EC4}"/>
                </a:ext>
              </a:extLst>
            </p:cNvPr>
            <p:cNvSpPr/>
            <p:nvPr/>
          </p:nvSpPr>
          <p:spPr>
            <a:xfrm>
              <a:off x="6997439" y="2348815"/>
              <a:ext cx="3028822"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1050" dirty="0"/>
            </a:p>
          </p:txBody>
        </p:sp>
        <p:sp>
          <p:nvSpPr>
            <p:cNvPr id="32" name="Hộp Văn bản 31">
              <a:extLst>
                <a:ext uri="{FF2B5EF4-FFF2-40B4-BE49-F238E27FC236}">
                  <a16:creationId xmlns:a16="http://schemas.microsoft.com/office/drawing/2014/main" id="{74DC3889-63BE-4E10-AD0D-8A371EC699CD}"/>
                </a:ext>
              </a:extLst>
            </p:cNvPr>
            <p:cNvSpPr txBox="1"/>
            <p:nvPr/>
          </p:nvSpPr>
          <p:spPr>
            <a:xfrm>
              <a:off x="7403898" y="2972760"/>
              <a:ext cx="2503547" cy="697626"/>
            </a:xfrm>
            <a:prstGeom prst="rect">
              <a:avLst/>
            </a:prstGeom>
            <a:noFill/>
          </p:spPr>
          <p:txBody>
            <a:bodyPr wrap="square" rtlCol="0">
              <a:spAutoFit/>
            </a:bodyPr>
            <a:lstStyle/>
            <a:p>
              <a:r>
                <a:rPr lang="en-US" sz="2800" b="1" dirty="0" err="1">
                  <a:solidFill>
                    <a:srgbClr val="002060"/>
                  </a:solidFill>
                  <a:latin typeface="Times New Roman" pitchFamily="18" charset="0"/>
                  <a:cs typeface="Times New Roman" pitchFamily="18" charset="0"/>
                </a:rPr>
                <a:t>Luyện</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endParaRPr lang="en-US" sz="2800" b="1" dirty="0">
                <a:solidFill>
                  <a:srgbClr val="002060"/>
                </a:solidFill>
                <a:latin typeface="Times New Roman" pitchFamily="18" charset="0"/>
                <a:cs typeface="Times New Roman" pitchFamily="18" charset="0"/>
              </a:endParaRPr>
            </a:p>
          </p:txBody>
        </p:sp>
      </p:grpSp>
      <p:sp>
        <p:nvSpPr>
          <p:cNvPr id="16" name="Google Shape;162;p20">
            <a:extLst>
              <a:ext uri="{FF2B5EF4-FFF2-40B4-BE49-F238E27FC236}">
                <a16:creationId xmlns:a16="http://schemas.microsoft.com/office/drawing/2014/main" id="{C0ADFAA8-8CC7-4D2F-BE3A-F51CE7B478C5}"/>
              </a:ext>
            </a:extLst>
          </p:cNvPr>
          <p:cNvSpPr/>
          <p:nvPr/>
        </p:nvSpPr>
        <p:spPr>
          <a:xfrm>
            <a:off x="3397892" y="1733550"/>
            <a:ext cx="1707508" cy="903298"/>
          </a:xfrm>
          <a:custGeom>
            <a:avLst/>
            <a:gdLst/>
            <a:ahLst/>
            <a:cxnLst/>
            <a:rect l="l" t="t" r="r" b="b"/>
            <a:pathLst>
              <a:path w="19002" h="10503" extrusionOk="0">
                <a:moveTo>
                  <a:pt x="17072" y="1100"/>
                </a:moveTo>
                <a:lnTo>
                  <a:pt x="17145" y="1124"/>
                </a:lnTo>
                <a:lnTo>
                  <a:pt x="17268" y="1197"/>
                </a:lnTo>
                <a:lnTo>
                  <a:pt x="17365" y="1320"/>
                </a:lnTo>
                <a:lnTo>
                  <a:pt x="17390" y="1393"/>
                </a:lnTo>
                <a:lnTo>
                  <a:pt x="17390" y="1490"/>
                </a:lnTo>
                <a:lnTo>
                  <a:pt x="17390" y="1564"/>
                </a:lnTo>
                <a:lnTo>
                  <a:pt x="17365" y="1637"/>
                </a:lnTo>
                <a:lnTo>
                  <a:pt x="17268" y="1759"/>
                </a:lnTo>
                <a:lnTo>
                  <a:pt x="17145" y="1832"/>
                </a:lnTo>
                <a:lnTo>
                  <a:pt x="17072" y="1857"/>
                </a:lnTo>
                <a:lnTo>
                  <a:pt x="16926" y="1857"/>
                </a:lnTo>
                <a:lnTo>
                  <a:pt x="16852" y="1832"/>
                </a:lnTo>
                <a:lnTo>
                  <a:pt x="16730" y="1759"/>
                </a:lnTo>
                <a:lnTo>
                  <a:pt x="16657" y="1637"/>
                </a:lnTo>
                <a:lnTo>
                  <a:pt x="16633" y="1564"/>
                </a:lnTo>
                <a:lnTo>
                  <a:pt x="16608" y="1490"/>
                </a:lnTo>
                <a:lnTo>
                  <a:pt x="16633" y="1393"/>
                </a:lnTo>
                <a:lnTo>
                  <a:pt x="16657" y="1320"/>
                </a:lnTo>
                <a:lnTo>
                  <a:pt x="16730" y="1197"/>
                </a:lnTo>
                <a:lnTo>
                  <a:pt x="16852" y="1124"/>
                </a:lnTo>
                <a:lnTo>
                  <a:pt x="16926" y="1100"/>
                </a:lnTo>
                <a:close/>
                <a:moveTo>
                  <a:pt x="15924" y="1"/>
                </a:moveTo>
                <a:lnTo>
                  <a:pt x="15656" y="25"/>
                </a:lnTo>
                <a:lnTo>
                  <a:pt x="15387" y="74"/>
                </a:lnTo>
                <a:lnTo>
                  <a:pt x="15192" y="123"/>
                </a:lnTo>
                <a:lnTo>
                  <a:pt x="14996" y="172"/>
                </a:lnTo>
                <a:lnTo>
                  <a:pt x="14801" y="269"/>
                </a:lnTo>
                <a:lnTo>
                  <a:pt x="14605" y="367"/>
                </a:lnTo>
                <a:lnTo>
                  <a:pt x="14435" y="489"/>
                </a:lnTo>
                <a:lnTo>
                  <a:pt x="14264" y="611"/>
                </a:lnTo>
                <a:lnTo>
                  <a:pt x="14093" y="758"/>
                </a:lnTo>
                <a:lnTo>
                  <a:pt x="13970" y="929"/>
                </a:lnTo>
                <a:lnTo>
                  <a:pt x="13824" y="1100"/>
                </a:lnTo>
                <a:lnTo>
                  <a:pt x="13726" y="1271"/>
                </a:lnTo>
                <a:lnTo>
                  <a:pt x="13629" y="1466"/>
                </a:lnTo>
                <a:lnTo>
                  <a:pt x="13531" y="1661"/>
                </a:lnTo>
                <a:lnTo>
                  <a:pt x="13482" y="1881"/>
                </a:lnTo>
                <a:lnTo>
                  <a:pt x="13433" y="2101"/>
                </a:lnTo>
                <a:lnTo>
                  <a:pt x="13409" y="2345"/>
                </a:lnTo>
                <a:lnTo>
                  <a:pt x="13409" y="2565"/>
                </a:lnTo>
                <a:lnTo>
                  <a:pt x="6668" y="4372"/>
                </a:lnTo>
                <a:lnTo>
                  <a:pt x="6986" y="4592"/>
                </a:lnTo>
                <a:lnTo>
                  <a:pt x="7303" y="4812"/>
                </a:lnTo>
                <a:lnTo>
                  <a:pt x="7621" y="5032"/>
                </a:lnTo>
                <a:lnTo>
                  <a:pt x="7938" y="5203"/>
                </a:lnTo>
                <a:lnTo>
                  <a:pt x="8280" y="5374"/>
                </a:lnTo>
                <a:lnTo>
                  <a:pt x="8597" y="5496"/>
                </a:lnTo>
                <a:lnTo>
                  <a:pt x="8939" y="5618"/>
                </a:lnTo>
                <a:lnTo>
                  <a:pt x="9257" y="5740"/>
                </a:lnTo>
                <a:lnTo>
                  <a:pt x="9599" y="5813"/>
                </a:lnTo>
                <a:lnTo>
                  <a:pt x="9941" y="5862"/>
                </a:lnTo>
                <a:lnTo>
                  <a:pt x="10258" y="5911"/>
                </a:lnTo>
                <a:lnTo>
                  <a:pt x="10600" y="5935"/>
                </a:lnTo>
                <a:lnTo>
                  <a:pt x="10942" y="5935"/>
                </a:lnTo>
                <a:lnTo>
                  <a:pt x="11284" y="5911"/>
                </a:lnTo>
                <a:lnTo>
                  <a:pt x="11626" y="5862"/>
                </a:lnTo>
                <a:lnTo>
                  <a:pt x="11968" y="5813"/>
                </a:lnTo>
                <a:lnTo>
                  <a:pt x="12285" y="5716"/>
                </a:lnTo>
                <a:lnTo>
                  <a:pt x="12603" y="5642"/>
                </a:lnTo>
                <a:lnTo>
                  <a:pt x="13140" y="5423"/>
                </a:lnTo>
                <a:lnTo>
                  <a:pt x="13629" y="5203"/>
                </a:lnTo>
                <a:lnTo>
                  <a:pt x="14044" y="4983"/>
                </a:lnTo>
                <a:lnTo>
                  <a:pt x="14386" y="4763"/>
                </a:lnTo>
                <a:lnTo>
                  <a:pt x="14630" y="4592"/>
                </a:lnTo>
                <a:lnTo>
                  <a:pt x="14850" y="4421"/>
                </a:lnTo>
                <a:lnTo>
                  <a:pt x="14923" y="4372"/>
                </a:lnTo>
                <a:lnTo>
                  <a:pt x="15021" y="4348"/>
                </a:lnTo>
                <a:lnTo>
                  <a:pt x="15118" y="4372"/>
                </a:lnTo>
                <a:lnTo>
                  <a:pt x="15192" y="4421"/>
                </a:lnTo>
                <a:lnTo>
                  <a:pt x="15240" y="4519"/>
                </a:lnTo>
                <a:lnTo>
                  <a:pt x="15240" y="4592"/>
                </a:lnTo>
                <a:lnTo>
                  <a:pt x="15240" y="4690"/>
                </a:lnTo>
                <a:lnTo>
                  <a:pt x="15167" y="4763"/>
                </a:lnTo>
                <a:lnTo>
                  <a:pt x="15045" y="4861"/>
                </a:lnTo>
                <a:lnTo>
                  <a:pt x="14752" y="5105"/>
                </a:lnTo>
                <a:lnTo>
                  <a:pt x="14312" y="5398"/>
                </a:lnTo>
                <a:lnTo>
                  <a:pt x="14019" y="5569"/>
                </a:lnTo>
                <a:lnTo>
                  <a:pt x="13702" y="5716"/>
                </a:lnTo>
                <a:lnTo>
                  <a:pt x="13213" y="5935"/>
                </a:lnTo>
                <a:lnTo>
                  <a:pt x="12969" y="6033"/>
                </a:lnTo>
                <a:lnTo>
                  <a:pt x="12676" y="6131"/>
                </a:lnTo>
                <a:lnTo>
                  <a:pt x="12090" y="6277"/>
                </a:lnTo>
                <a:lnTo>
                  <a:pt x="11797" y="6326"/>
                </a:lnTo>
                <a:lnTo>
                  <a:pt x="11479" y="6375"/>
                </a:lnTo>
                <a:lnTo>
                  <a:pt x="11137" y="6400"/>
                </a:lnTo>
                <a:lnTo>
                  <a:pt x="10796" y="6424"/>
                </a:lnTo>
                <a:lnTo>
                  <a:pt x="10429" y="6400"/>
                </a:lnTo>
                <a:lnTo>
                  <a:pt x="10063" y="6375"/>
                </a:lnTo>
                <a:lnTo>
                  <a:pt x="9696" y="6326"/>
                </a:lnTo>
                <a:lnTo>
                  <a:pt x="9306" y="6229"/>
                </a:lnTo>
                <a:lnTo>
                  <a:pt x="8915" y="6131"/>
                </a:lnTo>
                <a:lnTo>
                  <a:pt x="8500" y="5984"/>
                </a:lnTo>
                <a:lnTo>
                  <a:pt x="8085" y="5813"/>
                </a:lnTo>
                <a:lnTo>
                  <a:pt x="7669" y="5594"/>
                </a:lnTo>
                <a:lnTo>
                  <a:pt x="7572" y="5569"/>
                </a:lnTo>
                <a:lnTo>
                  <a:pt x="7376" y="5471"/>
                </a:lnTo>
                <a:lnTo>
                  <a:pt x="7254" y="5471"/>
                </a:lnTo>
                <a:lnTo>
                  <a:pt x="7132" y="5496"/>
                </a:lnTo>
                <a:lnTo>
                  <a:pt x="318" y="7694"/>
                </a:lnTo>
                <a:lnTo>
                  <a:pt x="245" y="7743"/>
                </a:lnTo>
                <a:lnTo>
                  <a:pt x="147" y="7792"/>
                </a:lnTo>
                <a:lnTo>
                  <a:pt x="98" y="7865"/>
                </a:lnTo>
                <a:lnTo>
                  <a:pt x="49" y="7938"/>
                </a:lnTo>
                <a:lnTo>
                  <a:pt x="1" y="8036"/>
                </a:lnTo>
                <a:lnTo>
                  <a:pt x="1" y="8134"/>
                </a:lnTo>
                <a:lnTo>
                  <a:pt x="1" y="8207"/>
                </a:lnTo>
                <a:lnTo>
                  <a:pt x="25" y="8305"/>
                </a:lnTo>
                <a:lnTo>
                  <a:pt x="98" y="8451"/>
                </a:lnTo>
                <a:lnTo>
                  <a:pt x="196" y="8549"/>
                </a:lnTo>
                <a:lnTo>
                  <a:pt x="318" y="8622"/>
                </a:lnTo>
                <a:lnTo>
                  <a:pt x="489" y="8646"/>
                </a:lnTo>
                <a:lnTo>
                  <a:pt x="611" y="8622"/>
                </a:lnTo>
                <a:lnTo>
                  <a:pt x="269" y="8793"/>
                </a:lnTo>
                <a:lnTo>
                  <a:pt x="171" y="8842"/>
                </a:lnTo>
                <a:lnTo>
                  <a:pt x="123" y="8915"/>
                </a:lnTo>
                <a:lnTo>
                  <a:pt x="49" y="8988"/>
                </a:lnTo>
                <a:lnTo>
                  <a:pt x="25" y="9086"/>
                </a:lnTo>
                <a:lnTo>
                  <a:pt x="1" y="9159"/>
                </a:lnTo>
                <a:lnTo>
                  <a:pt x="1" y="9257"/>
                </a:lnTo>
                <a:lnTo>
                  <a:pt x="1" y="9355"/>
                </a:lnTo>
                <a:lnTo>
                  <a:pt x="49" y="9452"/>
                </a:lnTo>
                <a:lnTo>
                  <a:pt x="123" y="9575"/>
                </a:lnTo>
                <a:lnTo>
                  <a:pt x="220" y="9648"/>
                </a:lnTo>
                <a:lnTo>
                  <a:pt x="342" y="9697"/>
                </a:lnTo>
                <a:lnTo>
                  <a:pt x="489" y="9721"/>
                </a:lnTo>
                <a:lnTo>
                  <a:pt x="587" y="9721"/>
                </a:lnTo>
                <a:lnTo>
                  <a:pt x="684" y="9672"/>
                </a:lnTo>
                <a:lnTo>
                  <a:pt x="855" y="9599"/>
                </a:lnTo>
                <a:lnTo>
                  <a:pt x="782" y="9721"/>
                </a:lnTo>
                <a:lnTo>
                  <a:pt x="758" y="9868"/>
                </a:lnTo>
                <a:lnTo>
                  <a:pt x="782" y="10014"/>
                </a:lnTo>
                <a:lnTo>
                  <a:pt x="831" y="10161"/>
                </a:lnTo>
                <a:lnTo>
                  <a:pt x="929" y="10258"/>
                </a:lnTo>
                <a:lnTo>
                  <a:pt x="1026" y="10307"/>
                </a:lnTo>
                <a:lnTo>
                  <a:pt x="1124" y="10356"/>
                </a:lnTo>
                <a:lnTo>
                  <a:pt x="1246" y="10380"/>
                </a:lnTo>
                <a:lnTo>
                  <a:pt x="1393" y="10356"/>
                </a:lnTo>
                <a:lnTo>
                  <a:pt x="1515" y="10283"/>
                </a:lnTo>
                <a:lnTo>
                  <a:pt x="6082" y="7303"/>
                </a:lnTo>
                <a:lnTo>
                  <a:pt x="6546" y="7523"/>
                </a:lnTo>
                <a:lnTo>
                  <a:pt x="7108" y="7743"/>
                </a:lnTo>
                <a:lnTo>
                  <a:pt x="7791" y="7987"/>
                </a:lnTo>
                <a:lnTo>
                  <a:pt x="8524" y="8207"/>
                </a:lnTo>
                <a:lnTo>
                  <a:pt x="9306" y="8402"/>
                </a:lnTo>
                <a:lnTo>
                  <a:pt x="10087" y="8549"/>
                </a:lnTo>
                <a:lnTo>
                  <a:pt x="10454" y="8598"/>
                </a:lnTo>
                <a:lnTo>
                  <a:pt x="10820" y="8646"/>
                </a:lnTo>
                <a:lnTo>
                  <a:pt x="11528" y="8646"/>
                </a:lnTo>
                <a:lnTo>
                  <a:pt x="12212" y="10356"/>
                </a:lnTo>
                <a:lnTo>
                  <a:pt x="12261" y="10405"/>
                </a:lnTo>
                <a:lnTo>
                  <a:pt x="12310" y="10454"/>
                </a:lnTo>
                <a:lnTo>
                  <a:pt x="12383" y="10478"/>
                </a:lnTo>
                <a:lnTo>
                  <a:pt x="12456" y="10503"/>
                </a:lnTo>
                <a:lnTo>
                  <a:pt x="13384" y="10503"/>
                </a:lnTo>
                <a:lnTo>
                  <a:pt x="13482" y="10478"/>
                </a:lnTo>
                <a:lnTo>
                  <a:pt x="13555" y="10454"/>
                </a:lnTo>
                <a:lnTo>
                  <a:pt x="13604" y="10405"/>
                </a:lnTo>
                <a:lnTo>
                  <a:pt x="13629" y="10332"/>
                </a:lnTo>
                <a:lnTo>
                  <a:pt x="13629" y="10234"/>
                </a:lnTo>
                <a:lnTo>
                  <a:pt x="13580" y="10161"/>
                </a:lnTo>
                <a:lnTo>
                  <a:pt x="13506" y="10087"/>
                </a:lnTo>
                <a:lnTo>
                  <a:pt x="13409" y="10087"/>
                </a:lnTo>
                <a:lnTo>
                  <a:pt x="12603" y="10014"/>
                </a:lnTo>
                <a:lnTo>
                  <a:pt x="12163" y="8646"/>
                </a:lnTo>
                <a:lnTo>
                  <a:pt x="12700" y="8598"/>
                </a:lnTo>
                <a:lnTo>
                  <a:pt x="13067" y="8549"/>
                </a:lnTo>
                <a:lnTo>
                  <a:pt x="13482" y="8475"/>
                </a:lnTo>
                <a:lnTo>
                  <a:pt x="13922" y="8378"/>
                </a:lnTo>
                <a:lnTo>
                  <a:pt x="14386" y="8280"/>
                </a:lnTo>
                <a:lnTo>
                  <a:pt x="14874" y="8109"/>
                </a:lnTo>
                <a:lnTo>
                  <a:pt x="15363" y="7914"/>
                </a:lnTo>
                <a:lnTo>
                  <a:pt x="15827" y="7670"/>
                </a:lnTo>
                <a:lnTo>
                  <a:pt x="16046" y="7547"/>
                </a:lnTo>
                <a:lnTo>
                  <a:pt x="16291" y="7376"/>
                </a:lnTo>
                <a:lnTo>
                  <a:pt x="16486" y="7205"/>
                </a:lnTo>
                <a:lnTo>
                  <a:pt x="16681" y="7035"/>
                </a:lnTo>
                <a:lnTo>
                  <a:pt x="16877" y="6839"/>
                </a:lnTo>
                <a:lnTo>
                  <a:pt x="17072" y="6619"/>
                </a:lnTo>
                <a:lnTo>
                  <a:pt x="17219" y="6375"/>
                </a:lnTo>
                <a:lnTo>
                  <a:pt x="17365" y="6131"/>
                </a:lnTo>
                <a:lnTo>
                  <a:pt x="17512" y="5862"/>
                </a:lnTo>
                <a:lnTo>
                  <a:pt x="17610" y="5569"/>
                </a:lnTo>
                <a:lnTo>
                  <a:pt x="17707" y="5276"/>
                </a:lnTo>
                <a:lnTo>
                  <a:pt x="17780" y="4959"/>
                </a:lnTo>
                <a:lnTo>
                  <a:pt x="17829" y="4592"/>
                </a:lnTo>
                <a:lnTo>
                  <a:pt x="17854" y="4226"/>
                </a:lnTo>
                <a:lnTo>
                  <a:pt x="17854" y="3884"/>
                </a:lnTo>
                <a:lnTo>
                  <a:pt x="17829" y="3444"/>
                </a:lnTo>
                <a:lnTo>
                  <a:pt x="17829" y="2980"/>
                </a:lnTo>
                <a:lnTo>
                  <a:pt x="17829" y="2760"/>
                </a:lnTo>
                <a:lnTo>
                  <a:pt x="17878" y="2590"/>
                </a:lnTo>
                <a:lnTo>
                  <a:pt x="18440" y="2370"/>
                </a:lnTo>
                <a:lnTo>
                  <a:pt x="18733" y="2272"/>
                </a:lnTo>
                <a:lnTo>
                  <a:pt x="18293" y="2125"/>
                </a:lnTo>
                <a:lnTo>
                  <a:pt x="18586" y="1979"/>
                </a:lnTo>
                <a:lnTo>
                  <a:pt x="18855" y="1857"/>
                </a:lnTo>
                <a:lnTo>
                  <a:pt x="18953" y="1808"/>
                </a:lnTo>
                <a:lnTo>
                  <a:pt x="19002" y="1759"/>
                </a:lnTo>
                <a:lnTo>
                  <a:pt x="19002" y="1710"/>
                </a:lnTo>
                <a:lnTo>
                  <a:pt x="18953" y="1686"/>
                </a:lnTo>
                <a:lnTo>
                  <a:pt x="18000" y="1271"/>
                </a:lnTo>
                <a:lnTo>
                  <a:pt x="17780" y="1026"/>
                </a:lnTo>
                <a:lnTo>
                  <a:pt x="17561" y="782"/>
                </a:lnTo>
                <a:lnTo>
                  <a:pt x="17243" y="514"/>
                </a:lnTo>
                <a:lnTo>
                  <a:pt x="17048" y="391"/>
                </a:lnTo>
                <a:lnTo>
                  <a:pt x="16852" y="269"/>
                </a:lnTo>
                <a:lnTo>
                  <a:pt x="16633" y="172"/>
                </a:lnTo>
                <a:lnTo>
                  <a:pt x="16413" y="98"/>
                </a:lnTo>
                <a:lnTo>
                  <a:pt x="16169" y="25"/>
                </a:lnTo>
                <a:lnTo>
                  <a:pt x="15924" y="1"/>
                </a:lnTo>
                <a:close/>
              </a:path>
            </a:pathLst>
          </a:custGeom>
          <a:solidFill>
            <a:schemeClr val="accent4">
              <a:lumMod val="60000"/>
              <a:lumOff val="40000"/>
            </a:schemeClr>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grpSp>
        <p:nvGrpSpPr>
          <p:cNvPr id="14" name="Nhóm 13">
            <a:extLst>
              <a:ext uri="{FF2B5EF4-FFF2-40B4-BE49-F238E27FC236}">
                <a16:creationId xmlns:a16="http://schemas.microsoft.com/office/drawing/2014/main" id="{5A49C3E4-32FC-415B-B0A0-356A49F60C39}"/>
              </a:ext>
            </a:extLst>
          </p:cNvPr>
          <p:cNvGrpSpPr/>
          <p:nvPr/>
        </p:nvGrpSpPr>
        <p:grpSpPr>
          <a:xfrm>
            <a:off x="5675245" y="2428277"/>
            <a:ext cx="2271617" cy="1061829"/>
            <a:chOff x="6997439" y="2348815"/>
            <a:chExt cx="3028822" cy="1415770"/>
          </a:xfrm>
        </p:grpSpPr>
        <p:sp>
          <p:nvSpPr>
            <p:cNvPr id="17" name="Google Shape;157;p20">
              <a:extLst>
                <a:ext uri="{FF2B5EF4-FFF2-40B4-BE49-F238E27FC236}">
                  <a16:creationId xmlns:a16="http://schemas.microsoft.com/office/drawing/2014/main" id="{68EA85BB-1601-4E2D-ADD0-C19C55EB126D}"/>
                </a:ext>
              </a:extLst>
            </p:cNvPr>
            <p:cNvSpPr/>
            <p:nvPr/>
          </p:nvSpPr>
          <p:spPr>
            <a:xfrm>
              <a:off x="6997439" y="2348815"/>
              <a:ext cx="3028822"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1050" dirty="0"/>
            </a:p>
          </p:txBody>
        </p:sp>
        <p:sp>
          <p:nvSpPr>
            <p:cNvPr id="18" name="Hộp Văn bản 17">
              <a:extLst>
                <a:ext uri="{FF2B5EF4-FFF2-40B4-BE49-F238E27FC236}">
                  <a16:creationId xmlns:a16="http://schemas.microsoft.com/office/drawing/2014/main" id="{A9806B95-6633-468E-AD43-6EB5B873C8E4}"/>
                </a:ext>
              </a:extLst>
            </p:cNvPr>
            <p:cNvSpPr txBox="1"/>
            <p:nvPr/>
          </p:nvSpPr>
          <p:spPr>
            <a:xfrm>
              <a:off x="7355248" y="2946511"/>
              <a:ext cx="2486227" cy="697626"/>
            </a:xfrm>
            <a:prstGeom prst="rect">
              <a:avLst/>
            </a:prstGeom>
            <a:noFill/>
          </p:spPr>
          <p:txBody>
            <a:bodyPr wrap="square" rtlCol="0">
              <a:spAutoFit/>
            </a:bodyPr>
            <a:lstStyle/>
            <a:p>
              <a:r>
                <a:rPr lang="en-US" sz="2800" b="1" dirty="0" err="1">
                  <a:solidFill>
                    <a:srgbClr val="002060"/>
                  </a:solidFill>
                  <a:latin typeface="Times New Roman" pitchFamily="18" charset="0"/>
                  <a:cs typeface="Times New Roman" pitchFamily="18" charset="0"/>
                </a:rPr>
                <a:t>Vận</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dụng</a:t>
              </a:r>
              <a:r>
                <a:rPr lang="en-US" sz="2800" b="1" dirty="0">
                  <a:solidFill>
                    <a:srgbClr val="002060"/>
                  </a:solidFill>
                  <a:latin typeface="Times New Roman" pitchFamily="18" charset="0"/>
                  <a:cs typeface="Times New Roman" pitchFamily="18" charset="0"/>
                </a:rPr>
                <a:t> </a:t>
              </a:r>
            </a:p>
          </p:txBody>
        </p:sp>
      </p:grpSp>
    </p:spTree>
    <p:extLst>
      <p:ext uri="{BB962C8B-B14F-4D97-AF65-F5344CB8AC3E}">
        <p14:creationId xmlns:p14="http://schemas.microsoft.com/office/powerpoint/2010/main" val="6033358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5143500"/>
            <a:chOff x="0" y="0"/>
            <a:chExt cx="12192000" cy="6858000"/>
          </a:xfrm>
        </p:grpSpPr>
        <p:sp>
          <p:nvSpPr>
            <p:cNvPr id="3" name="Rectangle 2"/>
            <p:cNvSpPr/>
            <p:nvPr/>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19274"/>
            <a:stretch/>
          </p:blipFill>
          <p:spPr>
            <a:xfrm>
              <a:off x="0" y="0"/>
              <a:ext cx="12192000" cy="6858000"/>
            </a:xfrm>
            <a:prstGeom prst="rect">
              <a:avLst/>
            </a:prstGeom>
          </p:spPr>
        </p:pic>
      </p:grpSp>
      <p:sp>
        <p:nvSpPr>
          <p:cNvPr id="5" name="Rectangle 4">
            <a:extLst>
              <a:ext uri="{FF2B5EF4-FFF2-40B4-BE49-F238E27FC236}">
                <a16:creationId xmlns:a16="http://schemas.microsoft.com/office/drawing/2014/main" id="{5E6B765C-E492-4D9D-B326-A1DF01AF5D4B}"/>
              </a:ext>
            </a:extLst>
          </p:cNvPr>
          <p:cNvSpPr/>
          <p:nvPr/>
        </p:nvSpPr>
        <p:spPr>
          <a:xfrm>
            <a:off x="228600" y="1581150"/>
            <a:ext cx="7040709" cy="1754326"/>
          </a:xfrm>
          <a:prstGeom prst="rect">
            <a:avLst/>
          </a:prstGeom>
          <a:noFill/>
        </p:spPr>
        <p:txBody>
          <a:bodyPr wrap="none" lIns="91440" tIns="45720" rIns="91440" bIns="45720">
            <a:spAutoFit/>
          </a:bodyPr>
          <a:lstStyle/>
          <a:p>
            <a:pPr algn="ctr"/>
            <a:r>
              <a:rPr lang="en-US" sz="5400" b="1">
                <a:ln w="22225">
                  <a:solidFill>
                    <a:schemeClr val="accent2"/>
                  </a:solidFill>
                  <a:prstDash val="solid"/>
                </a:ln>
                <a:solidFill>
                  <a:schemeClr val="accent2">
                    <a:lumMod val="40000"/>
                    <a:lumOff val="60000"/>
                  </a:schemeClr>
                </a:solidFill>
              </a:rPr>
              <a:t>PHÉP NHÂN, PHÉP CHIA</a:t>
            </a:r>
          </a:p>
          <a:p>
            <a:pPr algn="ctr"/>
            <a:r>
              <a:rPr lang="en-US" sz="5400" b="1">
                <a:ln w="22225">
                  <a:solidFill>
                    <a:schemeClr val="accent2"/>
                  </a:solidFill>
                  <a:prstDash val="solid"/>
                </a:ln>
                <a:solidFill>
                  <a:schemeClr val="accent2">
                    <a:lumMod val="40000"/>
                    <a:lumOff val="60000"/>
                  </a:schemeClr>
                </a:solidFill>
              </a:rPr>
              <a:t>PHÂN THỨC ĐẠI SỐ</a:t>
            </a:r>
            <a:endParaRPr lang="en-US" sz="5400" b="1" dirty="0">
              <a:ln w="22225">
                <a:solidFill>
                  <a:schemeClr val="accent2"/>
                </a:solidFill>
                <a:prstDash val="solid"/>
              </a:ln>
              <a:solidFill>
                <a:schemeClr val="accent2">
                  <a:lumMod val="40000"/>
                  <a:lumOff val="60000"/>
                </a:schemeClr>
              </a:solidFill>
            </a:endParaRPr>
          </a:p>
        </p:txBody>
      </p:sp>
      <p:sp>
        <p:nvSpPr>
          <p:cNvPr id="6" name="Rectangle 5">
            <a:extLst>
              <a:ext uri="{FF2B5EF4-FFF2-40B4-BE49-F238E27FC236}">
                <a16:creationId xmlns:a16="http://schemas.microsoft.com/office/drawing/2014/main" id="{60C864D8-94FF-41B2-991B-05EF775C1920}"/>
              </a:ext>
            </a:extLst>
          </p:cNvPr>
          <p:cNvSpPr/>
          <p:nvPr/>
        </p:nvSpPr>
        <p:spPr>
          <a:xfrm>
            <a:off x="248548" y="971551"/>
            <a:ext cx="1351652" cy="646331"/>
          </a:xfrm>
          <a:prstGeom prst="rect">
            <a:avLst/>
          </a:prstGeom>
          <a:noFill/>
        </p:spPr>
        <p:txBody>
          <a:bodyPr wrap="none" lIns="91440" tIns="45720" rIns="91440" bIns="45720">
            <a:spAutoFit/>
          </a:bodyPr>
          <a:lstStyle/>
          <a:p>
            <a:pPr algn="ctr"/>
            <a:r>
              <a:rPr lang="en-US" sz="3600" b="1">
                <a:ln w="9525">
                  <a:solidFill>
                    <a:schemeClr val="bg1"/>
                  </a:solidFill>
                  <a:prstDash val="solid"/>
                </a:ln>
                <a:solidFill>
                  <a:srgbClr val="002060"/>
                </a:solidFill>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BÀI 3</a:t>
            </a:r>
            <a:endParaRPr lang="en-US" sz="3600" b="1" dirty="0">
              <a:ln w="9525">
                <a:solidFill>
                  <a:schemeClr val="bg1"/>
                </a:solidFill>
                <a:prstDash val="solid"/>
              </a:ln>
              <a:solidFill>
                <a:srgbClr val="002060"/>
              </a:solidFill>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
        <p:nvSpPr>
          <p:cNvPr id="7" name="Rectangle 4">
            <a:extLst>
              <a:ext uri="{FF2B5EF4-FFF2-40B4-BE49-F238E27FC236}">
                <a16:creationId xmlns:a16="http://schemas.microsoft.com/office/drawing/2014/main" id="{2C6D747D-C415-4964-A59E-F785BB764022}"/>
              </a:ext>
            </a:extLst>
          </p:cNvPr>
          <p:cNvSpPr/>
          <p:nvPr/>
        </p:nvSpPr>
        <p:spPr>
          <a:xfrm>
            <a:off x="2814227" y="507654"/>
            <a:ext cx="5173788" cy="692497"/>
          </a:xfrm>
          <a:prstGeom prst="rect">
            <a:avLst/>
          </a:prstGeom>
          <a:noFill/>
        </p:spPr>
        <p:txBody>
          <a:bodyPr wrap="none" lIns="68580" tIns="34290" rIns="68580" bIns="3429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4050" b="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anose="02020603050405020304" pitchFamily="18" charset="0"/>
                <a:cs typeface="Times New Roman" panose="02020603050405020304" pitchFamily="18" charset="0"/>
              </a:rPr>
              <a:t>PHÂN THỨC ĐẠI SỐ</a:t>
            </a:r>
            <a:endParaRPr lang="en-US" sz="405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anose="02020603050405020304" pitchFamily="18" charset="0"/>
              <a:cs typeface="Times New Roman" panose="02020603050405020304" pitchFamily="18" charset="0"/>
            </a:endParaRPr>
          </a:p>
        </p:txBody>
      </p:sp>
      <p:sp>
        <p:nvSpPr>
          <p:cNvPr id="8" name="Rectangle 5">
            <a:extLst>
              <a:ext uri="{FF2B5EF4-FFF2-40B4-BE49-F238E27FC236}">
                <a16:creationId xmlns:a16="http://schemas.microsoft.com/office/drawing/2014/main" id="{92EA59C7-7EED-485B-A9ED-438A79DA8CB3}"/>
              </a:ext>
            </a:extLst>
          </p:cNvPr>
          <p:cNvSpPr/>
          <p:nvPr/>
        </p:nvSpPr>
        <p:spPr>
          <a:xfrm>
            <a:off x="228601" y="57151"/>
            <a:ext cx="2390718" cy="577081"/>
          </a:xfrm>
          <a:prstGeom prst="rect">
            <a:avLst/>
          </a:prstGeom>
          <a:noFill/>
        </p:spPr>
        <p:txBody>
          <a:bodyPr wrap="none" lIns="68580" tIns="34290" rIns="68580" bIns="34290">
            <a:spAutoFit/>
          </a:bodyPr>
          <a:lstStyle/>
          <a:p>
            <a:pPr algn="ctr"/>
            <a:r>
              <a:rPr lang="en-US" sz="3300" b="1">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CHƯƠNG 2</a:t>
            </a:r>
            <a:endParaRPr lang="en-US" sz="3300" b="1" dirty="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endParaRPr>
          </a:p>
        </p:txBody>
      </p:sp>
      <p:sp>
        <p:nvSpPr>
          <p:cNvPr id="9" name="Hình chữ nhật 8">
            <a:extLst>
              <a:ext uri="{FF2B5EF4-FFF2-40B4-BE49-F238E27FC236}">
                <a16:creationId xmlns:a16="http://schemas.microsoft.com/office/drawing/2014/main" id="{B373F0C2-A895-4718-B076-FA6AE686B6F1}"/>
              </a:ext>
            </a:extLst>
          </p:cNvPr>
          <p:cNvSpPr/>
          <p:nvPr/>
        </p:nvSpPr>
        <p:spPr>
          <a:xfrm>
            <a:off x="1676400" y="4089054"/>
            <a:ext cx="1759392" cy="692497"/>
          </a:xfrm>
          <a:prstGeom prst="rect">
            <a:avLst/>
          </a:prstGeom>
          <a:noFill/>
        </p:spPr>
        <p:txBody>
          <a:bodyPr wrap="none" lIns="68580" tIns="34290" rIns="68580" bIns="34290">
            <a:spAutoFit/>
          </a:bodyPr>
          <a:lstStyle/>
          <a:p>
            <a:pPr algn="ctr"/>
            <a:r>
              <a:rPr lang="en-US" sz="4050" b="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(Tiết 4)</a:t>
            </a:r>
            <a:endParaRPr lang="vi-VN" sz="405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81662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14" presetClass="entr" presetSubtype="1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randombar(horizontal)">
                                      <p:cBhvr>
                                        <p:cTn id="13" dur="500"/>
                                        <p:tgtEl>
                                          <p:spTgt spid="6"/>
                                        </p:tgtEl>
                                      </p:cBhvr>
                                    </p:animEffect>
                                  </p:childTnLst>
                                </p:cTn>
                              </p:par>
                            </p:childTnLst>
                          </p:cTn>
                        </p:par>
                        <p:par>
                          <p:cTn id="14" fill="hold">
                            <p:stCondLst>
                              <p:cond delay="1000"/>
                            </p:stCondLst>
                            <p:childTnLst>
                              <p:par>
                                <p:cTn id="15" presetID="14" presetClass="entr" presetSubtype="10"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randombar(horizontal)">
                                      <p:cBhvr>
                                        <p:cTn id="17" dur="500"/>
                                        <p:tgtEl>
                                          <p:spTgt spid="5"/>
                                        </p:tgtEl>
                                      </p:cBhvr>
                                    </p:animEffect>
                                  </p:childTnLst>
                                </p:cTn>
                              </p:par>
                            </p:childTnLst>
                          </p:cTn>
                        </p:par>
                        <p:par>
                          <p:cTn id="18" fill="hold">
                            <p:stCondLst>
                              <p:cond delay="1500"/>
                            </p:stCondLst>
                            <p:childTnLst>
                              <p:par>
                                <p:cTn id="19" presetID="26" presetClass="entr" presetSubtype="0" fill="hold" grpId="1"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80">
                                          <p:stCondLst>
                                            <p:cond delay="0"/>
                                          </p:stCondLst>
                                        </p:cTn>
                                        <p:tgtEl>
                                          <p:spTgt spid="9"/>
                                        </p:tgtEl>
                                      </p:cBhvr>
                                    </p:animEffect>
                                    <p:anim calcmode="lin" valueType="num">
                                      <p:cBhvr>
                                        <p:cTn id="22"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7" dur="26">
                                          <p:stCondLst>
                                            <p:cond delay="650"/>
                                          </p:stCondLst>
                                        </p:cTn>
                                        <p:tgtEl>
                                          <p:spTgt spid="9"/>
                                        </p:tgtEl>
                                      </p:cBhvr>
                                      <p:to x="100000" y="60000"/>
                                    </p:animScale>
                                    <p:animScale>
                                      <p:cBhvr>
                                        <p:cTn id="28" dur="166" decel="50000">
                                          <p:stCondLst>
                                            <p:cond delay="676"/>
                                          </p:stCondLst>
                                        </p:cTn>
                                        <p:tgtEl>
                                          <p:spTgt spid="9"/>
                                        </p:tgtEl>
                                      </p:cBhvr>
                                      <p:to x="100000" y="100000"/>
                                    </p:animScale>
                                    <p:animScale>
                                      <p:cBhvr>
                                        <p:cTn id="29" dur="26">
                                          <p:stCondLst>
                                            <p:cond delay="1312"/>
                                          </p:stCondLst>
                                        </p:cTn>
                                        <p:tgtEl>
                                          <p:spTgt spid="9"/>
                                        </p:tgtEl>
                                      </p:cBhvr>
                                      <p:to x="100000" y="80000"/>
                                    </p:animScale>
                                    <p:animScale>
                                      <p:cBhvr>
                                        <p:cTn id="30" dur="166" decel="50000">
                                          <p:stCondLst>
                                            <p:cond delay="1338"/>
                                          </p:stCondLst>
                                        </p:cTn>
                                        <p:tgtEl>
                                          <p:spTgt spid="9"/>
                                        </p:tgtEl>
                                      </p:cBhvr>
                                      <p:to x="100000" y="100000"/>
                                    </p:animScale>
                                    <p:animScale>
                                      <p:cBhvr>
                                        <p:cTn id="31" dur="26">
                                          <p:stCondLst>
                                            <p:cond delay="1642"/>
                                          </p:stCondLst>
                                        </p:cTn>
                                        <p:tgtEl>
                                          <p:spTgt spid="9"/>
                                        </p:tgtEl>
                                      </p:cBhvr>
                                      <p:to x="100000" y="90000"/>
                                    </p:animScale>
                                    <p:animScale>
                                      <p:cBhvr>
                                        <p:cTn id="32" dur="166" decel="50000">
                                          <p:stCondLst>
                                            <p:cond delay="1668"/>
                                          </p:stCondLst>
                                        </p:cTn>
                                        <p:tgtEl>
                                          <p:spTgt spid="9"/>
                                        </p:tgtEl>
                                      </p:cBhvr>
                                      <p:to x="100000" y="100000"/>
                                    </p:animScale>
                                    <p:animScale>
                                      <p:cBhvr>
                                        <p:cTn id="33" dur="26">
                                          <p:stCondLst>
                                            <p:cond delay="1808"/>
                                          </p:stCondLst>
                                        </p:cTn>
                                        <p:tgtEl>
                                          <p:spTgt spid="9"/>
                                        </p:tgtEl>
                                      </p:cBhvr>
                                      <p:to x="100000" y="95000"/>
                                    </p:animScale>
                                    <p:animScale>
                                      <p:cBhvr>
                                        <p:cTn id="34" dur="166" decel="50000">
                                          <p:stCondLst>
                                            <p:cond delay="1834"/>
                                          </p:stCondLst>
                                        </p:cTn>
                                        <p:tgtEl>
                                          <p:spTgt spid="9"/>
                                        </p:tgtEl>
                                      </p:cBhvr>
                                      <p:to x="100000" y="100000"/>
                                    </p:animScale>
                                  </p:childTnLst>
                                </p:cTn>
                              </p:par>
                            </p:childTnLst>
                          </p:cTn>
                        </p:par>
                        <p:par>
                          <p:cTn id="35" fill="hold">
                            <p:stCondLst>
                              <p:cond delay="3500"/>
                            </p:stCondLst>
                            <p:childTnLst>
                              <p:par>
                                <p:cTn id="36" presetID="26" presetClass="emph" presetSubtype="0" fill="hold" grpId="0" nodeType="afterEffect">
                                  <p:stCondLst>
                                    <p:cond delay="0"/>
                                  </p:stCondLst>
                                  <p:childTnLst>
                                    <p:animEffect transition="out" filter="fade">
                                      <p:cBhvr>
                                        <p:cTn id="37" dur="1750" tmFilter="0, 0; .2, .5; .8, .5; 1, 0"/>
                                        <p:tgtEl>
                                          <p:spTgt spid="9"/>
                                        </p:tgtEl>
                                      </p:cBhvr>
                                    </p:animEffect>
                                    <p:animScale>
                                      <p:cBhvr>
                                        <p:cTn id="38" dur="875"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p:bldP spid="9"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812FD0D-3345-4D97-BED4-5A0590056D2D}"/>
              </a:ext>
            </a:extLst>
          </p:cNvPr>
          <p:cNvSpPr txBox="1"/>
          <p:nvPr/>
        </p:nvSpPr>
        <p:spPr>
          <a:xfrm>
            <a:off x="152400" y="285751"/>
            <a:ext cx="5715001" cy="646331"/>
          </a:xfrm>
          <a:prstGeom prst="rect">
            <a:avLst/>
          </a:prstGeom>
          <a:noFill/>
        </p:spPr>
        <p:txBody>
          <a:bodyPr wrap="square">
            <a:spAutoFit/>
          </a:bodyPr>
          <a:lstStyle/>
          <a:p>
            <a:r>
              <a:rPr lang="en-US" sz="3600" b="1" dirty="0">
                <a:solidFill>
                  <a:srgbClr val="FF0000"/>
                </a:solidFill>
                <a:latin typeface="Times New Roman" panose="02020603050405020304" pitchFamily="18" charset="0"/>
                <a:ea typeface="Calibri" panose="020F0502020204030204" pitchFamily="34" charset="0"/>
              </a:rPr>
              <a:t> </a:t>
            </a:r>
            <a:r>
              <a:rPr lang="en-US" sz="3600" b="1" err="1">
                <a:solidFill>
                  <a:srgbClr val="FF0000"/>
                </a:solidFill>
                <a:latin typeface="Times New Roman" panose="02020603050405020304" pitchFamily="18" charset="0"/>
                <a:ea typeface="Calibri" panose="020F0502020204030204" pitchFamily="34" charset="0"/>
              </a:rPr>
              <a:t>Mục</a:t>
            </a:r>
            <a:r>
              <a:rPr lang="en-US" sz="3600" b="1">
                <a:solidFill>
                  <a:srgbClr val="FF0000"/>
                </a:solidFill>
                <a:latin typeface="Times New Roman" panose="02020603050405020304" pitchFamily="18" charset="0"/>
                <a:ea typeface="Calibri" panose="020F0502020204030204" pitchFamily="34" charset="0"/>
              </a:rPr>
              <a:t> tiêu: Về kiến thức</a:t>
            </a:r>
            <a:endParaRPr lang="en-US" sz="3600" dirty="0">
              <a:solidFill>
                <a:prstClr val="black"/>
              </a:solidFill>
            </a:endParaRPr>
          </a:p>
        </p:txBody>
      </p:sp>
      <p:sp>
        <p:nvSpPr>
          <p:cNvPr id="3" name="TextBox 2">
            <a:extLst>
              <a:ext uri="{FF2B5EF4-FFF2-40B4-BE49-F238E27FC236}">
                <a16:creationId xmlns:a16="http://schemas.microsoft.com/office/drawing/2014/main" id="{916B4812-16F1-CC5D-73CF-7B8914FDF0A0}"/>
              </a:ext>
            </a:extLst>
          </p:cNvPr>
          <p:cNvSpPr txBox="1"/>
          <p:nvPr/>
        </p:nvSpPr>
        <p:spPr>
          <a:xfrm>
            <a:off x="304800" y="932081"/>
            <a:ext cx="8534400" cy="1077218"/>
          </a:xfrm>
          <a:prstGeom prst="rect">
            <a:avLst/>
          </a:prstGeom>
          <a:noFill/>
        </p:spPr>
        <p:txBody>
          <a:bodyPr wrap="square">
            <a:spAutoFit/>
          </a:bodyPr>
          <a:lstStyle/>
          <a:p>
            <a:pPr algn="just"/>
            <a:r>
              <a:rPr lang="en-US" sz="3200" b="1">
                <a:solidFill>
                  <a:srgbClr val="0000A2"/>
                </a:solidFill>
                <a:latin typeface="Times New Roman" pitchFamily="18" charset="0"/>
                <a:cs typeface="Times New Roman" pitchFamily="18" charset="0"/>
              </a:rPr>
              <a:t>- </a:t>
            </a:r>
            <a:r>
              <a:rPr lang="en-US" sz="3200">
                <a:solidFill>
                  <a:srgbClr val="0000A2"/>
                </a:solidFill>
                <a:latin typeface="Times New Roman" pitchFamily="18" charset="0"/>
                <a:cs typeface="Times New Roman" pitchFamily="18" charset="0"/>
              </a:rPr>
              <a:t>Thực hiện được phép nhân, chia hai phân thức đại số.</a:t>
            </a:r>
            <a:endParaRPr lang="en-US" sz="3200" b="1" dirty="0">
              <a:solidFill>
                <a:srgbClr val="0000A2"/>
              </a:solidFill>
              <a:latin typeface="Times New Roman" panose="02020603050405020304" pitchFamily="18" charset="0"/>
              <a:cs typeface="Times New Roman" pitchFamily="18" charset="0"/>
            </a:endParaRPr>
          </a:p>
        </p:txBody>
      </p:sp>
      <p:sp>
        <p:nvSpPr>
          <p:cNvPr id="4" name="TextBox 3">
            <a:extLst>
              <a:ext uri="{FF2B5EF4-FFF2-40B4-BE49-F238E27FC236}">
                <a16:creationId xmlns:a16="http://schemas.microsoft.com/office/drawing/2014/main" id="{916B4812-16F1-CC5D-73CF-7B8914FDF0A0}"/>
              </a:ext>
            </a:extLst>
          </p:cNvPr>
          <p:cNvSpPr txBox="1"/>
          <p:nvPr/>
        </p:nvSpPr>
        <p:spPr>
          <a:xfrm>
            <a:off x="304800" y="2038350"/>
            <a:ext cx="8534400" cy="2062103"/>
          </a:xfrm>
          <a:prstGeom prst="rect">
            <a:avLst/>
          </a:prstGeom>
          <a:noFill/>
        </p:spPr>
        <p:txBody>
          <a:bodyPr wrap="square">
            <a:spAutoFit/>
          </a:bodyPr>
          <a:lstStyle/>
          <a:p>
            <a:pPr algn="just"/>
            <a:r>
              <a:rPr lang="en-US" sz="3200" b="1">
                <a:solidFill>
                  <a:srgbClr val="0000A2"/>
                </a:solidFill>
                <a:latin typeface="Times New Roman" pitchFamily="18" charset="0"/>
                <a:cs typeface="Times New Roman" pitchFamily="18" charset="0"/>
              </a:rPr>
              <a:t>- </a:t>
            </a:r>
            <a:r>
              <a:rPr lang="en-US" sz="3200">
                <a:solidFill>
                  <a:srgbClr val="0000A2"/>
                </a:solidFill>
                <a:latin typeface="Times New Roman" pitchFamily="18" charset="0"/>
                <a:cs typeface="Times New Roman" pitchFamily="18" charset="0"/>
              </a:rPr>
              <a:t>Vận dụng được các tính chất giao hoán, kết hợp, phân phối của phép nhân đối với phép cộng, quy tắc dấu ngoặc với phân thức đại số đơn giản trong tính toán. </a:t>
            </a:r>
            <a:endParaRPr lang="en-US" sz="3200" b="1" dirty="0">
              <a:solidFill>
                <a:srgbClr val="0000A2"/>
              </a:solidFill>
              <a:latin typeface="Times New Roman" panose="02020603050405020304" pitchFamily="18" charset="0"/>
              <a:cs typeface="Times New Roman" pitchFamily="18" charset="0"/>
            </a:endParaRPr>
          </a:p>
        </p:txBody>
      </p:sp>
    </p:spTree>
    <p:extLst>
      <p:ext uri="{BB962C8B-B14F-4D97-AF65-F5344CB8AC3E}">
        <p14:creationId xmlns:p14="http://schemas.microsoft.com/office/powerpoint/2010/main" val="126546483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by="(-#ppt_w*2)" calcmode="lin" valueType="num">
                                      <p:cBhvr rctx="PPT">
                                        <p:cTn id="7" dur="500" autoRev="1" fill="hold">
                                          <p:stCondLst>
                                            <p:cond delay="0"/>
                                          </p:stCondLst>
                                        </p:cTn>
                                        <p:tgtEl>
                                          <p:spTgt spid="11"/>
                                        </p:tgtEl>
                                        <p:attrNameLst>
                                          <p:attrName>ppt_w</p:attrName>
                                        </p:attrNameLst>
                                      </p:cBhvr>
                                    </p:anim>
                                    <p:anim by="(#ppt_w*0.50)" calcmode="lin" valueType="num">
                                      <p:cBhvr>
                                        <p:cTn id="8" dur="500" decel="50000" autoRev="1" fill="hold">
                                          <p:stCondLst>
                                            <p:cond delay="0"/>
                                          </p:stCondLst>
                                        </p:cTn>
                                        <p:tgtEl>
                                          <p:spTgt spid="11"/>
                                        </p:tgtEl>
                                        <p:attrNameLst>
                                          <p:attrName>ppt_x</p:attrName>
                                        </p:attrNameLst>
                                      </p:cBhvr>
                                    </p:anim>
                                    <p:anim from="(-#ppt_h/2)" to="(#ppt_y)" calcmode="lin" valueType="num">
                                      <p:cBhvr>
                                        <p:cTn id="9" dur="1000" fill="hold">
                                          <p:stCondLst>
                                            <p:cond delay="0"/>
                                          </p:stCondLst>
                                        </p:cTn>
                                        <p:tgtEl>
                                          <p:spTgt spid="11"/>
                                        </p:tgtEl>
                                        <p:attrNameLst>
                                          <p:attrName>ppt_y</p:attrName>
                                        </p:attrNameLst>
                                      </p:cBhvr>
                                    </p:anim>
                                    <p:animRot by="21600000">
                                      <p:cBhvr>
                                        <p:cTn id="10" dur="1000" fill="hold">
                                          <p:stCondLst>
                                            <p:cond delay="0"/>
                                          </p:stCondLst>
                                        </p:cTn>
                                        <p:tgtEl>
                                          <p:spTgt spid="1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
                                          </p:val>
                                        </p:tav>
                                        <p:tav tm="100000">
                                          <p:val>
                                            <p:strVal val="#ppt_x"/>
                                          </p:val>
                                        </p:tav>
                                      </p:tavLst>
                                    </p:anim>
                                    <p:anim calcmode="lin" valueType="num">
                                      <p:cBhvr>
                                        <p:cTn id="1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3"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n 2">
            <a:extLst>
              <a:ext uri="{FF2B5EF4-FFF2-40B4-BE49-F238E27FC236}">
                <a16:creationId xmlns:a16="http://schemas.microsoft.com/office/drawing/2014/main" id="{6437E96C-B4D7-4CA6-90EE-43A5C748EF9C}"/>
              </a:ext>
            </a:extLst>
          </p:cNvPr>
          <p:cNvSpPr/>
          <p:nvPr/>
        </p:nvSpPr>
        <p:spPr>
          <a:xfrm>
            <a:off x="1428750" y="628650"/>
            <a:ext cx="3143250" cy="308610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FF0000"/>
                </a:solidFill>
                <a:latin typeface="Times New Roman" panose="02020603050405020304" pitchFamily="18" charset="0"/>
                <a:cs typeface="Times New Roman" panose="02020603050405020304" pitchFamily="18" charset="0"/>
              </a:rPr>
              <a:t>HOẠT ĐỘNG</a:t>
            </a:r>
          </a:p>
        </p:txBody>
      </p:sp>
      <p:sp>
        <p:nvSpPr>
          <p:cNvPr id="11" name="TextBox 10">
            <a:extLst>
              <a:ext uri="{FF2B5EF4-FFF2-40B4-BE49-F238E27FC236}">
                <a16:creationId xmlns:a16="http://schemas.microsoft.com/office/drawing/2014/main" id="{B812FD0D-3345-4D97-BED4-5A0590056D2D}"/>
              </a:ext>
            </a:extLst>
          </p:cNvPr>
          <p:cNvSpPr txBox="1"/>
          <p:nvPr/>
        </p:nvSpPr>
        <p:spPr>
          <a:xfrm>
            <a:off x="4593267" y="1863383"/>
            <a:ext cx="1731335" cy="646331"/>
          </a:xfrm>
          <a:prstGeom prst="rect">
            <a:avLst/>
          </a:prstGeom>
          <a:solidFill>
            <a:srgbClr val="FFFF00"/>
          </a:solidFill>
        </p:spPr>
        <p:txBody>
          <a:bodyPr wrap="square">
            <a:spAutoFit/>
          </a:bodyPr>
          <a:lstStyle/>
          <a:p>
            <a:r>
              <a:rPr lang="en-US" sz="3600" b="1" dirty="0" err="1">
                <a:solidFill>
                  <a:srgbClr val="FF0000"/>
                </a:solidFill>
                <a:latin typeface="Times New Roman" panose="02020603050405020304" pitchFamily="18" charset="0"/>
              </a:rPr>
              <a:t>Mở</a:t>
            </a:r>
            <a:r>
              <a:rPr lang="en-US" sz="3600" b="1" dirty="0">
                <a:solidFill>
                  <a:srgbClr val="FF0000"/>
                </a:solidFill>
                <a:latin typeface="Times New Roman" panose="02020603050405020304" pitchFamily="18" charset="0"/>
              </a:rPr>
              <a:t> </a:t>
            </a:r>
            <a:r>
              <a:rPr lang="en-US" sz="3600" b="1" dirty="0" err="1">
                <a:solidFill>
                  <a:srgbClr val="FF0000"/>
                </a:solidFill>
                <a:latin typeface="Times New Roman" panose="02020603050405020304" pitchFamily="18" charset="0"/>
              </a:rPr>
              <a:t>đầu</a:t>
            </a:r>
            <a:endParaRPr lang="en-US" sz="3600" dirty="0"/>
          </a:p>
        </p:txBody>
      </p:sp>
      <p:pic>
        <p:nvPicPr>
          <p:cNvPr id="6" name="Hình ảnh 5">
            <a:extLst>
              <a:ext uri="{FF2B5EF4-FFF2-40B4-BE49-F238E27FC236}">
                <a16:creationId xmlns:a16="http://schemas.microsoft.com/office/drawing/2014/main" id="{C4143E7E-651B-40FB-A4A2-3F088BFE4B6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8711" t="12222" r="20015" b="20370"/>
          <a:stretch/>
        </p:blipFill>
        <p:spPr>
          <a:xfrm>
            <a:off x="5276852" y="2633787"/>
            <a:ext cx="2305049" cy="2231484"/>
          </a:xfrm>
          <a:prstGeom prst="ellipse">
            <a:avLst/>
          </a:prstGeom>
        </p:spPr>
      </p:pic>
    </p:spTree>
    <p:extLst>
      <p:ext uri="{BB962C8B-B14F-4D97-AF65-F5344CB8AC3E}">
        <p14:creationId xmlns:p14="http://schemas.microsoft.com/office/powerpoint/2010/main" val="2644939870"/>
      </p:ext>
    </p:extLst>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TRO CHOI POWERPOINT\Giai cuu rung xanh\Free-vector-cartoon-natural.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 y="-247650"/>
            <a:ext cx="9144000" cy="539115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C:\Users\ADMIN\Desktop\Giai cuu con vat\depositphotos_8033217-stock-illustration-cartoon-hunter-with-a-blunderbuss.jpg"/>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0" b="100000" l="0" r="100000">
                        <a14:backgroundMark x1="52488" y1="58358" x2="52488" y2="58358"/>
                      </a14:backgroundRemoval>
                    </a14:imgEffect>
                  </a14:imgLayer>
                </a14:imgProps>
              </a:ext>
              <a:ext uri="{28A0092B-C50C-407E-A947-70E740481C1C}">
                <a14:useLocalDpi xmlns:a14="http://schemas.microsoft.com/office/drawing/2010/main" val="0"/>
              </a:ext>
            </a:extLst>
          </a:blip>
          <a:srcRect/>
          <a:stretch>
            <a:fillRect/>
          </a:stretch>
        </p:blipFill>
        <p:spPr bwMode="auto">
          <a:xfrm rot="20956218" flipH="1">
            <a:off x="101072" y="2624886"/>
            <a:ext cx="2223742" cy="290164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Hình ảnh có liên quan"/>
          <p:cNvPicPr>
            <a:picLocks noChangeAspect="1" noChangeArrowheads="1"/>
          </p:cNvPicPr>
          <p:nvPr/>
        </p:nvPicPr>
        <p:blipFill>
          <a:blip r:embed="rId8">
            <a:extLst>
              <a:ext uri="{BEBA8EAE-BF5A-486C-A8C5-ECC9F3942E4B}">
                <a14:imgProps xmlns:a14="http://schemas.microsoft.com/office/drawing/2010/main">
                  <a14:imgLayer r:embed="rId9">
                    <a14:imgEffect>
                      <a14:backgroundRemoval t="0" b="100000" l="0" r="100000">
                        <a14:foregroundMark x1="67250" y1="27750" x2="57750" y2="32750"/>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5543851" y="148663"/>
            <a:ext cx="4209143" cy="420914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C:\Users\ADMIN\Desktop\Giai cuu con vat\historieta-linda-de-los-ciervos-47108548.jpg"/>
          <p:cNvPicPr>
            <a:picLocks noChangeAspect="1" noChangeArrowheads="1"/>
          </p:cNvPicPr>
          <p:nvPr/>
        </p:nvPicPr>
        <p:blipFill>
          <a:blip r:embed="rId10" cstate="print">
            <a:extLst>
              <a:ext uri="{BEBA8EAE-BF5A-486C-A8C5-ECC9F3942E4B}">
                <a14:imgProps xmlns:a14="http://schemas.microsoft.com/office/drawing/2010/main">
                  <a14:imgLayer r:embed="rId11">
                    <a14:imgEffect>
                      <a14:backgroundRemoval t="0" b="100000" l="0" r="100000">
                        <a14:foregroundMark x1="17000" y1="15657" x2="20500" y2="27086"/>
                        <a14:foregroundMark x1="27625" y1="69029" x2="30750" y2="75657"/>
                        <a14:foregroundMark x1="96375" y1="86171" x2="98625" y2="89486"/>
                        <a14:foregroundMark x1="90625" y1="96457" x2="91125" y2="99314"/>
                      </a14:backgroundRemoval>
                    </a14:imgEffect>
                  </a14:imgLayer>
                </a14:imgProps>
              </a:ext>
              <a:ext uri="{28A0092B-C50C-407E-A947-70E740481C1C}">
                <a14:useLocalDpi xmlns:a14="http://schemas.microsoft.com/office/drawing/2010/main" val="0"/>
              </a:ext>
            </a:extLst>
          </a:blip>
          <a:srcRect/>
          <a:stretch>
            <a:fillRect/>
          </a:stretch>
        </p:blipFill>
        <p:spPr bwMode="auto">
          <a:xfrm rot="21236336">
            <a:off x="2046883" y="2112868"/>
            <a:ext cx="780611" cy="728796"/>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9" descr="C:\Users\ADMIN\Desktop\Giai cuu con vat\dessin-animé-mignon-de-tigre-43198987.jpg"/>
          <p:cNvPicPr>
            <a:picLocks noChangeAspect="1" noChangeArrowheads="1"/>
          </p:cNvPicPr>
          <p:nvPr/>
        </p:nvPicPr>
        <p:blipFill>
          <a:blip r:embed="rId12" cstate="print">
            <a:extLst>
              <a:ext uri="{BEBA8EAE-BF5A-486C-A8C5-ECC9F3942E4B}">
                <a14:imgProps xmlns:a14="http://schemas.microsoft.com/office/drawing/2010/main">
                  <a14:imgLayer r:embed="rId1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4647594" y="3410356"/>
            <a:ext cx="2201172" cy="212378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Kết quả hình ảnh cho elephant cartoon"/>
          <p:cNvPicPr>
            <a:picLocks noChangeAspect="1" noChangeArrowheads="1"/>
          </p:cNvPicPr>
          <p:nvPr/>
        </p:nvPicPr>
        <p:blipFill>
          <a:blip r:embed="rId14">
            <a:extLst>
              <a:ext uri="{BEBA8EAE-BF5A-486C-A8C5-ECC9F3942E4B}">
                <a14:imgProps xmlns:a14="http://schemas.microsoft.com/office/drawing/2010/main">
                  <a14:imgLayer r:embed="rId15">
                    <a14:imgEffect>
                      <a14:backgroundRemoval t="0" b="100000" l="0" r="100000">
                        <a14:foregroundMark x1="19332" y1="31000" x2="47017" y2="41400"/>
                        <a14:foregroundMark x1="21480" y1="93800" x2="29117" y2="94400"/>
                        <a14:foregroundMark x1="43437" y1="94800" x2="52745" y2="96200"/>
                        <a14:foregroundMark x1="64200" y1="94400" x2="71360" y2="95600"/>
                        <a14:foregroundMark x1="83055" y1="98000" x2="92124" y2="97400"/>
                      </a14:backgroundRemoval>
                    </a14:imgEffect>
                  </a14:imgLayer>
                </a14:imgProps>
              </a:ext>
              <a:ext uri="{28A0092B-C50C-407E-A947-70E740481C1C}">
                <a14:useLocalDpi xmlns:a14="http://schemas.microsoft.com/office/drawing/2010/main" val="0"/>
              </a:ext>
            </a:extLst>
          </a:blip>
          <a:srcRect/>
          <a:stretch>
            <a:fillRect/>
          </a:stretch>
        </p:blipFill>
        <p:spPr bwMode="auto">
          <a:xfrm>
            <a:off x="5714395" y="1735556"/>
            <a:ext cx="3446522" cy="4112795"/>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0" descr="C:\Users\ADMIN\Desktop\Tai nguyen thiet ke tro choi\Bảng gỗ\images.jpg"/>
          <p:cNvPicPr>
            <a:picLocks noChangeAspect="1" noChangeArrowheads="1"/>
          </p:cNvPicPr>
          <p:nvPr/>
        </p:nvPicPr>
        <p:blipFill>
          <a:blip r:embed="rId16">
            <a:extLst>
              <a:ext uri="{BEBA8EAE-BF5A-486C-A8C5-ECC9F3942E4B}">
                <a14:imgProps xmlns:a14="http://schemas.microsoft.com/office/drawing/2010/main">
                  <a14:imgLayer r:embed="rId17">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3047394" y="-713117"/>
            <a:ext cx="2667000" cy="2678906"/>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3227109" y="614511"/>
            <a:ext cx="2335491" cy="923327"/>
          </a:xfrm>
          <a:prstGeom prst="rect">
            <a:avLst/>
          </a:prstGeom>
          <a:noFill/>
        </p:spPr>
        <p:txBody>
          <a:bodyPr wrap="none" lIns="91438" tIns="45719" rIns="91438" bIns="45719" rtlCol="0">
            <a:spAutoFit/>
          </a:bodyPr>
          <a:lstStyle/>
          <a:p>
            <a:pPr algn="ctr"/>
            <a:r>
              <a:rPr lang="en-US" sz="2700"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GIẢI CỨU</a:t>
            </a:r>
          </a:p>
          <a:p>
            <a:pPr algn="ctr"/>
            <a:r>
              <a:rPr lang="en-US" sz="2700"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RỪNG XANH</a:t>
            </a:r>
          </a:p>
        </p:txBody>
      </p:sp>
      <p:pic>
        <p:nvPicPr>
          <p:cNvPr id="19" name="清新欢乐节奏流行进取电音乐">
            <a:hlinkClick r:id="" action="ppaction://media"/>
            <a:extLst>
              <a:ext uri="{FF2B5EF4-FFF2-40B4-BE49-F238E27FC236}">
                <a16:creationId xmlns:a16="http://schemas.microsoft.com/office/drawing/2014/main" id="{9D5BD8F3-9884-4B8F-A4DE-583E1BCD9EFC}"/>
              </a:ext>
            </a:extLst>
          </p:cNvPr>
          <p:cNvPicPr>
            <a:picLocks noChangeAspect="1"/>
          </p:cNvPicPr>
          <p:nvPr>
            <a:audioFile r:link="rId2"/>
            <p:extLst>
              <p:ext uri="{DAA4B4D4-6D71-4841-9C94-3DE7FCFB9230}">
                <p14:media xmlns:p14="http://schemas.microsoft.com/office/powerpoint/2010/main" r:embed="rId1"/>
              </p:ext>
            </p:extLst>
          </p:nvPr>
        </p:nvPicPr>
        <p:blipFill>
          <a:blip r:embed="rId18"/>
          <a:stretch>
            <a:fillRect/>
          </a:stretch>
        </p:blipFill>
        <p:spPr>
          <a:xfrm>
            <a:off x="-719527" y="4664068"/>
            <a:ext cx="479433" cy="479433"/>
          </a:xfrm>
          <a:prstGeom prst="rect">
            <a:avLst/>
          </a:prstGeom>
        </p:spPr>
      </p:pic>
    </p:spTree>
    <p:extLst>
      <p:ext uri="{BB962C8B-B14F-4D97-AF65-F5344CB8AC3E}">
        <p14:creationId xmlns:p14="http://schemas.microsoft.com/office/powerpoint/2010/main" val="1071353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80">
                                          <p:stCondLst>
                                            <p:cond delay="0"/>
                                          </p:stCondLst>
                                        </p:cTn>
                                        <p:tgtEl>
                                          <p:spTgt spid="17"/>
                                        </p:tgtEl>
                                      </p:cBhvr>
                                    </p:animEffect>
                                    <p:anim calcmode="lin" valueType="num">
                                      <p:cBhvr>
                                        <p:cTn id="8"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13" dur="26">
                                          <p:stCondLst>
                                            <p:cond delay="650"/>
                                          </p:stCondLst>
                                        </p:cTn>
                                        <p:tgtEl>
                                          <p:spTgt spid="17"/>
                                        </p:tgtEl>
                                      </p:cBhvr>
                                      <p:to x="100000" y="60000"/>
                                    </p:animScale>
                                    <p:animScale>
                                      <p:cBhvr>
                                        <p:cTn id="14" dur="166" decel="50000">
                                          <p:stCondLst>
                                            <p:cond delay="676"/>
                                          </p:stCondLst>
                                        </p:cTn>
                                        <p:tgtEl>
                                          <p:spTgt spid="17"/>
                                        </p:tgtEl>
                                      </p:cBhvr>
                                      <p:to x="100000" y="100000"/>
                                    </p:animScale>
                                    <p:animScale>
                                      <p:cBhvr>
                                        <p:cTn id="15" dur="26">
                                          <p:stCondLst>
                                            <p:cond delay="1312"/>
                                          </p:stCondLst>
                                        </p:cTn>
                                        <p:tgtEl>
                                          <p:spTgt spid="17"/>
                                        </p:tgtEl>
                                      </p:cBhvr>
                                      <p:to x="100000" y="80000"/>
                                    </p:animScale>
                                    <p:animScale>
                                      <p:cBhvr>
                                        <p:cTn id="16" dur="166" decel="50000">
                                          <p:stCondLst>
                                            <p:cond delay="1338"/>
                                          </p:stCondLst>
                                        </p:cTn>
                                        <p:tgtEl>
                                          <p:spTgt spid="17"/>
                                        </p:tgtEl>
                                      </p:cBhvr>
                                      <p:to x="100000" y="100000"/>
                                    </p:animScale>
                                    <p:animScale>
                                      <p:cBhvr>
                                        <p:cTn id="17" dur="26">
                                          <p:stCondLst>
                                            <p:cond delay="1642"/>
                                          </p:stCondLst>
                                        </p:cTn>
                                        <p:tgtEl>
                                          <p:spTgt spid="17"/>
                                        </p:tgtEl>
                                      </p:cBhvr>
                                      <p:to x="100000" y="90000"/>
                                    </p:animScale>
                                    <p:animScale>
                                      <p:cBhvr>
                                        <p:cTn id="18" dur="166" decel="50000">
                                          <p:stCondLst>
                                            <p:cond delay="1668"/>
                                          </p:stCondLst>
                                        </p:cTn>
                                        <p:tgtEl>
                                          <p:spTgt spid="17"/>
                                        </p:tgtEl>
                                      </p:cBhvr>
                                      <p:to x="100000" y="100000"/>
                                    </p:animScale>
                                    <p:animScale>
                                      <p:cBhvr>
                                        <p:cTn id="19" dur="26">
                                          <p:stCondLst>
                                            <p:cond delay="1808"/>
                                          </p:stCondLst>
                                        </p:cTn>
                                        <p:tgtEl>
                                          <p:spTgt spid="17"/>
                                        </p:tgtEl>
                                      </p:cBhvr>
                                      <p:to x="100000" y="95000"/>
                                    </p:animScale>
                                    <p:animScale>
                                      <p:cBhvr>
                                        <p:cTn id="20" dur="166" decel="50000">
                                          <p:stCondLst>
                                            <p:cond delay="1834"/>
                                          </p:stCondLst>
                                        </p:cTn>
                                        <p:tgtEl>
                                          <p:spTgt spid="17"/>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580">
                                          <p:stCondLst>
                                            <p:cond delay="0"/>
                                          </p:stCondLst>
                                        </p:cTn>
                                        <p:tgtEl>
                                          <p:spTgt spid="16"/>
                                        </p:tgtEl>
                                      </p:cBhvr>
                                    </p:animEffect>
                                    <p:anim calcmode="lin" valueType="num">
                                      <p:cBhvr>
                                        <p:cTn id="24"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29" dur="26">
                                          <p:stCondLst>
                                            <p:cond delay="650"/>
                                          </p:stCondLst>
                                        </p:cTn>
                                        <p:tgtEl>
                                          <p:spTgt spid="16"/>
                                        </p:tgtEl>
                                      </p:cBhvr>
                                      <p:to x="100000" y="60000"/>
                                    </p:animScale>
                                    <p:animScale>
                                      <p:cBhvr>
                                        <p:cTn id="30" dur="166" decel="50000">
                                          <p:stCondLst>
                                            <p:cond delay="676"/>
                                          </p:stCondLst>
                                        </p:cTn>
                                        <p:tgtEl>
                                          <p:spTgt spid="16"/>
                                        </p:tgtEl>
                                      </p:cBhvr>
                                      <p:to x="100000" y="100000"/>
                                    </p:animScale>
                                    <p:animScale>
                                      <p:cBhvr>
                                        <p:cTn id="31" dur="26">
                                          <p:stCondLst>
                                            <p:cond delay="1312"/>
                                          </p:stCondLst>
                                        </p:cTn>
                                        <p:tgtEl>
                                          <p:spTgt spid="16"/>
                                        </p:tgtEl>
                                      </p:cBhvr>
                                      <p:to x="100000" y="80000"/>
                                    </p:animScale>
                                    <p:animScale>
                                      <p:cBhvr>
                                        <p:cTn id="32" dur="166" decel="50000">
                                          <p:stCondLst>
                                            <p:cond delay="1338"/>
                                          </p:stCondLst>
                                        </p:cTn>
                                        <p:tgtEl>
                                          <p:spTgt spid="16"/>
                                        </p:tgtEl>
                                      </p:cBhvr>
                                      <p:to x="100000" y="100000"/>
                                    </p:animScale>
                                    <p:animScale>
                                      <p:cBhvr>
                                        <p:cTn id="33" dur="26">
                                          <p:stCondLst>
                                            <p:cond delay="1642"/>
                                          </p:stCondLst>
                                        </p:cTn>
                                        <p:tgtEl>
                                          <p:spTgt spid="16"/>
                                        </p:tgtEl>
                                      </p:cBhvr>
                                      <p:to x="100000" y="90000"/>
                                    </p:animScale>
                                    <p:animScale>
                                      <p:cBhvr>
                                        <p:cTn id="34" dur="166" decel="50000">
                                          <p:stCondLst>
                                            <p:cond delay="1668"/>
                                          </p:stCondLst>
                                        </p:cTn>
                                        <p:tgtEl>
                                          <p:spTgt spid="16"/>
                                        </p:tgtEl>
                                      </p:cBhvr>
                                      <p:to x="100000" y="100000"/>
                                    </p:animScale>
                                    <p:animScale>
                                      <p:cBhvr>
                                        <p:cTn id="35" dur="26">
                                          <p:stCondLst>
                                            <p:cond delay="1808"/>
                                          </p:stCondLst>
                                        </p:cTn>
                                        <p:tgtEl>
                                          <p:spTgt spid="16"/>
                                        </p:tgtEl>
                                      </p:cBhvr>
                                      <p:to x="100000" y="95000"/>
                                    </p:animScale>
                                    <p:animScale>
                                      <p:cBhvr>
                                        <p:cTn id="36" dur="166" decel="50000">
                                          <p:stCondLst>
                                            <p:cond delay="1834"/>
                                          </p:stCondLst>
                                        </p:cTn>
                                        <p:tgtEl>
                                          <p:spTgt spid="16"/>
                                        </p:tgtEl>
                                      </p:cBhvr>
                                      <p:to x="100000" y="100000"/>
                                    </p:animScale>
                                  </p:childTnLst>
                                </p:cTn>
                              </p:par>
                            </p:childTnLst>
                          </p:cTn>
                        </p:par>
                        <p:par>
                          <p:cTn id="37" fill="hold">
                            <p:stCondLst>
                              <p:cond delay="2000"/>
                            </p:stCondLst>
                            <p:childTnLst>
                              <p:par>
                                <p:cTn id="38" presetID="1" presetClass="mediacall" presetSubtype="0" fill="hold" nodeType="afterEffect">
                                  <p:stCondLst>
                                    <p:cond delay="0"/>
                                  </p:stCondLst>
                                  <p:childTnLst>
                                    <p:cmd type="call" cmd="playFrom(0.0)">
                                      <p:cBhvr>
                                        <p:cTn id="39" dur="147534"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94340" showWhenStopped="0">
                <p:cTn id="40" fill="hold" display="0">
                  <p:stCondLst>
                    <p:cond delay="indefinite"/>
                  </p:stCondLst>
                  <p:endCondLst>
                    <p:cond evt="onStopAudio" delay="0">
                      <p:tgtEl>
                        <p:sldTgt/>
                      </p:tgtEl>
                    </p:cond>
                  </p:endCondLst>
                </p:cTn>
                <p:tgtEl>
                  <p:spTgt spid="19"/>
                </p:tgtEl>
              </p:cMediaNode>
            </p:audio>
          </p:childTnLst>
        </p:cTn>
      </p:par>
    </p:tnLst>
    <p:bldLst>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G:\TRO CHOI POWERPOINT\Giai cuu rung xanh\floresta.jpg"/>
          <p:cNvPicPr>
            <a:picLocks noChangeAspect="1" noChangeArrowheads="1"/>
          </p:cNvPicPr>
          <p:nvPr/>
        </p:nvPicPr>
        <p:blipFill>
          <a:blip r:embed="rId5">
            <a:extLst>
              <a:ext uri="{BEBA8EAE-BF5A-486C-A8C5-ECC9F3942E4B}">
                <a14:imgProps xmlns:a14="http://schemas.microsoft.com/office/drawing/2010/main">
                  <a14:imgLayer r:embed="rId6">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359978" y="-33919"/>
            <a:ext cx="8784022" cy="2654573"/>
          </a:xfrm>
          <a:prstGeom prst="rect">
            <a:avLst/>
          </a:prstGeom>
        </p:spPr>
        <p:txBody>
          <a:bodyPr wrap="square" lIns="68580" tIns="34290" rIns="68580" bIns="34290">
            <a:spAutoFit/>
          </a:bodyPr>
          <a:lstStyle/>
          <a:p>
            <a:pPr marL="428625" indent="-428625" algn="just">
              <a:buFont typeface="Wingdings" panose="05000000000000000000" pitchFamily="2" charset="2"/>
              <a:buChar char="Ø"/>
              <a:defRPr/>
            </a:pPr>
            <a:r>
              <a:rPr lang="en-US" sz="2800" b="1">
                <a:ln w="19050">
                  <a:noFill/>
                  <a:prstDash val="solid"/>
                </a:ln>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Trong khu rừng, loài vật đang sinh sống thuận hòa, vui vẻ. Bỗng  một hôm xuất hiện một gã thợ săn từ đâu đến. Ông ta dùng súng săn bắt các con vật nhốt lại. Muông thú hoảng sợ trốn chạy, tiếng kêu vang cả rừng xanh. Một chú Khỉ dũng cảm muốn cứu lấy khu rừng, cứu các bạn của mình khỏi gã thợ săn hung </a:t>
            </a:r>
            <a:r>
              <a:rPr lang="en-US" sz="2800" b="1">
                <a:ln w="6350">
                  <a:noFill/>
                </a:ln>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ác.</a:t>
            </a:r>
          </a:p>
        </p:txBody>
      </p:sp>
      <p:sp>
        <p:nvSpPr>
          <p:cNvPr id="11" name="Rectangle 10"/>
          <p:cNvSpPr/>
          <p:nvPr/>
        </p:nvSpPr>
        <p:spPr>
          <a:xfrm>
            <a:off x="381000" y="2495550"/>
            <a:ext cx="8763000" cy="2769989"/>
          </a:xfrm>
          <a:prstGeom prst="rect">
            <a:avLst/>
          </a:prstGeom>
        </p:spPr>
        <p:txBody>
          <a:bodyPr wrap="square" lIns="68580" tIns="34290" rIns="68580" bIns="34290">
            <a:spAutoFit/>
          </a:bodyPr>
          <a:lstStyle/>
          <a:p>
            <a:pPr marL="428625" indent="-428625" algn="just">
              <a:spcBef>
                <a:spcPts val="900"/>
              </a:spcBef>
              <a:buFont typeface="Wingdings" panose="05000000000000000000" pitchFamily="2" charset="2"/>
              <a:buChar char="Ø"/>
              <a:defRPr/>
            </a:pPr>
            <a:r>
              <a:rPr lang="en-US" sz="2800" b="1">
                <a:solidFill>
                  <a:srgbClr val="00FFFF"/>
                </a:solidFill>
                <a:effectLst>
                  <a:outerShdw blurRad="38100" dist="38100" dir="2700000" algn="tl">
                    <a:srgbClr val="000000">
                      <a:alpha val="43137"/>
                    </a:srgbClr>
                  </a:outerShdw>
                </a:effectLst>
                <a:latin typeface="Times New Roman" pitchFamily="18" charset="0"/>
                <a:cs typeface="Times New Roman" pitchFamily="18" charset="0"/>
              </a:rPr>
              <a:t>Em hãy giúp chú Khỉ giải cứu rừng xanh bằng cách trả lời các câu hỏi do giáo viên đặt ra. Trả lời đúng một câu hỏi tương ứng với thả được một con thú, đánh bại gã thợ săn, giúp khu rừng trở lại cuộc sống yên bình vốn có.</a:t>
            </a:r>
          </a:p>
          <a:p>
            <a:pPr marL="428625" indent="-428625" algn="just">
              <a:spcBef>
                <a:spcPts val="900"/>
              </a:spcBef>
              <a:buFont typeface="Wingdings" panose="05000000000000000000" pitchFamily="2" charset="2"/>
              <a:buChar char="Ø"/>
              <a:defRPr/>
            </a:pPr>
            <a:r>
              <a:rPr lang="en-US" sz="2800" b="1">
                <a:solidFill>
                  <a:srgbClr val="FFFF00"/>
                </a:solidFill>
                <a:effectLst>
                  <a:outerShdw blurRad="38100" dist="38100" dir="2700000" algn="tl">
                    <a:srgbClr val="000000">
                      <a:alpha val="43137"/>
                    </a:srgbClr>
                  </a:outerShdw>
                </a:effectLst>
                <a:latin typeface="Times New Roman" pitchFamily="18" charset="0"/>
                <a:cs typeface="Times New Roman" pitchFamily="18" charset="0"/>
                <a:sym typeface="Wingdings" panose="05000000000000000000" pitchFamily="2" charset="2"/>
              </a:rPr>
              <a:t>   </a:t>
            </a:r>
            <a:r>
              <a:rPr lang="en-US" sz="2800" b="1">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 NÀO CÙNG CHƠI NÀO!!!!!!</a:t>
            </a:r>
          </a:p>
        </p:txBody>
      </p:sp>
      <p:pic>
        <p:nvPicPr>
          <p:cNvPr id="12" name="清新欢乐节奏流行进取电音乐">
            <a:hlinkClick r:id="" action="ppaction://media"/>
            <a:extLst>
              <a:ext uri="{FF2B5EF4-FFF2-40B4-BE49-F238E27FC236}">
                <a16:creationId xmlns:a16="http://schemas.microsoft.com/office/drawing/2014/main" id="{9D5BD8F3-9884-4B8F-A4DE-583E1BCD9EF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19527" y="4664068"/>
            <a:ext cx="479433" cy="479433"/>
          </a:xfrm>
          <a:prstGeom prst="rect">
            <a:avLst/>
          </a:prstGeom>
        </p:spPr>
      </p:pic>
      <p:sp>
        <p:nvSpPr>
          <p:cNvPr id="3" name="TextBox 2"/>
          <p:cNvSpPr txBox="1"/>
          <p:nvPr/>
        </p:nvSpPr>
        <p:spPr>
          <a:xfrm>
            <a:off x="27296" y="76486"/>
            <a:ext cx="381000" cy="4401205"/>
          </a:xfrm>
          <a:prstGeom prst="rect">
            <a:avLst/>
          </a:prstGeom>
          <a:noFill/>
          <a:ln>
            <a:solidFill>
              <a:srgbClr val="FFFF00"/>
            </a:solidFill>
          </a:ln>
        </p:spPr>
        <p:txBody>
          <a:bodyPr wrap="square" rtlCol="0">
            <a:spAutoFit/>
          </a:bodyPr>
          <a:lstStyle/>
          <a:p>
            <a:r>
              <a:rPr lang="en-US" sz="2800" b="1" i="1">
                <a:solidFill>
                  <a:srgbClr val="FFFA00"/>
                </a:solidFill>
                <a:effectLst>
                  <a:outerShdw blurRad="38100" dist="38100" dir="2700000" algn="tl">
                    <a:srgbClr val="000000">
                      <a:alpha val="43137"/>
                    </a:srgbClr>
                  </a:outerShdw>
                </a:effectLst>
                <a:latin typeface="Times New Roman" pitchFamily="18" charset="0"/>
                <a:cs typeface="Times New Roman" pitchFamily="18" charset="0"/>
              </a:rPr>
              <a:t>GIỚI </a:t>
            </a:r>
          </a:p>
          <a:p>
            <a:endParaRPr lang="en-US" sz="2800" b="1" i="1">
              <a:solidFill>
                <a:srgbClr val="FFFA00"/>
              </a:solidFill>
              <a:effectLst>
                <a:outerShdw blurRad="38100" dist="38100" dir="2700000" algn="tl">
                  <a:srgbClr val="000000">
                    <a:alpha val="43137"/>
                  </a:srgbClr>
                </a:outerShdw>
              </a:effectLst>
              <a:latin typeface="Times New Roman" pitchFamily="18" charset="0"/>
              <a:cs typeface="Times New Roman" pitchFamily="18" charset="0"/>
            </a:endParaRPr>
          </a:p>
          <a:p>
            <a:r>
              <a:rPr lang="en-US" sz="2800" b="1" i="1">
                <a:solidFill>
                  <a:srgbClr val="FFFA00"/>
                </a:solidFill>
                <a:effectLst>
                  <a:outerShdw blurRad="38100" dist="38100" dir="2700000" algn="tl">
                    <a:srgbClr val="000000">
                      <a:alpha val="43137"/>
                    </a:srgbClr>
                  </a:outerShdw>
                </a:effectLst>
                <a:latin typeface="Times New Roman" pitchFamily="18" charset="0"/>
                <a:cs typeface="Times New Roman" pitchFamily="18" charset="0"/>
              </a:rPr>
              <a:t>THIỆU</a:t>
            </a:r>
          </a:p>
        </p:txBody>
      </p:sp>
    </p:spTree>
    <p:extLst>
      <p:ext uri="{BB962C8B-B14F-4D97-AF65-F5344CB8AC3E}">
        <p14:creationId xmlns:p14="http://schemas.microsoft.com/office/powerpoint/2010/main" val="110555220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7534"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9434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G:\TRO CHOI POWERPOINT\Giai cuu rung xanh\florest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628650"/>
            <a:ext cx="10515600" cy="6019800"/>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2" descr="C:\Users\ADMIN\Desktop\Giai cuu con vat\depositphotos_8033217-stock-illustration-cartoon-hunter-with-a-blunderbuss.jpg"/>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196" b="100000" l="0" r="100000"/>
                    </a14:imgEffect>
                  </a14:imgLayer>
                </a14:imgProps>
              </a:ext>
              <a:ext uri="{28A0092B-C50C-407E-A947-70E740481C1C}">
                <a14:useLocalDpi xmlns:a14="http://schemas.microsoft.com/office/drawing/2010/main" val="0"/>
              </a:ext>
            </a:extLst>
          </a:blip>
          <a:srcRect/>
          <a:stretch>
            <a:fillRect/>
          </a:stretch>
        </p:blipFill>
        <p:spPr bwMode="auto">
          <a:xfrm flipH="1">
            <a:off x="228601" y="2092326"/>
            <a:ext cx="819035" cy="985838"/>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5" descr="C:\Users\ADMIN\Desktop\Giai cuu con vat\860b43d1f72858179212c60650ccfc01.jpg"/>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0" b="100000" l="0" r="100000">
                        <a14:foregroundMark x1="6356" y1="4000" x2="13136" y2="15667"/>
                        <a14:foregroundMark x1="64831" y1="1333" x2="64831" y2="15000"/>
                        <a14:foregroundMark x1="16525" y1="33667" x2="20763" y2="39000"/>
                        <a14:foregroundMark x1="58051" y1="29667" x2="51695" y2="36667"/>
                        <a14:foregroundMark x1="30932" y1="42667" x2="27542" y2="53333"/>
                      </a14:backgroundRemoval>
                    </a14:imgEffect>
                  </a14:imgLayer>
                </a14:imgProps>
              </a:ext>
              <a:ext uri="{28A0092B-C50C-407E-A947-70E740481C1C}">
                <a14:useLocalDpi xmlns:a14="http://schemas.microsoft.com/office/drawing/2010/main" val="0"/>
              </a:ext>
            </a:extLst>
          </a:blip>
          <a:srcRect/>
          <a:stretch>
            <a:fillRect/>
          </a:stretch>
        </p:blipFill>
        <p:spPr bwMode="auto">
          <a:xfrm>
            <a:off x="2514601" y="3398763"/>
            <a:ext cx="1006619" cy="1279600"/>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6" descr="C:\Users\ADMIN\Desktop\Giai cuu con vat\Baby-Elephant-Clipart_7.png.1379429044053.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271710" y="3158874"/>
            <a:ext cx="1748090" cy="1748090"/>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8" descr="C:\Users\ADMIN\Desktop\Giai cuu con vat\clipbear4.gif"/>
          <p:cNvPicPr>
            <a:picLocks noChangeAspect="1" noChangeArrowheads="1"/>
          </p:cNvPicPr>
          <p:nvPr/>
        </p:nvPicPr>
        <p:blipFill>
          <a:blip r:embed="rId9">
            <a:extLst>
              <a:ext uri="{BEBA8EAE-BF5A-486C-A8C5-ECC9F3942E4B}">
                <a14:imgProps xmlns:a14="http://schemas.microsoft.com/office/drawing/2010/main">
                  <a14:imgLayer r:embed="rId10">
                    <a14:imgEffect>
                      <a14:backgroundRemoval t="0" b="100000" l="0" r="100000">
                        <a14:backgroundMark x1="40102" y1="27511" x2="40102" y2="28603"/>
                        <a14:backgroundMark x1="33249" y1="35153" x2="32487" y2="36681"/>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6705600" y="2199929"/>
            <a:ext cx="1981200" cy="2303019"/>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9" descr="C:\Users\ADMIN\Desktop\Giai cuu con vat\cute-deer-cartoon-illustration-47171319.jpg"/>
          <p:cNvPicPr>
            <a:picLocks noChangeAspect="1" noChangeArrowheads="1"/>
          </p:cNvPicPr>
          <p:nvPr/>
        </p:nvPicPr>
        <p:blipFill>
          <a:blip r:embed="rId11" cstate="print">
            <a:extLst>
              <a:ext uri="{BEBA8EAE-BF5A-486C-A8C5-ECC9F3942E4B}">
                <a14:imgProps xmlns:a14="http://schemas.microsoft.com/office/drawing/2010/main">
                  <a14:imgLayer r:embed="rId12">
                    <a14:imgEffect>
                      <a14:backgroundRemoval t="0" b="100000" l="0" r="100000">
                        <a14:foregroundMark x1="3720" y1="4667" x2="13786" y2="12778"/>
                        <a14:foregroundMark x1="72429" y1="4444" x2="68928" y2="12222"/>
                        <a14:foregroundMark x1="38293" y1="30333" x2="29540" y2="52333"/>
                        <a14:foregroundMark x1="46608" y1="69222" x2="69803" y2="67333"/>
                        <a14:foregroundMark x1="89934" y1="52111" x2="92123" y2="56222"/>
                        <a14:foregroundMark x1="32385" y1="97000" x2="40700" y2="98889"/>
                        <a14:foregroundMark x1="59300" y1="97222" x2="63895" y2="95333"/>
                        <a14:foregroundMark x1="92560" y1="98889" x2="95405" y2="97444"/>
                        <a14:backgroundMark x1="97155" y1="99000" x2="98249" y2="99000"/>
                      </a14:backgroundRemoval>
                    </a14:imgEffect>
                  </a14:imgLayer>
                </a14:imgProps>
              </a:ext>
              <a:ext uri="{28A0092B-C50C-407E-A947-70E740481C1C}">
                <a14:useLocalDpi xmlns:a14="http://schemas.microsoft.com/office/drawing/2010/main" val="0"/>
              </a:ext>
            </a:extLst>
          </a:blip>
          <a:srcRect/>
          <a:stretch>
            <a:fillRect/>
          </a:stretch>
        </p:blipFill>
        <p:spPr bwMode="auto">
          <a:xfrm>
            <a:off x="630256" y="3239352"/>
            <a:ext cx="700141" cy="1379525"/>
          </a:xfrm>
          <a:prstGeom prst="rect">
            <a:avLst/>
          </a:prstGeom>
          <a:noFill/>
          <a:extLst>
            <a:ext uri="{909E8E84-426E-40DD-AFC4-6F175D3DCCD1}">
              <a14:hiddenFill xmlns:a14="http://schemas.microsoft.com/office/drawing/2010/main">
                <a:solidFill>
                  <a:srgbClr val="FFFFFF"/>
                </a:solidFill>
              </a14:hiddenFill>
            </a:ext>
          </a:extLst>
        </p:spPr>
      </p:pic>
      <p:sp>
        <p:nvSpPr>
          <p:cNvPr id="40" name="AutoShape 11" descr="Hình ảnh có liên quan"/>
          <p:cNvSpPr>
            <a:spLocks noChangeAspect="1" noChangeArrowheads="1"/>
          </p:cNvSpPr>
          <p:nvPr/>
        </p:nvSpPr>
        <p:spPr bwMode="auto">
          <a:xfrm>
            <a:off x="155575" y="-95249"/>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38" tIns="45719" rIns="91438" bIns="45719" numCol="1" anchor="t" anchorCtr="0" compatLnSpc="1">
            <a:prstTxWarp prst="textNoShape">
              <a:avLst/>
            </a:prstTxWarp>
          </a:bodyPr>
          <a:lstStyle/>
          <a:p>
            <a:endParaRPr lang="en-US"/>
          </a:p>
        </p:txBody>
      </p:sp>
      <p:pic>
        <p:nvPicPr>
          <p:cNvPr id="41" name="Picture 13" descr="C:\Users\ADMIN\Desktop\Picture1 (2).png">
            <a:hlinkClick r:id="rId13" action="ppaction://hlinksldjump"/>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057400" y="3172468"/>
            <a:ext cx="1758758" cy="1532882"/>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13" descr="C:\Users\ADMIN\Desktop\Picture1 (2).png">
            <a:hlinkClick r:id="rId15" action="ppaction://hlinksldjump"/>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4133850" y="3181350"/>
            <a:ext cx="2114550" cy="1656019"/>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13" descr="C:\Users\ADMIN\Desktop\Picture1 (2).png">
            <a:hlinkClick r:id="rId17" action="ppaction://hlinksldjump"/>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6629400" y="2190750"/>
            <a:ext cx="2114550" cy="2331418"/>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13" descr="C:\Users\ADMIN\Desktop\Picture1 (2).png">
            <a:hlinkClick r:id="rId18" action="ppaction://hlinksldjump"/>
          </p:cNvPr>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249256" y="3181350"/>
            <a:ext cx="1318445" cy="1447800"/>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2" descr="C:\Users\ADMIN\Desktop\Giai cuu con vat\historieta-linda-de-los-ciervos-47108548.jpg"/>
          <p:cNvPicPr>
            <a:picLocks noChangeAspect="1" noChangeArrowheads="1"/>
          </p:cNvPicPr>
          <p:nvPr/>
        </p:nvPicPr>
        <p:blipFill>
          <a:blip r:embed="rId20" cstate="print">
            <a:extLst>
              <a:ext uri="{BEBA8EAE-BF5A-486C-A8C5-ECC9F3942E4B}">
                <a14:imgProps xmlns:a14="http://schemas.microsoft.com/office/drawing/2010/main">
                  <a14:imgLayer r:embed="rId21">
                    <a14:imgEffect>
                      <a14:backgroundRemoval t="0" b="100000" l="0" r="100000">
                        <a14:foregroundMark x1="17000" y1="15657" x2="20500" y2="27086"/>
                        <a14:foregroundMark x1="27625" y1="69029" x2="30750" y2="75657"/>
                        <a14:foregroundMark x1="96375" y1="86171" x2="98625" y2="89486"/>
                        <a14:foregroundMark x1="90625" y1="96457" x2="91125" y2="99314"/>
                      </a14:backgroundRemoval>
                    </a14:imgEffect>
                  </a14:imgLayer>
                </a14:imgProps>
              </a:ext>
              <a:ext uri="{28A0092B-C50C-407E-A947-70E740481C1C}">
                <a14:useLocalDpi xmlns:a14="http://schemas.microsoft.com/office/drawing/2010/main" val="0"/>
              </a:ext>
            </a:extLst>
          </a:blip>
          <a:srcRect/>
          <a:stretch>
            <a:fillRect/>
          </a:stretch>
        </p:blipFill>
        <p:spPr bwMode="auto">
          <a:xfrm rot="20829338">
            <a:off x="441478" y="3612608"/>
            <a:ext cx="1271299" cy="1186914"/>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4" descr="C:\Users\ADMIN\Desktop\Giai cuu con vat\dessin-animé-mignon-de-tigre-43198987.jpg"/>
          <p:cNvPicPr>
            <a:picLocks noChangeAspect="1" noChangeArrowheads="1"/>
          </p:cNvPicPr>
          <p:nvPr/>
        </p:nvPicPr>
        <p:blipFill>
          <a:blip r:embed="rId22" cstate="print">
            <a:extLst>
              <a:ext uri="{BEBA8EAE-BF5A-486C-A8C5-ECC9F3942E4B}">
                <a14:imgProps xmlns:a14="http://schemas.microsoft.com/office/drawing/2010/main">
                  <a14:imgLayer r:embed="rId23">
                    <a14:imgEffect>
                      <a14:backgroundRemoval t="0" b="100000" l="0" r="100000">
                        <a14:foregroundMark x1="12308" y1="14741" x2="6538" y2="26693"/>
                        <a14:foregroundMark x1="16154" y1="17928" x2="14231" y2="30279"/>
                        <a14:foregroundMark x1="32692" y1="17530" x2="26538" y2="35060"/>
                        <a14:foregroundMark x1="46538" y1="13944" x2="50000" y2="20319"/>
                        <a14:foregroundMark x1="7692" y1="7968" x2="6538" y2="15139"/>
                        <a14:foregroundMark x1="35000" y1="4781" x2="38462" y2="11554"/>
                        <a14:foregroundMark x1="34231" y1="3984" x2="23077" y2="2390"/>
                        <a14:foregroundMark x1="35385" y1="57371" x2="34615" y2="91633"/>
                        <a14:foregroundMark x1="31538" y1="73307" x2="30385" y2="83665"/>
                        <a14:foregroundMark x1="40000" y1="62948" x2="36923" y2="81673"/>
                        <a14:foregroundMark x1="34231" y1="56175" x2="57692" y2="63347"/>
                        <a14:foregroundMark x1="56538" y1="54980" x2="46538" y2="56574"/>
                        <a14:foregroundMark x1="68077" y1="54183" x2="66923" y2="83267"/>
                        <a14:foregroundMark x1="61538" y1="60558" x2="61538" y2="80478"/>
                        <a14:foregroundMark x1="76923" y1="81275" x2="76154" y2="88446"/>
                        <a14:foregroundMark x1="93462" y1="15538" x2="77692" y2="21116"/>
                        <a14:foregroundMark x1="93077" y1="12749" x2="96154" y2="18327"/>
                        <a14:foregroundMark x1="76923" y1="22311" x2="67308" y2="50996"/>
                      </a14:backgroundRemoval>
                    </a14:imgEffect>
                  </a14:imgLayer>
                </a14:imgProps>
              </a:ext>
              <a:ext uri="{28A0092B-C50C-407E-A947-70E740481C1C}">
                <a14:useLocalDpi xmlns:a14="http://schemas.microsoft.com/office/drawing/2010/main" val="0"/>
              </a:ext>
            </a:extLst>
          </a:blip>
          <a:srcRect/>
          <a:stretch>
            <a:fillRect/>
          </a:stretch>
        </p:blipFill>
        <p:spPr bwMode="auto">
          <a:xfrm>
            <a:off x="2582842" y="3568011"/>
            <a:ext cx="1082215" cy="1044168"/>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46" descr="C:\Users\ADMIN\Desktop\Giai cuu con vat\elephant-cartoon-clip-art.png"/>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flipH="1">
            <a:off x="4178521" y="3114402"/>
            <a:ext cx="1934468" cy="1895748"/>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47" descr="C:\Users\ADMIN\Desktop\Giai cuu con vat\bear  mother and baby cartoon image 5.png"/>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6337048" y="2724151"/>
            <a:ext cx="2806952" cy="2806952"/>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48" descr="C:\Users\ADMIN\Desktop\vector-fruits-cartoon-icons (2).jpg"/>
          <p:cNvPicPr>
            <a:picLocks noChangeAspect="1" noChangeArrowheads="1"/>
          </p:cNvPicPr>
          <p:nvPr/>
        </p:nvPicPr>
        <p:blipFill>
          <a:blip r:embed="rId26" cstate="print">
            <a:extLst>
              <a:ext uri="{BEBA8EAE-BF5A-486C-A8C5-ECC9F3942E4B}">
                <a14:imgProps xmlns:a14="http://schemas.microsoft.com/office/drawing/2010/main">
                  <a14:imgLayer r:embed="rId27">
                    <a14:imgEffect>
                      <a14:backgroundRemoval t="9664" b="96218" l="9886" r="89734"/>
                    </a14:imgEffect>
                  </a14:imgLayer>
                </a14:imgProps>
              </a:ext>
              <a:ext uri="{28A0092B-C50C-407E-A947-70E740481C1C}">
                <a14:useLocalDpi xmlns:a14="http://schemas.microsoft.com/office/drawing/2010/main" val="0"/>
              </a:ext>
            </a:extLst>
          </a:blip>
          <a:srcRect/>
          <a:stretch>
            <a:fillRect/>
          </a:stretch>
        </p:blipFill>
        <p:spPr bwMode="auto">
          <a:xfrm>
            <a:off x="326967" y="-42369"/>
            <a:ext cx="623178" cy="563940"/>
          </a:xfrm>
          <a:prstGeom prst="rect">
            <a:avLst/>
          </a:prstGeom>
          <a:noFill/>
          <a:extLst>
            <a:ext uri="{909E8E84-426E-40DD-AFC4-6F175D3DCCD1}">
              <a14:hiddenFill xmlns:a14="http://schemas.microsoft.com/office/drawing/2010/main">
                <a:solidFill>
                  <a:srgbClr val="FFFFFF"/>
                </a:solidFill>
              </a14:hiddenFill>
            </a:ext>
          </a:extLst>
        </p:spPr>
      </p:pic>
      <p:sp>
        <p:nvSpPr>
          <p:cNvPr id="50" name="Explosion 2 49"/>
          <p:cNvSpPr/>
          <p:nvPr/>
        </p:nvSpPr>
        <p:spPr>
          <a:xfrm rot="1364045">
            <a:off x="194000" y="1818888"/>
            <a:ext cx="1002738" cy="712184"/>
          </a:xfrm>
          <a:prstGeom prst="irregularSeal2">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en-US" dirty="0"/>
          </a:p>
        </p:txBody>
      </p:sp>
      <p:sp>
        <p:nvSpPr>
          <p:cNvPr id="51" name="TextBox 50"/>
          <p:cNvSpPr txBox="1"/>
          <p:nvPr/>
        </p:nvSpPr>
        <p:spPr>
          <a:xfrm rot="560109">
            <a:off x="361325" y="2109856"/>
            <a:ext cx="1160225" cy="276999"/>
          </a:xfrm>
          <a:prstGeom prst="rect">
            <a:avLst/>
          </a:prstGeom>
          <a:noFill/>
        </p:spPr>
        <p:txBody>
          <a:bodyPr wrap="square" lIns="91438" tIns="45719" rIns="91438" bIns="45719" rtlCol="0">
            <a:spAutoFit/>
          </a:bodyPr>
          <a:lstStyle/>
          <a:p>
            <a:r>
              <a:rPr lang="en-US" sz="1200" b="1" dirty="0">
                <a:solidFill>
                  <a:srgbClr val="FF0000"/>
                </a:solidFill>
                <a:latin typeface="Comic Sans MS" panose="030F0702030302020204" pitchFamily="66" charset="0"/>
              </a:rPr>
              <a:t>POW!</a:t>
            </a:r>
          </a:p>
        </p:txBody>
      </p:sp>
      <p:pic>
        <p:nvPicPr>
          <p:cNvPr id="52" name="Picture 2" descr="C:\Users\ADMIN\Desktop\Giai cuu con vat\depositphotos_8033217-stock-illustration-cartoon-hunter-with-a-blunderbuss.jpg">
            <a:hlinkClick r:id="rId28" action="ppaction://hlinksldjump"/>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196" b="100000" l="0" r="100000"/>
                    </a14:imgEffect>
                  </a14:imgLayer>
                </a14:imgProps>
              </a:ext>
              <a:ext uri="{28A0092B-C50C-407E-A947-70E740481C1C}">
                <a14:useLocalDpi xmlns:a14="http://schemas.microsoft.com/office/drawing/2010/main" val="0"/>
              </a:ext>
            </a:extLst>
          </a:blip>
          <a:srcRect/>
          <a:stretch>
            <a:fillRect/>
          </a:stretch>
        </p:blipFill>
        <p:spPr bwMode="auto">
          <a:xfrm rot="15843971" flipH="1">
            <a:off x="429468" y="2406373"/>
            <a:ext cx="819035" cy="985838"/>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52" descr="C:\Users\ADMIN\Desktop\monkey_drawing_branch_hang_54278_2048x2048 (2).jpg"/>
          <p:cNvPicPr>
            <a:picLocks noChangeAspect="1" noChangeArrowheads="1"/>
          </p:cNvPicPr>
          <p:nvPr/>
        </p:nvPicPr>
        <p:blipFill>
          <a:blip r:embed="rId29" cstate="print">
            <a:extLst>
              <a:ext uri="{BEBA8EAE-BF5A-486C-A8C5-ECC9F3942E4B}">
                <a14:imgProps xmlns:a14="http://schemas.microsoft.com/office/drawing/2010/main">
                  <a14:imgLayer r:embed="rId30">
                    <a14:imgEffect>
                      <a14:backgroundRemoval t="0" b="100000" l="0" r="100000">
                        <a14:foregroundMark x1="59619" y1="6027" x2="62549" y2="13058"/>
                        <a14:foregroundMark x1="58984" y1="6027" x2="52246" y2="12612"/>
                        <a14:foregroundMark x1="35693" y1="19420" x2="28760" y2="19085"/>
                        <a14:foregroundMark x1="13135" y1="4464" x2="17188" y2="10268"/>
                        <a14:foregroundMark x1="17188" y1="10268" x2="22314" y2="15067"/>
                        <a14:foregroundMark x1="26514" y1="17634" x2="22607" y2="15625"/>
                        <a14:foregroundMark x1="37109" y1="18862" x2="38770" y2="18192"/>
                        <a14:backgroundMark x1="7715" y1="23438" x2="20166" y2="77790"/>
                        <a14:backgroundMark x1="7715" y1="71987" x2="26660" y2="91071"/>
                        <a14:backgroundMark x1="42627" y1="84152" x2="40625" y2="84152"/>
                        <a14:backgroundMark x1="39453" y1="84487" x2="36621" y2="81138"/>
                        <a14:backgroundMark x1="36914" y1="81920" x2="36182" y2="78571"/>
                        <a14:backgroundMark x1="60010" y1="25446" x2="70215" y2="56362"/>
                        <a14:backgroundMark x1="53760" y1="62388" x2="53662" y2="66406"/>
                        <a14:backgroundMark x1="54688" y1="78906" x2="50928" y2="84710"/>
                        <a14:backgroundMark x1="43994" y1="20647" x2="41846" y2="22991"/>
                        <a14:backgroundMark x1="75146" y1="39397" x2="78125" y2="65179"/>
                        <a14:backgroundMark x1="42041" y1="26786" x2="42969" y2="25670"/>
                      </a14:backgroundRemoval>
                    </a14:imgEffect>
                  </a14:imgLayer>
                </a14:imgProps>
              </a:ext>
              <a:ext uri="{28A0092B-C50C-407E-A947-70E740481C1C}">
                <a14:useLocalDpi xmlns:a14="http://schemas.microsoft.com/office/drawing/2010/main" val="0"/>
              </a:ext>
            </a:extLst>
          </a:blip>
          <a:srcRect/>
          <a:stretch>
            <a:fillRect/>
          </a:stretch>
        </p:blipFill>
        <p:spPr bwMode="auto">
          <a:xfrm>
            <a:off x="1" y="20412"/>
            <a:ext cx="1322475" cy="619352"/>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descr="61a4479af654ddff64ad93565723fd70.png"/>
          <p:cNvPicPr>
            <a:picLocks noChangeAspect="1"/>
          </p:cNvPicPr>
          <p:nvPr/>
        </p:nvPicPr>
        <p:blipFill>
          <a:blip r:embed="rId31" cstate="print"/>
          <a:stretch>
            <a:fillRect/>
          </a:stretch>
        </p:blipFill>
        <p:spPr>
          <a:xfrm>
            <a:off x="4693932" y="2199933"/>
            <a:ext cx="1094398" cy="807244"/>
          </a:xfrm>
          <a:prstGeom prst="rect">
            <a:avLst/>
          </a:prstGeom>
        </p:spPr>
      </p:pic>
      <p:pic>
        <p:nvPicPr>
          <p:cNvPr id="23" name="Picture 22" descr="f93115facd84d0a108c3e5c49f73b8e9.png">
            <a:hlinkClick r:id="rId32" action="ppaction://hlinksldjump"/>
          </p:cNvPr>
          <p:cNvPicPr>
            <a:picLocks noChangeAspect="1"/>
          </p:cNvPicPr>
          <p:nvPr/>
        </p:nvPicPr>
        <p:blipFill>
          <a:blip r:embed="rId33" cstate="print"/>
          <a:stretch>
            <a:fillRect/>
          </a:stretch>
        </p:blipFill>
        <p:spPr>
          <a:xfrm>
            <a:off x="4612480" y="2086258"/>
            <a:ext cx="1257300" cy="916676"/>
          </a:xfrm>
          <a:prstGeom prst="rect">
            <a:avLst/>
          </a:prstGeom>
        </p:spPr>
      </p:pic>
      <p:pic>
        <p:nvPicPr>
          <p:cNvPr id="24" name="Picture 10" descr="C:\Users\ADMIN\Desktop\Tai nguyen thiet ke tro choi\Bảng gỗ\images.jpg"/>
          <p:cNvPicPr>
            <a:picLocks noChangeAspect="1" noChangeArrowheads="1"/>
          </p:cNvPicPr>
          <p:nvPr/>
        </p:nvPicPr>
        <p:blipFill>
          <a:blip r:embed="rId34">
            <a:extLst>
              <a:ext uri="{BEBA8EAE-BF5A-486C-A8C5-ECC9F3942E4B}">
                <a14:imgProps xmlns:a14="http://schemas.microsoft.com/office/drawing/2010/main">
                  <a14:imgLayer r:embed="rId3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1524000" y="-1085850"/>
            <a:ext cx="2667000" cy="2678906"/>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p:cNvSpPr txBox="1"/>
          <p:nvPr/>
        </p:nvSpPr>
        <p:spPr>
          <a:xfrm>
            <a:off x="1703109" y="241778"/>
            <a:ext cx="2335491" cy="923327"/>
          </a:xfrm>
          <a:prstGeom prst="rect">
            <a:avLst/>
          </a:prstGeom>
          <a:noFill/>
        </p:spPr>
        <p:txBody>
          <a:bodyPr wrap="none" lIns="91438" tIns="45719" rIns="91438" bIns="45719" rtlCol="0">
            <a:spAutoFit/>
          </a:bodyPr>
          <a:lstStyle/>
          <a:p>
            <a:pPr algn="ctr"/>
            <a:r>
              <a:rPr lang="en-US" sz="2700"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GIẢI CỨU</a:t>
            </a:r>
          </a:p>
          <a:p>
            <a:pPr algn="ctr"/>
            <a:r>
              <a:rPr lang="en-US" sz="2700"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RỪNG XANH</a:t>
            </a:r>
          </a:p>
        </p:txBody>
      </p:sp>
    </p:spTree>
    <p:extLst>
      <p:ext uri="{BB962C8B-B14F-4D97-AF65-F5344CB8AC3E}">
        <p14:creationId xmlns:p14="http://schemas.microsoft.com/office/powerpoint/2010/main" val="880576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withEffect">
                                  <p:stCondLst>
                                    <p:cond delay="0"/>
                                  </p:stCondLst>
                                  <p:childTnLst>
                                    <p:animRot by="120000">
                                      <p:cBhvr>
                                        <p:cTn id="6" dur="200" fill="hold">
                                          <p:stCondLst>
                                            <p:cond delay="0"/>
                                          </p:stCondLst>
                                        </p:cTn>
                                        <p:tgtEl>
                                          <p:spTgt spid="53"/>
                                        </p:tgtEl>
                                        <p:attrNameLst>
                                          <p:attrName>r</p:attrName>
                                        </p:attrNameLst>
                                      </p:cBhvr>
                                    </p:animRot>
                                    <p:animRot by="-240000">
                                      <p:cBhvr>
                                        <p:cTn id="7" dur="400" fill="hold">
                                          <p:stCondLst>
                                            <p:cond delay="400"/>
                                          </p:stCondLst>
                                        </p:cTn>
                                        <p:tgtEl>
                                          <p:spTgt spid="53"/>
                                        </p:tgtEl>
                                        <p:attrNameLst>
                                          <p:attrName>r</p:attrName>
                                        </p:attrNameLst>
                                      </p:cBhvr>
                                    </p:animRot>
                                    <p:animRot by="240000">
                                      <p:cBhvr>
                                        <p:cTn id="8" dur="400" fill="hold">
                                          <p:stCondLst>
                                            <p:cond delay="800"/>
                                          </p:stCondLst>
                                        </p:cTn>
                                        <p:tgtEl>
                                          <p:spTgt spid="53"/>
                                        </p:tgtEl>
                                        <p:attrNameLst>
                                          <p:attrName>r</p:attrName>
                                        </p:attrNameLst>
                                      </p:cBhvr>
                                    </p:animRot>
                                    <p:animRot by="-240000">
                                      <p:cBhvr>
                                        <p:cTn id="9" dur="400" fill="hold">
                                          <p:stCondLst>
                                            <p:cond delay="1200"/>
                                          </p:stCondLst>
                                        </p:cTn>
                                        <p:tgtEl>
                                          <p:spTgt spid="53"/>
                                        </p:tgtEl>
                                        <p:attrNameLst>
                                          <p:attrName>r</p:attrName>
                                        </p:attrNameLst>
                                      </p:cBhvr>
                                    </p:animRot>
                                    <p:animRot by="120000">
                                      <p:cBhvr>
                                        <p:cTn id="10" dur="400" fill="hold">
                                          <p:stCondLst>
                                            <p:cond delay="1600"/>
                                          </p:stCondLst>
                                        </p:cTn>
                                        <p:tgtEl>
                                          <p:spTgt spid="53"/>
                                        </p:tgtEl>
                                        <p:attrNameLst>
                                          <p:attrName>r</p:attrName>
                                        </p:attrNameLst>
                                      </p:cBhvr>
                                    </p:animRot>
                                  </p:childTnLst>
                                </p:cTn>
                              </p:par>
                              <p:par>
                                <p:cTn id="11" presetID="26" presetClass="entr" presetSubtype="0" fill="hold"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wipe(down)">
                                      <p:cBhvr>
                                        <p:cTn id="13" dur="580">
                                          <p:stCondLst>
                                            <p:cond delay="0"/>
                                          </p:stCondLst>
                                        </p:cTn>
                                        <p:tgtEl>
                                          <p:spTgt spid="24"/>
                                        </p:tgtEl>
                                      </p:cBhvr>
                                    </p:animEffect>
                                    <p:anim calcmode="lin" valueType="num">
                                      <p:cBhvr>
                                        <p:cTn id="14"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19" dur="26">
                                          <p:stCondLst>
                                            <p:cond delay="650"/>
                                          </p:stCondLst>
                                        </p:cTn>
                                        <p:tgtEl>
                                          <p:spTgt spid="24"/>
                                        </p:tgtEl>
                                      </p:cBhvr>
                                      <p:to x="100000" y="60000"/>
                                    </p:animScale>
                                    <p:animScale>
                                      <p:cBhvr>
                                        <p:cTn id="20" dur="166" decel="50000">
                                          <p:stCondLst>
                                            <p:cond delay="676"/>
                                          </p:stCondLst>
                                        </p:cTn>
                                        <p:tgtEl>
                                          <p:spTgt spid="24"/>
                                        </p:tgtEl>
                                      </p:cBhvr>
                                      <p:to x="100000" y="100000"/>
                                    </p:animScale>
                                    <p:animScale>
                                      <p:cBhvr>
                                        <p:cTn id="21" dur="26">
                                          <p:stCondLst>
                                            <p:cond delay="1312"/>
                                          </p:stCondLst>
                                        </p:cTn>
                                        <p:tgtEl>
                                          <p:spTgt spid="24"/>
                                        </p:tgtEl>
                                      </p:cBhvr>
                                      <p:to x="100000" y="80000"/>
                                    </p:animScale>
                                    <p:animScale>
                                      <p:cBhvr>
                                        <p:cTn id="22" dur="166" decel="50000">
                                          <p:stCondLst>
                                            <p:cond delay="1338"/>
                                          </p:stCondLst>
                                        </p:cTn>
                                        <p:tgtEl>
                                          <p:spTgt spid="24"/>
                                        </p:tgtEl>
                                      </p:cBhvr>
                                      <p:to x="100000" y="100000"/>
                                    </p:animScale>
                                    <p:animScale>
                                      <p:cBhvr>
                                        <p:cTn id="23" dur="26">
                                          <p:stCondLst>
                                            <p:cond delay="1642"/>
                                          </p:stCondLst>
                                        </p:cTn>
                                        <p:tgtEl>
                                          <p:spTgt spid="24"/>
                                        </p:tgtEl>
                                      </p:cBhvr>
                                      <p:to x="100000" y="90000"/>
                                    </p:animScale>
                                    <p:animScale>
                                      <p:cBhvr>
                                        <p:cTn id="24" dur="166" decel="50000">
                                          <p:stCondLst>
                                            <p:cond delay="1668"/>
                                          </p:stCondLst>
                                        </p:cTn>
                                        <p:tgtEl>
                                          <p:spTgt spid="24"/>
                                        </p:tgtEl>
                                      </p:cBhvr>
                                      <p:to x="100000" y="100000"/>
                                    </p:animScale>
                                    <p:animScale>
                                      <p:cBhvr>
                                        <p:cTn id="25" dur="26">
                                          <p:stCondLst>
                                            <p:cond delay="1808"/>
                                          </p:stCondLst>
                                        </p:cTn>
                                        <p:tgtEl>
                                          <p:spTgt spid="24"/>
                                        </p:tgtEl>
                                      </p:cBhvr>
                                      <p:to x="100000" y="95000"/>
                                    </p:animScale>
                                    <p:animScale>
                                      <p:cBhvr>
                                        <p:cTn id="26" dur="166" decel="50000">
                                          <p:stCondLst>
                                            <p:cond delay="1834"/>
                                          </p:stCondLst>
                                        </p:cTn>
                                        <p:tgtEl>
                                          <p:spTgt spid="2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7" restart="whenNotActive" fill="hold" evtFilter="cancelBubble" nodeType="interactiveSeq">
                <p:stCondLst>
                  <p:cond evt="onClick" delay="0">
                    <p:tgtEl>
                      <p:spTgt spid="44"/>
                    </p:tgtEl>
                  </p:cond>
                </p:stCondLst>
                <p:endSync evt="end" delay="0">
                  <p:rtn val="all"/>
                </p:endSync>
                <p:childTnLst>
                  <p:par>
                    <p:cTn id="28" fill="hold">
                      <p:stCondLst>
                        <p:cond delay="0"/>
                      </p:stCondLst>
                      <p:childTnLst>
                        <p:par>
                          <p:cTn id="29" fill="hold">
                            <p:stCondLst>
                              <p:cond delay="0"/>
                            </p:stCondLst>
                            <p:childTnLst>
                              <p:par>
                                <p:cTn id="30" presetID="2" presetClass="exit" presetSubtype="4" fill="hold" nodeType="clickEffect">
                                  <p:stCondLst>
                                    <p:cond delay="0"/>
                                  </p:stCondLst>
                                  <p:childTnLst>
                                    <p:anim calcmode="lin" valueType="num">
                                      <p:cBhvr additive="base">
                                        <p:cTn id="31" dur="500"/>
                                        <p:tgtEl>
                                          <p:spTgt spid="44"/>
                                        </p:tgtEl>
                                        <p:attrNameLst>
                                          <p:attrName>ppt_x</p:attrName>
                                        </p:attrNameLst>
                                      </p:cBhvr>
                                      <p:tavLst>
                                        <p:tav tm="0">
                                          <p:val>
                                            <p:strVal val="ppt_x"/>
                                          </p:val>
                                        </p:tav>
                                        <p:tav tm="100000">
                                          <p:val>
                                            <p:strVal val="ppt_x"/>
                                          </p:val>
                                        </p:tav>
                                      </p:tavLst>
                                    </p:anim>
                                    <p:anim calcmode="lin" valueType="num">
                                      <p:cBhvr additive="base">
                                        <p:cTn id="32" dur="500"/>
                                        <p:tgtEl>
                                          <p:spTgt spid="44"/>
                                        </p:tgtEl>
                                        <p:attrNameLst>
                                          <p:attrName>ppt_y</p:attrName>
                                        </p:attrNameLst>
                                      </p:cBhvr>
                                      <p:tavLst>
                                        <p:tav tm="0">
                                          <p:val>
                                            <p:strVal val="ppt_y"/>
                                          </p:val>
                                        </p:tav>
                                        <p:tav tm="100000">
                                          <p:val>
                                            <p:strVal val="1+ppt_h/2"/>
                                          </p:val>
                                        </p:tav>
                                      </p:tavLst>
                                    </p:anim>
                                    <p:set>
                                      <p:cBhvr>
                                        <p:cTn id="33" dur="1" fill="hold">
                                          <p:stCondLst>
                                            <p:cond delay="499"/>
                                          </p:stCondLst>
                                        </p:cTn>
                                        <p:tgtEl>
                                          <p:spTgt spid="44"/>
                                        </p:tgtEl>
                                        <p:attrNameLst>
                                          <p:attrName>style.visibility</p:attrName>
                                        </p:attrNameLst>
                                      </p:cBhvr>
                                      <p:to>
                                        <p:strVal val="hidden"/>
                                      </p:to>
                                    </p:set>
                                  </p:childTnLst>
                                </p:cTn>
                              </p:par>
                              <p:par>
                                <p:cTn id="34" presetID="1" presetClass="exit" presetSubtype="0" fill="hold" nodeType="withEffect">
                                  <p:stCondLst>
                                    <p:cond delay="0"/>
                                  </p:stCondLst>
                                  <p:childTnLst>
                                    <p:set>
                                      <p:cBhvr>
                                        <p:cTn id="35" dur="1" fill="hold">
                                          <p:stCondLst>
                                            <p:cond delay="0"/>
                                          </p:stCondLst>
                                        </p:cTn>
                                        <p:tgtEl>
                                          <p:spTgt spid="39"/>
                                        </p:tgtEl>
                                        <p:attrNameLst>
                                          <p:attrName>style.visibility</p:attrName>
                                        </p:attrNameLst>
                                      </p:cBhvr>
                                      <p:to>
                                        <p:strVal val="hidden"/>
                                      </p:to>
                                    </p:set>
                                  </p:childTnLst>
                                </p:cTn>
                              </p:par>
                              <p:par>
                                <p:cTn id="36" presetID="1" presetClass="entr" presetSubtype="0" fill="hold" nodeType="withEffect">
                                  <p:stCondLst>
                                    <p:cond delay="0"/>
                                  </p:stCondLst>
                                  <p:childTnLst>
                                    <p:set>
                                      <p:cBhvr>
                                        <p:cTn id="37" dur="1" fill="hold">
                                          <p:stCondLst>
                                            <p:cond delay="0"/>
                                          </p:stCondLst>
                                        </p:cTn>
                                        <p:tgtEl>
                                          <p:spTgt spid="45"/>
                                        </p:tgtEl>
                                        <p:attrNameLst>
                                          <p:attrName>style.visibility</p:attrName>
                                        </p:attrNameLst>
                                      </p:cBhvr>
                                      <p:to>
                                        <p:strVal val="visible"/>
                                      </p:to>
                                    </p:set>
                                  </p:childTnLst>
                                </p:cTn>
                              </p:par>
                              <p:par>
                                <p:cTn id="38" presetID="32" presetClass="emph" presetSubtype="0" repeatCount="indefinite" fill="hold" nodeType="withEffect">
                                  <p:stCondLst>
                                    <p:cond delay="0"/>
                                  </p:stCondLst>
                                  <p:childTnLst>
                                    <p:animRot by="120000">
                                      <p:cBhvr>
                                        <p:cTn id="39" dur="200" fill="hold">
                                          <p:stCondLst>
                                            <p:cond delay="0"/>
                                          </p:stCondLst>
                                        </p:cTn>
                                        <p:tgtEl>
                                          <p:spTgt spid="45"/>
                                        </p:tgtEl>
                                        <p:attrNameLst>
                                          <p:attrName>r</p:attrName>
                                        </p:attrNameLst>
                                      </p:cBhvr>
                                    </p:animRot>
                                    <p:animRot by="-240000">
                                      <p:cBhvr>
                                        <p:cTn id="40" dur="400" fill="hold">
                                          <p:stCondLst>
                                            <p:cond delay="400"/>
                                          </p:stCondLst>
                                        </p:cTn>
                                        <p:tgtEl>
                                          <p:spTgt spid="45"/>
                                        </p:tgtEl>
                                        <p:attrNameLst>
                                          <p:attrName>r</p:attrName>
                                        </p:attrNameLst>
                                      </p:cBhvr>
                                    </p:animRot>
                                    <p:animRot by="240000">
                                      <p:cBhvr>
                                        <p:cTn id="41" dur="400" fill="hold">
                                          <p:stCondLst>
                                            <p:cond delay="800"/>
                                          </p:stCondLst>
                                        </p:cTn>
                                        <p:tgtEl>
                                          <p:spTgt spid="45"/>
                                        </p:tgtEl>
                                        <p:attrNameLst>
                                          <p:attrName>r</p:attrName>
                                        </p:attrNameLst>
                                      </p:cBhvr>
                                    </p:animRot>
                                    <p:animRot by="-240000">
                                      <p:cBhvr>
                                        <p:cTn id="42" dur="400" fill="hold">
                                          <p:stCondLst>
                                            <p:cond delay="1200"/>
                                          </p:stCondLst>
                                        </p:cTn>
                                        <p:tgtEl>
                                          <p:spTgt spid="45"/>
                                        </p:tgtEl>
                                        <p:attrNameLst>
                                          <p:attrName>r</p:attrName>
                                        </p:attrNameLst>
                                      </p:cBhvr>
                                    </p:animRot>
                                    <p:animRot by="120000">
                                      <p:cBhvr>
                                        <p:cTn id="43" dur="400" fill="hold">
                                          <p:stCondLst>
                                            <p:cond delay="1600"/>
                                          </p:stCondLst>
                                        </p:cTn>
                                        <p:tgtEl>
                                          <p:spTgt spid="45"/>
                                        </p:tgtEl>
                                        <p:attrNameLst>
                                          <p:attrName>r</p:attrName>
                                        </p:attrNameLst>
                                      </p:cBhvr>
                                    </p:animRot>
                                  </p:childTnLst>
                                </p:cTn>
                              </p:par>
                              <p:par>
                                <p:cTn id="44" presetID="35" presetClass="path" presetSubtype="0" accel="50000" decel="50000" fill="hold" nodeType="withEffect">
                                  <p:stCondLst>
                                    <p:cond delay="0"/>
                                  </p:stCondLst>
                                  <p:childTnLst>
                                    <p:animMotion origin="layout" path="M 4.44444E-6 -4.44444E-6 L -0.23056 0.00186 " pathEditMode="relative" rAng="0" ptsTypes="AA">
                                      <p:cBhvr>
                                        <p:cTn id="45" dur="3000" fill="hold"/>
                                        <p:tgtEl>
                                          <p:spTgt spid="45"/>
                                        </p:tgtEl>
                                        <p:attrNameLst>
                                          <p:attrName>ppt_x</p:attrName>
                                          <p:attrName>ppt_y</p:attrName>
                                        </p:attrNameLst>
                                      </p:cBhvr>
                                      <p:rCtr x="-11528" y="93"/>
                                    </p:animMotion>
                                  </p:childTnLst>
                                </p:cTn>
                              </p:par>
                            </p:childTnLst>
                          </p:cTn>
                        </p:par>
                      </p:childTnLst>
                    </p:cTn>
                  </p:par>
                </p:childTnLst>
              </p:cTn>
              <p:nextCondLst>
                <p:cond evt="onClick" delay="0">
                  <p:tgtEl>
                    <p:spTgt spid="44"/>
                  </p:tgtEl>
                </p:cond>
              </p:nextCondLst>
            </p:seq>
            <p:seq concurrent="1" nextAc="seek">
              <p:cTn id="46" restart="whenNotActive" fill="hold" evtFilter="cancelBubble" nodeType="interactiveSeq">
                <p:stCondLst>
                  <p:cond evt="onClick" delay="0">
                    <p:tgtEl>
                      <p:spTgt spid="41"/>
                    </p:tgtEl>
                  </p:cond>
                </p:stCondLst>
                <p:endSync evt="end" delay="0">
                  <p:rtn val="all"/>
                </p:endSync>
                <p:childTnLst>
                  <p:par>
                    <p:cTn id="47" fill="hold">
                      <p:stCondLst>
                        <p:cond delay="0"/>
                      </p:stCondLst>
                      <p:childTnLst>
                        <p:par>
                          <p:cTn id="48" fill="hold">
                            <p:stCondLst>
                              <p:cond delay="0"/>
                            </p:stCondLst>
                            <p:childTnLst>
                              <p:par>
                                <p:cTn id="49" presetID="2" presetClass="exit" presetSubtype="4" fill="hold" nodeType="withEffect">
                                  <p:stCondLst>
                                    <p:cond delay="0"/>
                                  </p:stCondLst>
                                  <p:childTnLst>
                                    <p:anim calcmode="lin" valueType="num">
                                      <p:cBhvr additive="base">
                                        <p:cTn id="50" dur="500"/>
                                        <p:tgtEl>
                                          <p:spTgt spid="41"/>
                                        </p:tgtEl>
                                        <p:attrNameLst>
                                          <p:attrName>ppt_x</p:attrName>
                                        </p:attrNameLst>
                                      </p:cBhvr>
                                      <p:tavLst>
                                        <p:tav tm="0">
                                          <p:val>
                                            <p:strVal val="ppt_x"/>
                                          </p:val>
                                        </p:tav>
                                        <p:tav tm="100000">
                                          <p:val>
                                            <p:strVal val="ppt_x"/>
                                          </p:val>
                                        </p:tav>
                                      </p:tavLst>
                                    </p:anim>
                                    <p:anim calcmode="lin" valueType="num">
                                      <p:cBhvr additive="base">
                                        <p:cTn id="51" dur="500"/>
                                        <p:tgtEl>
                                          <p:spTgt spid="41"/>
                                        </p:tgtEl>
                                        <p:attrNameLst>
                                          <p:attrName>ppt_y</p:attrName>
                                        </p:attrNameLst>
                                      </p:cBhvr>
                                      <p:tavLst>
                                        <p:tav tm="0">
                                          <p:val>
                                            <p:strVal val="ppt_y"/>
                                          </p:val>
                                        </p:tav>
                                        <p:tav tm="100000">
                                          <p:val>
                                            <p:strVal val="1+ppt_h/2"/>
                                          </p:val>
                                        </p:tav>
                                      </p:tavLst>
                                    </p:anim>
                                    <p:set>
                                      <p:cBhvr>
                                        <p:cTn id="52" dur="1" fill="hold">
                                          <p:stCondLst>
                                            <p:cond delay="499"/>
                                          </p:stCondLst>
                                        </p:cTn>
                                        <p:tgtEl>
                                          <p:spTgt spid="41"/>
                                        </p:tgtEl>
                                        <p:attrNameLst>
                                          <p:attrName>style.visibility</p:attrName>
                                        </p:attrNameLst>
                                      </p:cBhvr>
                                      <p:to>
                                        <p:strVal val="hidden"/>
                                      </p:to>
                                    </p:set>
                                  </p:childTnLst>
                                </p:cTn>
                              </p:par>
                              <p:par>
                                <p:cTn id="53" presetID="1" presetClass="exit" presetSubtype="0" fill="hold" nodeType="withEffect">
                                  <p:stCondLst>
                                    <p:cond delay="0"/>
                                  </p:stCondLst>
                                  <p:childTnLst>
                                    <p:set>
                                      <p:cBhvr>
                                        <p:cTn id="54" dur="1" fill="hold">
                                          <p:stCondLst>
                                            <p:cond delay="0"/>
                                          </p:stCondLst>
                                        </p:cTn>
                                        <p:tgtEl>
                                          <p:spTgt spid="36"/>
                                        </p:tgtEl>
                                        <p:attrNameLst>
                                          <p:attrName>style.visibility</p:attrName>
                                        </p:attrNameLst>
                                      </p:cBhvr>
                                      <p:to>
                                        <p:strVal val="hidden"/>
                                      </p:to>
                                    </p:set>
                                  </p:childTnLst>
                                </p:cTn>
                              </p:par>
                              <p:par>
                                <p:cTn id="55" presetID="1" presetClass="entr" presetSubtype="0" fill="hold" nodeType="withEffect">
                                  <p:stCondLst>
                                    <p:cond delay="0"/>
                                  </p:stCondLst>
                                  <p:childTnLst>
                                    <p:set>
                                      <p:cBhvr>
                                        <p:cTn id="56" dur="1" fill="hold">
                                          <p:stCondLst>
                                            <p:cond delay="0"/>
                                          </p:stCondLst>
                                        </p:cTn>
                                        <p:tgtEl>
                                          <p:spTgt spid="46"/>
                                        </p:tgtEl>
                                        <p:attrNameLst>
                                          <p:attrName>style.visibility</p:attrName>
                                        </p:attrNameLst>
                                      </p:cBhvr>
                                      <p:to>
                                        <p:strVal val="visible"/>
                                      </p:to>
                                    </p:set>
                                  </p:childTnLst>
                                </p:cTn>
                              </p:par>
                              <p:par>
                                <p:cTn id="57" presetID="32" presetClass="emph" presetSubtype="0" fill="hold" nodeType="withEffect">
                                  <p:stCondLst>
                                    <p:cond delay="0"/>
                                  </p:stCondLst>
                                  <p:childTnLst>
                                    <p:animRot by="120000">
                                      <p:cBhvr>
                                        <p:cTn id="58" dur="300" fill="hold">
                                          <p:stCondLst>
                                            <p:cond delay="0"/>
                                          </p:stCondLst>
                                        </p:cTn>
                                        <p:tgtEl>
                                          <p:spTgt spid="46"/>
                                        </p:tgtEl>
                                        <p:attrNameLst>
                                          <p:attrName>r</p:attrName>
                                        </p:attrNameLst>
                                      </p:cBhvr>
                                    </p:animRot>
                                    <p:animRot by="-240000">
                                      <p:cBhvr>
                                        <p:cTn id="59" dur="600" fill="hold">
                                          <p:stCondLst>
                                            <p:cond delay="600"/>
                                          </p:stCondLst>
                                        </p:cTn>
                                        <p:tgtEl>
                                          <p:spTgt spid="46"/>
                                        </p:tgtEl>
                                        <p:attrNameLst>
                                          <p:attrName>r</p:attrName>
                                        </p:attrNameLst>
                                      </p:cBhvr>
                                    </p:animRot>
                                    <p:animRot by="240000">
                                      <p:cBhvr>
                                        <p:cTn id="60" dur="600" fill="hold">
                                          <p:stCondLst>
                                            <p:cond delay="1200"/>
                                          </p:stCondLst>
                                        </p:cTn>
                                        <p:tgtEl>
                                          <p:spTgt spid="46"/>
                                        </p:tgtEl>
                                        <p:attrNameLst>
                                          <p:attrName>r</p:attrName>
                                        </p:attrNameLst>
                                      </p:cBhvr>
                                    </p:animRot>
                                    <p:animRot by="-240000">
                                      <p:cBhvr>
                                        <p:cTn id="61" dur="600" fill="hold">
                                          <p:stCondLst>
                                            <p:cond delay="1800"/>
                                          </p:stCondLst>
                                        </p:cTn>
                                        <p:tgtEl>
                                          <p:spTgt spid="46"/>
                                        </p:tgtEl>
                                        <p:attrNameLst>
                                          <p:attrName>r</p:attrName>
                                        </p:attrNameLst>
                                      </p:cBhvr>
                                    </p:animRot>
                                    <p:animRot by="120000">
                                      <p:cBhvr>
                                        <p:cTn id="62" dur="600" fill="hold">
                                          <p:stCondLst>
                                            <p:cond delay="2400"/>
                                          </p:stCondLst>
                                        </p:cTn>
                                        <p:tgtEl>
                                          <p:spTgt spid="46"/>
                                        </p:tgtEl>
                                        <p:attrNameLst>
                                          <p:attrName>r</p:attrName>
                                        </p:attrNameLst>
                                      </p:cBhvr>
                                    </p:animRot>
                                  </p:childTnLst>
                                </p:cTn>
                              </p:par>
                              <p:par>
                                <p:cTn id="63" presetID="35" presetClass="path" presetSubtype="0" accel="50000" decel="50000" fill="hold" nodeType="withEffect">
                                  <p:stCondLst>
                                    <p:cond delay="0"/>
                                  </p:stCondLst>
                                  <p:childTnLst>
                                    <p:animMotion origin="layout" path="M -3.33333E-6 2.80913E-6 L -0.50833 0.01079 " pathEditMode="relative" rAng="0" ptsTypes="AA">
                                      <p:cBhvr>
                                        <p:cTn id="64" dur="3000" fill="hold"/>
                                        <p:tgtEl>
                                          <p:spTgt spid="46"/>
                                        </p:tgtEl>
                                        <p:attrNameLst>
                                          <p:attrName>ppt_x</p:attrName>
                                          <p:attrName>ppt_y</p:attrName>
                                        </p:attrNameLst>
                                      </p:cBhvr>
                                      <p:rCtr x="-25417" y="524"/>
                                    </p:animMotion>
                                  </p:childTnLst>
                                </p:cTn>
                              </p:par>
                            </p:childTnLst>
                          </p:cTn>
                        </p:par>
                      </p:childTnLst>
                    </p:cTn>
                  </p:par>
                </p:childTnLst>
              </p:cTn>
              <p:nextCondLst>
                <p:cond evt="onClick" delay="0">
                  <p:tgtEl>
                    <p:spTgt spid="41"/>
                  </p:tgtEl>
                </p:cond>
              </p:nextCondLst>
            </p:seq>
            <p:seq concurrent="1" nextAc="seek">
              <p:cTn id="65" restart="whenNotActive" fill="hold" evtFilter="cancelBubble" nodeType="interactiveSeq">
                <p:stCondLst>
                  <p:cond evt="onClick" delay="0">
                    <p:tgtEl>
                      <p:spTgt spid="35"/>
                    </p:tgtEl>
                  </p:cond>
                </p:stCondLst>
                <p:endSync evt="end" delay="0">
                  <p:rtn val="all"/>
                </p:endSync>
                <p:childTnLst>
                  <p:par>
                    <p:cTn id="66" fill="hold">
                      <p:stCondLst>
                        <p:cond delay="0"/>
                      </p:stCondLst>
                      <p:childTnLst>
                        <p:par>
                          <p:cTn id="67" fill="hold">
                            <p:stCondLst>
                              <p:cond delay="0"/>
                            </p:stCondLst>
                            <p:childTnLst>
                              <p:par>
                                <p:cTn id="68" presetID="1" presetClass="entr" presetSubtype="0" fill="hold" nodeType="clickEffect">
                                  <p:stCondLst>
                                    <p:cond delay="0"/>
                                  </p:stCondLst>
                                  <p:childTnLst>
                                    <p:set>
                                      <p:cBhvr>
                                        <p:cTn id="69" dur="1" fill="hold">
                                          <p:stCondLst>
                                            <p:cond delay="0"/>
                                          </p:stCondLst>
                                        </p:cTn>
                                        <p:tgtEl>
                                          <p:spTgt spid="49"/>
                                        </p:tgtEl>
                                        <p:attrNameLst>
                                          <p:attrName>style.visibility</p:attrName>
                                        </p:attrNameLst>
                                      </p:cBhvr>
                                      <p:to>
                                        <p:strVal val="visible"/>
                                      </p:to>
                                    </p:set>
                                  </p:childTnLst>
                                </p:cTn>
                              </p:par>
                              <p:par>
                                <p:cTn id="70" presetID="42" presetClass="path" presetSubtype="0" accel="50000" decel="50000" fill="hold" nodeType="withEffect">
                                  <p:stCondLst>
                                    <p:cond delay="0"/>
                                  </p:stCondLst>
                                  <p:childTnLst>
                                    <p:animMotion origin="layout" path="M -1.66667E-6 2.96296E-6 L -0.00312 0.37407 " pathEditMode="relative" rAng="0" ptsTypes="AA">
                                      <p:cBhvr>
                                        <p:cTn id="71" dur="1000" fill="hold"/>
                                        <p:tgtEl>
                                          <p:spTgt spid="49"/>
                                        </p:tgtEl>
                                        <p:attrNameLst>
                                          <p:attrName>ppt_x</p:attrName>
                                          <p:attrName>ppt_y</p:attrName>
                                        </p:attrNameLst>
                                      </p:cBhvr>
                                      <p:rCtr x="-156" y="18704"/>
                                    </p:animMotion>
                                  </p:childTnLst>
                                </p:cTn>
                              </p:par>
                              <p:par>
                                <p:cTn id="72" presetID="9" presetClass="entr" presetSubtype="0" fill="hold" grpId="0" nodeType="withEffect">
                                  <p:stCondLst>
                                    <p:cond delay="500"/>
                                  </p:stCondLst>
                                  <p:childTnLst>
                                    <p:set>
                                      <p:cBhvr>
                                        <p:cTn id="73" dur="1" fill="hold">
                                          <p:stCondLst>
                                            <p:cond delay="0"/>
                                          </p:stCondLst>
                                        </p:cTn>
                                        <p:tgtEl>
                                          <p:spTgt spid="50"/>
                                        </p:tgtEl>
                                        <p:attrNameLst>
                                          <p:attrName>style.visibility</p:attrName>
                                        </p:attrNameLst>
                                      </p:cBhvr>
                                      <p:to>
                                        <p:strVal val="visible"/>
                                      </p:to>
                                    </p:set>
                                    <p:animEffect transition="in" filter="dissolve">
                                      <p:cBhvr>
                                        <p:cTn id="74" dur="500"/>
                                        <p:tgtEl>
                                          <p:spTgt spid="50"/>
                                        </p:tgtEl>
                                      </p:cBhvr>
                                    </p:animEffect>
                                  </p:childTnLst>
                                </p:cTn>
                              </p:par>
                              <p:par>
                                <p:cTn id="75" presetID="9" presetClass="entr" presetSubtype="0" fill="hold" grpId="0" nodeType="withEffect">
                                  <p:stCondLst>
                                    <p:cond delay="500"/>
                                  </p:stCondLst>
                                  <p:childTnLst>
                                    <p:set>
                                      <p:cBhvr>
                                        <p:cTn id="76" dur="1" fill="hold">
                                          <p:stCondLst>
                                            <p:cond delay="0"/>
                                          </p:stCondLst>
                                        </p:cTn>
                                        <p:tgtEl>
                                          <p:spTgt spid="51"/>
                                        </p:tgtEl>
                                        <p:attrNameLst>
                                          <p:attrName>style.visibility</p:attrName>
                                        </p:attrNameLst>
                                      </p:cBhvr>
                                      <p:to>
                                        <p:strVal val="visible"/>
                                      </p:to>
                                    </p:set>
                                    <p:animEffect transition="in" filter="dissolve">
                                      <p:cBhvr>
                                        <p:cTn id="77" dur="500"/>
                                        <p:tgtEl>
                                          <p:spTgt spid="51"/>
                                        </p:tgtEl>
                                      </p:cBhvr>
                                    </p:animEffect>
                                  </p:childTnLst>
                                </p:cTn>
                              </p:par>
                            </p:childTnLst>
                          </p:cTn>
                        </p:par>
                        <p:par>
                          <p:cTn id="78" fill="hold">
                            <p:stCondLst>
                              <p:cond delay="1000"/>
                            </p:stCondLst>
                            <p:childTnLst>
                              <p:par>
                                <p:cTn id="79" presetID="1" presetClass="exit" presetSubtype="0" fill="hold" nodeType="afterEffect">
                                  <p:stCondLst>
                                    <p:cond delay="0"/>
                                  </p:stCondLst>
                                  <p:childTnLst>
                                    <p:set>
                                      <p:cBhvr>
                                        <p:cTn id="80" dur="1" fill="hold">
                                          <p:stCondLst>
                                            <p:cond delay="0"/>
                                          </p:stCondLst>
                                        </p:cTn>
                                        <p:tgtEl>
                                          <p:spTgt spid="49"/>
                                        </p:tgtEl>
                                        <p:attrNameLst>
                                          <p:attrName>style.visibility</p:attrName>
                                        </p:attrNameLst>
                                      </p:cBhvr>
                                      <p:to>
                                        <p:strVal val="hidden"/>
                                      </p:to>
                                    </p:set>
                                  </p:childTnLst>
                                </p:cTn>
                              </p:par>
                              <p:par>
                                <p:cTn id="81" presetID="1" presetClass="exit" presetSubtype="0" fill="hold" grpId="1" nodeType="withEffect">
                                  <p:stCondLst>
                                    <p:cond delay="1000"/>
                                  </p:stCondLst>
                                  <p:childTnLst>
                                    <p:set>
                                      <p:cBhvr>
                                        <p:cTn id="82" dur="1" fill="hold">
                                          <p:stCondLst>
                                            <p:cond delay="0"/>
                                          </p:stCondLst>
                                        </p:cTn>
                                        <p:tgtEl>
                                          <p:spTgt spid="50"/>
                                        </p:tgtEl>
                                        <p:attrNameLst>
                                          <p:attrName>style.visibility</p:attrName>
                                        </p:attrNameLst>
                                      </p:cBhvr>
                                      <p:to>
                                        <p:strVal val="hidden"/>
                                      </p:to>
                                    </p:set>
                                  </p:childTnLst>
                                </p:cTn>
                              </p:par>
                              <p:par>
                                <p:cTn id="83" presetID="1" presetClass="exit" presetSubtype="0" fill="hold" grpId="1" nodeType="withEffect">
                                  <p:stCondLst>
                                    <p:cond delay="1000"/>
                                  </p:stCondLst>
                                  <p:childTnLst>
                                    <p:set>
                                      <p:cBhvr>
                                        <p:cTn id="84" dur="1" fill="hold">
                                          <p:stCondLst>
                                            <p:cond delay="0"/>
                                          </p:stCondLst>
                                        </p:cTn>
                                        <p:tgtEl>
                                          <p:spTgt spid="51"/>
                                        </p:tgtEl>
                                        <p:attrNameLst>
                                          <p:attrName>style.visibility</p:attrName>
                                        </p:attrNameLst>
                                      </p:cBhvr>
                                      <p:to>
                                        <p:strVal val="hidden"/>
                                      </p:to>
                                    </p:set>
                                  </p:childTnLst>
                                </p:cTn>
                              </p:par>
                              <p:par>
                                <p:cTn id="85" presetID="1" presetClass="exit" presetSubtype="0" fill="hold" nodeType="withEffect">
                                  <p:stCondLst>
                                    <p:cond delay="500"/>
                                  </p:stCondLst>
                                  <p:childTnLst>
                                    <p:set>
                                      <p:cBhvr>
                                        <p:cTn id="86" dur="1" fill="hold">
                                          <p:stCondLst>
                                            <p:cond delay="0"/>
                                          </p:stCondLst>
                                        </p:cTn>
                                        <p:tgtEl>
                                          <p:spTgt spid="35"/>
                                        </p:tgtEl>
                                        <p:attrNameLst>
                                          <p:attrName>style.visibility</p:attrName>
                                        </p:attrNameLst>
                                      </p:cBhvr>
                                      <p:to>
                                        <p:strVal val="hidden"/>
                                      </p:to>
                                    </p:set>
                                  </p:childTnLst>
                                </p:cTn>
                              </p:par>
                              <p:par>
                                <p:cTn id="87" presetID="1" presetClass="entr" presetSubtype="0" fill="hold" nodeType="withEffect">
                                  <p:stCondLst>
                                    <p:cond delay="500"/>
                                  </p:stCondLst>
                                  <p:childTnLst>
                                    <p:set>
                                      <p:cBhvr>
                                        <p:cTn id="88" dur="1" fill="hold">
                                          <p:stCondLst>
                                            <p:cond delay="0"/>
                                          </p:stCondLst>
                                        </p:cTn>
                                        <p:tgtEl>
                                          <p:spTgt spid="52"/>
                                        </p:tgtEl>
                                        <p:attrNameLst>
                                          <p:attrName>style.visibility</p:attrName>
                                        </p:attrNameLst>
                                      </p:cBhvr>
                                      <p:to>
                                        <p:strVal val="visible"/>
                                      </p:to>
                                    </p:set>
                                  </p:childTnLst>
                                </p:cTn>
                              </p:par>
                            </p:childTnLst>
                          </p:cTn>
                        </p:par>
                      </p:childTnLst>
                    </p:cTn>
                  </p:par>
                </p:childTnLst>
              </p:cTn>
              <p:nextCondLst>
                <p:cond evt="onClick" delay="0">
                  <p:tgtEl>
                    <p:spTgt spid="35"/>
                  </p:tgtEl>
                </p:cond>
              </p:nextCondLst>
            </p:seq>
            <p:seq concurrent="1" nextAc="seek">
              <p:cTn id="89" restart="whenNotActive" fill="hold" evtFilter="cancelBubble" nodeType="interactiveSeq">
                <p:stCondLst>
                  <p:cond evt="onClick" delay="0">
                    <p:tgtEl>
                      <p:spTgt spid="42"/>
                    </p:tgtEl>
                  </p:cond>
                </p:stCondLst>
                <p:endSync evt="end" delay="0">
                  <p:rtn val="all"/>
                </p:endSync>
                <p:childTnLst>
                  <p:par>
                    <p:cTn id="90" fill="hold">
                      <p:stCondLst>
                        <p:cond delay="0"/>
                      </p:stCondLst>
                      <p:childTnLst>
                        <p:par>
                          <p:cTn id="91" fill="hold">
                            <p:stCondLst>
                              <p:cond delay="0"/>
                            </p:stCondLst>
                            <p:childTnLst>
                              <p:par>
                                <p:cTn id="92" presetID="2" presetClass="exit" presetSubtype="4" fill="hold" nodeType="clickEffect">
                                  <p:stCondLst>
                                    <p:cond delay="0"/>
                                  </p:stCondLst>
                                  <p:childTnLst>
                                    <p:anim calcmode="lin" valueType="num">
                                      <p:cBhvr additive="base">
                                        <p:cTn id="93" dur="500"/>
                                        <p:tgtEl>
                                          <p:spTgt spid="42"/>
                                        </p:tgtEl>
                                        <p:attrNameLst>
                                          <p:attrName>ppt_x</p:attrName>
                                        </p:attrNameLst>
                                      </p:cBhvr>
                                      <p:tavLst>
                                        <p:tav tm="0">
                                          <p:val>
                                            <p:strVal val="ppt_x"/>
                                          </p:val>
                                        </p:tav>
                                        <p:tav tm="100000">
                                          <p:val>
                                            <p:strVal val="ppt_x"/>
                                          </p:val>
                                        </p:tav>
                                      </p:tavLst>
                                    </p:anim>
                                    <p:anim calcmode="lin" valueType="num">
                                      <p:cBhvr additive="base">
                                        <p:cTn id="94" dur="500"/>
                                        <p:tgtEl>
                                          <p:spTgt spid="42"/>
                                        </p:tgtEl>
                                        <p:attrNameLst>
                                          <p:attrName>ppt_y</p:attrName>
                                        </p:attrNameLst>
                                      </p:cBhvr>
                                      <p:tavLst>
                                        <p:tav tm="0">
                                          <p:val>
                                            <p:strVal val="ppt_y"/>
                                          </p:val>
                                        </p:tav>
                                        <p:tav tm="100000">
                                          <p:val>
                                            <p:strVal val="1+ppt_h/2"/>
                                          </p:val>
                                        </p:tav>
                                      </p:tavLst>
                                    </p:anim>
                                    <p:set>
                                      <p:cBhvr>
                                        <p:cTn id="95" dur="1" fill="hold">
                                          <p:stCondLst>
                                            <p:cond delay="499"/>
                                          </p:stCondLst>
                                        </p:cTn>
                                        <p:tgtEl>
                                          <p:spTgt spid="42"/>
                                        </p:tgtEl>
                                        <p:attrNameLst>
                                          <p:attrName>style.visibility</p:attrName>
                                        </p:attrNameLst>
                                      </p:cBhvr>
                                      <p:to>
                                        <p:strVal val="hidden"/>
                                      </p:to>
                                    </p:set>
                                  </p:childTnLst>
                                </p:cTn>
                              </p:par>
                              <p:par>
                                <p:cTn id="96" presetID="1" presetClass="exit" presetSubtype="0" fill="hold" nodeType="withEffect">
                                  <p:stCondLst>
                                    <p:cond delay="0"/>
                                  </p:stCondLst>
                                  <p:childTnLst>
                                    <p:set>
                                      <p:cBhvr>
                                        <p:cTn id="97" dur="1" fill="hold">
                                          <p:stCondLst>
                                            <p:cond delay="0"/>
                                          </p:stCondLst>
                                        </p:cTn>
                                        <p:tgtEl>
                                          <p:spTgt spid="37"/>
                                        </p:tgtEl>
                                        <p:attrNameLst>
                                          <p:attrName>style.visibility</p:attrName>
                                        </p:attrNameLst>
                                      </p:cBhvr>
                                      <p:to>
                                        <p:strVal val="hidden"/>
                                      </p:to>
                                    </p:set>
                                  </p:childTnLst>
                                </p:cTn>
                              </p:par>
                              <p:par>
                                <p:cTn id="98" presetID="1" presetClass="entr" presetSubtype="0" fill="hold" nodeType="withEffect">
                                  <p:stCondLst>
                                    <p:cond delay="0"/>
                                  </p:stCondLst>
                                  <p:childTnLst>
                                    <p:set>
                                      <p:cBhvr>
                                        <p:cTn id="99" dur="1" fill="hold">
                                          <p:stCondLst>
                                            <p:cond delay="0"/>
                                          </p:stCondLst>
                                        </p:cTn>
                                        <p:tgtEl>
                                          <p:spTgt spid="47"/>
                                        </p:tgtEl>
                                        <p:attrNameLst>
                                          <p:attrName>style.visibility</p:attrName>
                                        </p:attrNameLst>
                                      </p:cBhvr>
                                      <p:to>
                                        <p:strVal val="visible"/>
                                      </p:to>
                                    </p:set>
                                  </p:childTnLst>
                                </p:cTn>
                              </p:par>
                              <p:par>
                                <p:cTn id="100" presetID="35" presetClass="path" presetSubtype="0" accel="50000" decel="50000" fill="hold" nodeType="withEffect">
                                  <p:stCondLst>
                                    <p:cond delay="0"/>
                                  </p:stCondLst>
                                  <p:childTnLst>
                                    <p:animMotion origin="layout" path="M -5.55556E-7 -4.44444E-6 L -0.75243 0.03612 " pathEditMode="relative" rAng="0" ptsTypes="AA">
                                      <p:cBhvr>
                                        <p:cTn id="101" dur="3000" fill="hold"/>
                                        <p:tgtEl>
                                          <p:spTgt spid="47"/>
                                        </p:tgtEl>
                                        <p:attrNameLst>
                                          <p:attrName>ppt_x</p:attrName>
                                          <p:attrName>ppt_y</p:attrName>
                                        </p:attrNameLst>
                                      </p:cBhvr>
                                      <p:rCtr x="-37622" y="1790"/>
                                    </p:animMotion>
                                  </p:childTnLst>
                                </p:cTn>
                              </p:par>
                              <p:par>
                                <p:cTn id="102" presetID="32" presetClass="emph" presetSubtype="0" repeatCount="indefinite" fill="hold" nodeType="withEffect">
                                  <p:stCondLst>
                                    <p:cond delay="0"/>
                                  </p:stCondLst>
                                  <p:childTnLst>
                                    <p:animRot by="120000">
                                      <p:cBhvr>
                                        <p:cTn id="103" dur="100" fill="hold">
                                          <p:stCondLst>
                                            <p:cond delay="0"/>
                                          </p:stCondLst>
                                        </p:cTn>
                                        <p:tgtEl>
                                          <p:spTgt spid="47"/>
                                        </p:tgtEl>
                                        <p:attrNameLst>
                                          <p:attrName>r</p:attrName>
                                        </p:attrNameLst>
                                      </p:cBhvr>
                                    </p:animRot>
                                    <p:animRot by="-240000">
                                      <p:cBhvr>
                                        <p:cTn id="104" dur="200" fill="hold">
                                          <p:stCondLst>
                                            <p:cond delay="200"/>
                                          </p:stCondLst>
                                        </p:cTn>
                                        <p:tgtEl>
                                          <p:spTgt spid="47"/>
                                        </p:tgtEl>
                                        <p:attrNameLst>
                                          <p:attrName>r</p:attrName>
                                        </p:attrNameLst>
                                      </p:cBhvr>
                                    </p:animRot>
                                    <p:animRot by="240000">
                                      <p:cBhvr>
                                        <p:cTn id="105" dur="200" fill="hold">
                                          <p:stCondLst>
                                            <p:cond delay="400"/>
                                          </p:stCondLst>
                                        </p:cTn>
                                        <p:tgtEl>
                                          <p:spTgt spid="47"/>
                                        </p:tgtEl>
                                        <p:attrNameLst>
                                          <p:attrName>r</p:attrName>
                                        </p:attrNameLst>
                                      </p:cBhvr>
                                    </p:animRot>
                                    <p:animRot by="-240000">
                                      <p:cBhvr>
                                        <p:cTn id="106" dur="200" fill="hold">
                                          <p:stCondLst>
                                            <p:cond delay="600"/>
                                          </p:stCondLst>
                                        </p:cTn>
                                        <p:tgtEl>
                                          <p:spTgt spid="47"/>
                                        </p:tgtEl>
                                        <p:attrNameLst>
                                          <p:attrName>r</p:attrName>
                                        </p:attrNameLst>
                                      </p:cBhvr>
                                    </p:animRot>
                                    <p:animRot by="120000">
                                      <p:cBhvr>
                                        <p:cTn id="107" dur="200" fill="hold">
                                          <p:stCondLst>
                                            <p:cond delay="800"/>
                                          </p:stCondLst>
                                        </p:cTn>
                                        <p:tgtEl>
                                          <p:spTgt spid="47"/>
                                        </p:tgtEl>
                                        <p:attrNameLst>
                                          <p:attrName>r</p:attrName>
                                        </p:attrNameLst>
                                      </p:cBhvr>
                                    </p:animRot>
                                  </p:childTnLst>
                                </p:cTn>
                              </p:par>
                            </p:childTnLst>
                          </p:cTn>
                        </p:par>
                      </p:childTnLst>
                    </p:cTn>
                  </p:par>
                </p:childTnLst>
              </p:cTn>
              <p:nextCondLst>
                <p:cond evt="onClick" delay="0">
                  <p:tgtEl>
                    <p:spTgt spid="42"/>
                  </p:tgtEl>
                </p:cond>
              </p:nextCondLst>
            </p:seq>
            <p:seq concurrent="1" nextAc="seek">
              <p:cTn id="108" restart="whenNotActive" fill="hold" evtFilter="cancelBubble" nodeType="interactiveSeq">
                <p:stCondLst>
                  <p:cond evt="onClick" delay="0">
                    <p:tgtEl>
                      <p:spTgt spid="43"/>
                    </p:tgtEl>
                  </p:cond>
                </p:stCondLst>
                <p:endSync evt="end" delay="0">
                  <p:rtn val="all"/>
                </p:endSync>
                <p:childTnLst>
                  <p:par>
                    <p:cTn id="109" fill="hold">
                      <p:stCondLst>
                        <p:cond delay="0"/>
                      </p:stCondLst>
                      <p:childTnLst>
                        <p:par>
                          <p:cTn id="110" fill="hold">
                            <p:stCondLst>
                              <p:cond delay="0"/>
                            </p:stCondLst>
                            <p:childTnLst>
                              <p:par>
                                <p:cTn id="111" presetID="2" presetClass="exit" presetSubtype="4" fill="hold" nodeType="clickEffect">
                                  <p:stCondLst>
                                    <p:cond delay="0"/>
                                  </p:stCondLst>
                                  <p:childTnLst>
                                    <p:anim calcmode="lin" valueType="num">
                                      <p:cBhvr additive="base">
                                        <p:cTn id="112" dur="500"/>
                                        <p:tgtEl>
                                          <p:spTgt spid="43"/>
                                        </p:tgtEl>
                                        <p:attrNameLst>
                                          <p:attrName>ppt_x</p:attrName>
                                        </p:attrNameLst>
                                      </p:cBhvr>
                                      <p:tavLst>
                                        <p:tav tm="0">
                                          <p:val>
                                            <p:strVal val="ppt_x"/>
                                          </p:val>
                                        </p:tav>
                                        <p:tav tm="100000">
                                          <p:val>
                                            <p:strVal val="ppt_x"/>
                                          </p:val>
                                        </p:tav>
                                      </p:tavLst>
                                    </p:anim>
                                    <p:anim calcmode="lin" valueType="num">
                                      <p:cBhvr additive="base">
                                        <p:cTn id="113" dur="500"/>
                                        <p:tgtEl>
                                          <p:spTgt spid="43"/>
                                        </p:tgtEl>
                                        <p:attrNameLst>
                                          <p:attrName>ppt_y</p:attrName>
                                        </p:attrNameLst>
                                      </p:cBhvr>
                                      <p:tavLst>
                                        <p:tav tm="0">
                                          <p:val>
                                            <p:strVal val="ppt_y"/>
                                          </p:val>
                                        </p:tav>
                                        <p:tav tm="100000">
                                          <p:val>
                                            <p:strVal val="1+ppt_h/2"/>
                                          </p:val>
                                        </p:tav>
                                      </p:tavLst>
                                    </p:anim>
                                    <p:set>
                                      <p:cBhvr>
                                        <p:cTn id="114" dur="1" fill="hold">
                                          <p:stCondLst>
                                            <p:cond delay="499"/>
                                          </p:stCondLst>
                                        </p:cTn>
                                        <p:tgtEl>
                                          <p:spTgt spid="43"/>
                                        </p:tgtEl>
                                        <p:attrNameLst>
                                          <p:attrName>style.visibility</p:attrName>
                                        </p:attrNameLst>
                                      </p:cBhvr>
                                      <p:to>
                                        <p:strVal val="hidden"/>
                                      </p:to>
                                    </p:set>
                                  </p:childTnLst>
                                </p:cTn>
                              </p:par>
                              <p:par>
                                <p:cTn id="115" presetID="1" presetClass="exit" presetSubtype="0" fill="hold" nodeType="withEffect">
                                  <p:stCondLst>
                                    <p:cond delay="0"/>
                                  </p:stCondLst>
                                  <p:childTnLst>
                                    <p:set>
                                      <p:cBhvr>
                                        <p:cTn id="116" dur="1" fill="hold">
                                          <p:stCondLst>
                                            <p:cond delay="0"/>
                                          </p:stCondLst>
                                        </p:cTn>
                                        <p:tgtEl>
                                          <p:spTgt spid="38"/>
                                        </p:tgtEl>
                                        <p:attrNameLst>
                                          <p:attrName>style.visibility</p:attrName>
                                        </p:attrNameLst>
                                      </p:cBhvr>
                                      <p:to>
                                        <p:strVal val="hidden"/>
                                      </p:to>
                                    </p:set>
                                  </p:childTnLst>
                                </p:cTn>
                              </p:par>
                              <p:par>
                                <p:cTn id="117" presetID="1" presetClass="entr" presetSubtype="0" fill="hold" nodeType="withEffect">
                                  <p:stCondLst>
                                    <p:cond delay="0"/>
                                  </p:stCondLst>
                                  <p:childTnLst>
                                    <p:set>
                                      <p:cBhvr>
                                        <p:cTn id="118" dur="1" fill="hold">
                                          <p:stCondLst>
                                            <p:cond delay="0"/>
                                          </p:stCondLst>
                                        </p:cTn>
                                        <p:tgtEl>
                                          <p:spTgt spid="48"/>
                                        </p:tgtEl>
                                        <p:attrNameLst>
                                          <p:attrName>style.visibility</p:attrName>
                                        </p:attrNameLst>
                                      </p:cBhvr>
                                      <p:to>
                                        <p:strVal val="visible"/>
                                      </p:to>
                                    </p:set>
                                  </p:childTnLst>
                                </p:cTn>
                              </p:par>
                              <p:par>
                                <p:cTn id="119" presetID="32" presetClass="emph" presetSubtype="0" repeatCount="indefinite" fill="hold" nodeType="withEffect">
                                  <p:stCondLst>
                                    <p:cond delay="0"/>
                                  </p:stCondLst>
                                  <p:childTnLst>
                                    <p:animRot by="120000">
                                      <p:cBhvr>
                                        <p:cTn id="120" dur="100" fill="hold">
                                          <p:stCondLst>
                                            <p:cond delay="0"/>
                                          </p:stCondLst>
                                        </p:cTn>
                                        <p:tgtEl>
                                          <p:spTgt spid="48"/>
                                        </p:tgtEl>
                                        <p:attrNameLst>
                                          <p:attrName>r</p:attrName>
                                        </p:attrNameLst>
                                      </p:cBhvr>
                                    </p:animRot>
                                    <p:animRot by="-240000">
                                      <p:cBhvr>
                                        <p:cTn id="121" dur="200" fill="hold">
                                          <p:stCondLst>
                                            <p:cond delay="200"/>
                                          </p:stCondLst>
                                        </p:cTn>
                                        <p:tgtEl>
                                          <p:spTgt spid="48"/>
                                        </p:tgtEl>
                                        <p:attrNameLst>
                                          <p:attrName>r</p:attrName>
                                        </p:attrNameLst>
                                      </p:cBhvr>
                                    </p:animRot>
                                    <p:animRot by="240000">
                                      <p:cBhvr>
                                        <p:cTn id="122" dur="200" fill="hold">
                                          <p:stCondLst>
                                            <p:cond delay="400"/>
                                          </p:stCondLst>
                                        </p:cTn>
                                        <p:tgtEl>
                                          <p:spTgt spid="48"/>
                                        </p:tgtEl>
                                        <p:attrNameLst>
                                          <p:attrName>r</p:attrName>
                                        </p:attrNameLst>
                                      </p:cBhvr>
                                    </p:animRot>
                                    <p:animRot by="-240000">
                                      <p:cBhvr>
                                        <p:cTn id="123" dur="200" fill="hold">
                                          <p:stCondLst>
                                            <p:cond delay="600"/>
                                          </p:stCondLst>
                                        </p:cTn>
                                        <p:tgtEl>
                                          <p:spTgt spid="48"/>
                                        </p:tgtEl>
                                        <p:attrNameLst>
                                          <p:attrName>r</p:attrName>
                                        </p:attrNameLst>
                                      </p:cBhvr>
                                    </p:animRot>
                                    <p:animRot by="120000">
                                      <p:cBhvr>
                                        <p:cTn id="124" dur="200" fill="hold">
                                          <p:stCondLst>
                                            <p:cond delay="800"/>
                                          </p:stCondLst>
                                        </p:cTn>
                                        <p:tgtEl>
                                          <p:spTgt spid="48"/>
                                        </p:tgtEl>
                                        <p:attrNameLst>
                                          <p:attrName>r</p:attrName>
                                        </p:attrNameLst>
                                      </p:cBhvr>
                                    </p:animRot>
                                  </p:childTnLst>
                                </p:cTn>
                              </p:par>
                              <p:par>
                                <p:cTn id="125" presetID="35" presetClass="path" presetSubtype="0" accel="50000" decel="50000" fill="hold" nodeType="withEffect">
                                  <p:stCondLst>
                                    <p:cond delay="0"/>
                                  </p:stCondLst>
                                  <p:childTnLst>
                                    <p:animMotion origin="layout" path="M 2.22222E-6 -2.82051E-6 L -1.12153 0.02101 " pathEditMode="relative" rAng="0" ptsTypes="AA">
                                      <p:cBhvr>
                                        <p:cTn id="126" dur="3000" fill="hold"/>
                                        <p:tgtEl>
                                          <p:spTgt spid="48"/>
                                        </p:tgtEl>
                                        <p:attrNameLst>
                                          <p:attrName>ppt_x</p:attrName>
                                          <p:attrName>ppt_y</p:attrName>
                                        </p:attrNameLst>
                                      </p:cBhvr>
                                      <p:rCtr x="-56076" y="1050"/>
                                    </p:animMotion>
                                  </p:childTnLst>
                                </p:cTn>
                              </p:par>
                            </p:childTnLst>
                          </p:cTn>
                        </p:par>
                      </p:childTnLst>
                    </p:cTn>
                  </p:par>
                </p:childTnLst>
              </p:cTn>
              <p:nextCondLst>
                <p:cond evt="onClick" delay="0">
                  <p:tgtEl>
                    <p:spTgt spid="43"/>
                  </p:tgtEl>
                </p:cond>
              </p:nextCondLst>
            </p:seq>
            <p:seq concurrent="1" nextAc="seek">
              <p:cTn id="127" restart="whenNotActive" fill="hold" evtFilter="cancelBubble" nodeType="interactiveSeq">
                <p:stCondLst>
                  <p:cond evt="onClick" delay="0">
                    <p:tgtEl>
                      <p:spTgt spid="23"/>
                    </p:tgtEl>
                  </p:cond>
                </p:stCondLst>
                <p:endSync evt="end" delay="0">
                  <p:rtn val="all"/>
                </p:endSync>
                <p:childTnLst>
                  <p:par>
                    <p:cTn id="128" fill="hold">
                      <p:stCondLst>
                        <p:cond delay="0"/>
                      </p:stCondLst>
                      <p:childTnLst>
                        <p:par>
                          <p:cTn id="129" fill="hold">
                            <p:stCondLst>
                              <p:cond delay="0"/>
                            </p:stCondLst>
                            <p:childTnLst>
                              <p:par>
                                <p:cTn id="130" presetID="47" presetClass="exit" presetSubtype="0" fill="hold" nodeType="clickEffect">
                                  <p:stCondLst>
                                    <p:cond delay="0"/>
                                  </p:stCondLst>
                                  <p:childTnLst>
                                    <p:animEffect transition="out" filter="fade">
                                      <p:cBhvr>
                                        <p:cTn id="131" dur="1000"/>
                                        <p:tgtEl>
                                          <p:spTgt spid="23"/>
                                        </p:tgtEl>
                                      </p:cBhvr>
                                    </p:animEffect>
                                    <p:anim calcmode="lin" valueType="num">
                                      <p:cBhvr>
                                        <p:cTn id="132" dur="1000"/>
                                        <p:tgtEl>
                                          <p:spTgt spid="23"/>
                                        </p:tgtEl>
                                        <p:attrNameLst>
                                          <p:attrName>ppt_x</p:attrName>
                                        </p:attrNameLst>
                                      </p:cBhvr>
                                      <p:tavLst>
                                        <p:tav tm="0">
                                          <p:val>
                                            <p:strVal val="ppt_x"/>
                                          </p:val>
                                        </p:tav>
                                        <p:tav tm="100000">
                                          <p:val>
                                            <p:strVal val="ppt_x"/>
                                          </p:val>
                                        </p:tav>
                                      </p:tavLst>
                                    </p:anim>
                                    <p:anim calcmode="lin" valueType="num">
                                      <p:cBhvr>
                                        <p:cTn id="133" dur="1000"/>
                                        <p:tgtEl>
                                          <p:spTgt spid="23"/>
                                        </p:tgtEl>
                                        <p:attrNameLst>
                                          <p:attrName>ppt_y</p:attrName>
                                        </p:attrNameLst>
                                      </p:cBhvr>
                                      <p:tavLst>
                                        <p:tav tm="0">
                                          <p:val>
                                            <p:strVal val="ppt_y"/>
                                          </p:val>
                                        </p:tav>
                                        <p:tav tm="100000">
                                          <p:val>
                                            <p:strVal val="ppt_y-.1"/>
                                          </p:val>
                                        </p:tav>
                                      </p:tavLst>
                                    </p:anim>
                                    <p:set>
                                      <p:cBhvr>
                                        <p:cTn id="134" dur="1" fill="hold">
                                          <p:stCondLst>
                                            <p:cond delay="999"/>
                                          </p:stCondLst>
                                        </p:cTn>
                                        <p:tgtEl>
                                          <p:spTgt spid="23"/>
                                        </p:tgtEl>
                                        <p:attrNameLst>
                                          <p:attrName>style.visibility</p:attrName>
                                        </p:attrNameLst>
                                      </p:cBhvr>
                                      <p:to>
                                        <p:strVal val="hidden"/>
                                      </p:to>
                                    </p:set>
                                  </p:childTnLst>
                                </p:cTn>
                              </p:par>
                            </p:childTnLst>
                          </p:cTn>
                        </p:par>
                        <p:par>
                          <p:cTn id="135" fill="hold">
                            <p:stCondLst>
                              <p:cond delay="1000"/>
                            </p:stCondLst>
                            <p:childTnLst>
                              <p:par>
                                <p:cTn id="136" presetID="32" presetClass="emph" presetSubtype="0" fill="hold" nodeType="afterEffect">
                                  <p:stCondLst>
                                    <p:cond delay="0"/>
                                  </p:stCondLst>
                                  <p:childTnLst>
                                    <p:animRot by="120000">
                                      <p:cBhvr>
                                        <p:cTn id="137" dur="100" fill="hold">
                                          <p:stCondLst>
                                            <p:cond delay="0"/>
                                          </p:stCondLst>
                                        </p:cTn>
                                        <p:tgtEl>
                                          <p:spTgt spid="22"/>
                                        </p:tgtEl>
                                        <p:attrNameLst>
                                          <p:attrName>r</p:attrName>
                                        </p:attrNameLst>
                                      </p:cBhvr>
                                    </p:animRot>
                                    <p:animRot by="-240000">
                                      <p:cBhvr>
                                        <p:cTn id="138" dur="200" fill="hold">
                                          <p:stCondLst>
                                            <p:cond delay="200"/>
                                          </p:stCondLst>
                                        </p:cTn>
                                        <p:tgtEl>
                                          <p:spTgt spid="22"/>
                                        </p:tgtEl>
                                        <p:attrNameLst>
                                          <p:attrName>r</p:attrName>
                                        </p:attrNameLst>
                                      </p:cBhvr>
                                    </p:animRot>
                                    <p:animRot by="240000">
                                      <p:cBhvr>
                                        <p:cTn id="139" dur="200" fill="hold">
                                          <p:stCondLst>
                                            <p:cond delay="400"/>
                                          </p:stCondLst>
                                        </p:cTn>
                                        <p:tgtEl>
                                          <p:spTgt spid="22"/>
                                        </p:tgtEl>
                                        <p:attrNameLst>
                                          <p:attrName>r</p:attrName>
                                        </p:attrNameLst>
                                      </p:cBhvr>
                                    </p:animRot>
                                    <p:animRot by="-240000">
                                      <p:cBhvr>
                                        <p:cTn id="140" dur="200" fill="hold">
                                          <p:stCondLst>
                                            <p:cond delay="600"/>
                                          </p:stCondLst>
                                        </p:cTn>
                                        <p:tgtEl>
                                          <p:spTgt spid="22"/>
                                        </p:tgtEl>
                                        <p:attrNameLst>
                                          <p:attrName>r</p:attrName>
                                        </p:attrNameLst>
                                      </p:cBhvr>
                                    </p:animRot>
                                    <p:animRot by="120000">
                                      <p:cBhvr>
                                        <p:cTn id="141" dur="200" fill="hold">
                                          <p:stCondLst>
                                            <p:cond delay="800"/>
                                          </p:stCondLst>
                                        </p:cTn>
                                        <p:tgtEl>
                                          <p:spTgt spid="22"/>
                                        </p:tgtEl>
                                        <p:attrNameLst>
                                          <p:attrName>r</p:attrName>
                                        </p:attrNameLst>
                                      </p:cBhvr>
                                    </p:animRot>
                                  </p:childTnLst>
                                </p:cTn>
                              </p:par>
                            </p:childTnLst>
                          </p:cTn>
                        </p:par>
                        <p:par>
                          <p:cTn id="142" fill="hold">
                            <p:stCondLst>
                              <p:cond delay="2000"/>
                            </p:stCondLst>
                            <p:childTnLst>
                              <p:par>
                                <p:cTn id="143" presetID="43" presetClass="path" presetSubtype="0" accel="50000" decel="50000" fill="hold" nodeType="afterEffect">
                                  <p:stCondLst>
                                    <p:cond delay="0"/>
                                  </p:stCondLst>
                                  <p:childTnLst>
                                    <p:animMotion origin="layout" path="M -1.06813E-6 0 L -0.13104 0.1375 C -0.19565 0.1787 -0.3319 0.19329 -0.38752 0.24722 L -0.46476 0.46157 L -0.84121 0.48449 " pathEditMode="relative" rAng="0" ptsTypes="AaAAA">
                                      <p:cBhvr>
                                        <p:cTn id="144" dur="2000" fill="hold"/>
                                        <p:tgtEl>
                                          <p:spTgt spid="22"/>
                                        </p:tgtEl>
                                        <p:attrNameLst>
                                          <p:attrName>ppt_x</p:attrName>
                                          <p:attrName>ppt_y</p:attrName>
                                        </p:attrNameLst>
                                      </p:cBhvr>
                                      <p:rCtr x="-42061" y="24213"/>
                                    </p:animMotion>
                                  </p:childTnLst>
                                </p:cTn>
                              </p:par>
                            </p:childTnLst>
                          </p:cTn>
                        </p:par>
                      </p:childTnLst>
                    </p:cTn>
                  </p:par>
                </p:childTnLst>
              </p:cTn>
              <p:nextCondLst>
                <p:cond evt="onClick" delay="0">
                  <p:tgtEl>
                    <p:spTgt spid="23"/>
                  </p:tgtEl>
                </p:cond>
              </p:nextCondLst>
            </p:seq>
          </p:childTnLst>
        </p:cTn>
      </p:par>
    </p:tnLst>
    <p:bldLst>
      <p:bldP spid="50" grpId="0" animBg="1"/>
      <p:bldP spid="50" grpId="1" animBg="1"/>
      <p:bldP spid="51" grpId="0"/>
      <p:bldP spid="51"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TRO CHOI POWERPOINT\Giai cuu rung xanh\Free-vector-cartoon-natura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247650"/>
            <a:ext cx="9144000" cy="539115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Hình ảnh có liên quan"/>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0" b="100000" l="0" r="100000">
                        <a14:foregroundMark x1="67250" y1="27750" x2="57750" y2="32750"/>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7189514" y="1213661"/>
            <a:ext cx="2228550" cy="222855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9" descr="C:\Users\ADMIN\Desktop\Giai cuu con vat\dessin-animé-mignon-de-tigre-43198987.jpg"/>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6331428" y="4181093"/>
            <a:ext cx="1165421" cy="1124449"/>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Kết quả hình ảnh cho elephant cartoon"/>
          <p:cNvPicPr>
            <a:picLocks noChangeAspect="1" noChangeArrowheads="1"/>
          </p:cNvPicPr>
          <p:nvPr/>
        </p:nvPicPr>
        <p:blipFill>
          <a:blip r:embed="rId9">
            <a:extLst>
              <a:ext uri="{BEBA8EAE-BF5A-486C-A8C5-ECC9F3942E4B}">
                <a14:imgProps xmlns:a14="http://schemas.microsoft.com/office/drawing/2010/main">
                  <a14:imgLayer r:embed="rId10">
                    <a14:imgEffect>
                      <a14:backgroundRemoval t="0" b="100000" l="0" r="100000">
                        <a14:foregroundMark x1="19332" y1="31000" x2="47017" y2="41400"/>
                        <a14:foregroundMark x1="21480" y1="93800" x2="29117" y2="94400"/>
                        <a14:foregroundMark x1="43437" y1="94800" x2="52745" y2="96200"/>
                        <a14:foregroundMark x1="64200" y1="94400" x2="71360" y2="95600"/>
                        <a14:foregroundMark x1="83055" y1="98000" x2="92124" y2="97400"/>
                      </a14:backgroundRemoval>
                    </a14:imgEffect>
                  </a14:imgLayer>
                </a14:imgProps>
              </a:ext>
              <a:ext uri="{28A0092B-C50C-407E-A947-70E740481C1C}">
                <a14:useLocalDpi xmlns:a14="http://schemas.microsoft.com/office/drawing/2010/main" val="0"/>
              </a:ext>
            </a:extLst>
          </a:blip>
          <a:srcRect/>
          <a:stretch>
            <a:fillRect/>
          </a:stretch>
        </p:blipFill>
        <p:spPr bwMode="auto">
          <a:xfrm>
            <a:off x="7414592" y="2626243"/>
            <a:ext cx="1824777" cy="2177538"/>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C:\Users\ADMIN\Desktop\Giai cuu con vat\wooden-board-theme-image-1-vector-clip-art_csp9738361.jpg"/>
          <p:cNvPicPr>
            <a:picLocks noChangeAspect="1" noChangeArrowheads="1"/>
          </p:cNvPicPr>
          <p:nvPr/>
        </p:nvPicPr>
        <p:blipFill>
          <a:blip r:embed="rId11">
            <a:extLst>
              <a:ext uri="{BEBA8EAE-BF5A-486C-A8C5-ECC9F3942E4B}">
                <a14:imgProps xmlns:a14="http://schemas.microsoft.com/office/drawing/2010/main">
                  <a14:imgLayer r:embed="rId12">
                    <a14:imgEffect>
                      <a14:backgroundRemoval t="0" b="100000" l="0" r="100000">
                        <a14:foregroundMark x1="7111" y1="5870" x2="2889" y2="16771"/>
                        <a14:foregroundMark x1="6667" y1="66876" x2="9222" y2="84696"/>
                        <a14:foregroundMark x1="92333" y1="6918" x2="96556" y2="16771"/>
                        <a14:foregroundMark x1="96556" y1="70860" x2="91778" y2="87841"/>
                      </a14:backgroundRemoval>
                    </a14:imgEffect>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371600" y="-120473"/>
            <a:ext cx="6248400" cy="331223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C:\Users\ADMIN\Desktop\Giai cuu con vat\wooden-board-theme-image-1-vector-clip-art_csp9738361.jpg"/>
          <p:cNvPicPr>
            <a:picLocks noChangeAspect="1" noChangeArrowheads="1"/>
          </p:cNvPicPr>
          <p:nvPr/>
        </p:nvPicPr>
        <p:blipFill>
          <a:blip r:embed="rId11">
            <a:extLst>
              <a:ext uri="{BEBA8EAE-BF5A-486C-A8C5-ECC9F3942E4B}">
                <a14:imgProps xmlns:a14="http://schemas.microsoft.com/office/drawing/2010/main">
                  <a14:imgLayer r:embed="rId12">
                    <a14:imgEffect>
                      <a14:backgroundRemoval t="0" b="100000" l="0" r="100000">
                        <a14:foregroundMark x1="7111" y1="5870" x2="2889" y2="16771"/>
                        <a14:foregroundMark x1="6667" y1="66876" x2="9222" y2="84696"/>
                        <a14:foregroundMark x1="92333" y1="6918" x2="96556" y2="16771"/>
                        <a14:foregroundMark x1="96556" y1="70860" x2="91778" y2="87841"/>
                      </a14:backgroundRemoval>
                    </a14:imgEffect>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914400" y="2495550"/>
            <a:ext cx="7194060" cy="260601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4"/>
          <p:cNvSpPr>
            <a:spLocks noChangeArrowheads="1"/>
          </p:cNvSpPr>
          <p:nvPr/>
        </p:nvSpPr>
        <p:spPr bwMode="auto">
          <a:xfrm>
            <a:off x="0" y="-173124"/>
            <a:ext cx="138564"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en-US"/>
          </a:p>
        </p:txBody>
      </p:sp>
      <p:sp>
        <p:nvSpPr>
          <p:cNvPr id="4" name="Rectangle 6"/>
          <p:cNvSpPr>
            <a:spLocks noChangeArrowheads="1"/>
          </p:cNvSpPr>
          <p:nvPr/>
        </p:nvSpPr>
        <p:spPr bwMode="auto">
          <a:xfrm>
            <a:off x="0" y="-173124"/>
            <a:ext cx="138564"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en-US"/>
          </a:p>
        </p:txBody>
      </p:sp>
      <mc:AlternateContent xmlns:mc="http://schemas.openxmlformats.org/markup-compatibility/2006" xmlns:a14="http://schemas.microsoft.com/office/drawing/2010/main">
        <mc:Choice Requires="a14">
          <p:sp>
            <p:nvSpPr>
              <p:cNvPr id="6" name="Rectangle 5"/>
              <p:cNvSpPr>
                <a:spLocks noChangeArrowheads="1"/>
              </p:cNvSpPr>
              <p:nvPr/>
            </p:nvSpPr>
            <p:spPr bwMode="auto">
              <a:xfrm>
                <a:off x="2410879" y="628693"/>
                <a:ext cx="4693140" cy="1377365"/>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nl-NL" sz="3000" b="0" i="0" u="none" strike="noStrike" cap="none" normalizeH="0" baseline="0">
                    <a:ln>
                      <a:noFill/>
                    </a:ln>
                    <a:solidFill>
                      <a:schemeClr val="tx1"/>
                    </a:solidFill>
                    <a:effectLst/>
                    <a:latin typeface="Times New Roman" pitchFamily="18" charset="0"/>
                    <a:ea typeface="Times New Roman" pitchFamily="18" charset="0"/>
                    <a:cs typeface="Times New Roman" pitchFamily="18" charset="0"/>
                  </a:rPr>
                  <a:t>Phép tính </a:t>
                </a:r>
                <a14:m>
                  <m:oMath xmlns:m="http://schemas.openxmlformats.org/officeDocument/2006/math">
                    <m:f>
                      <m:fPr>
                        <m:ctrlPr>
                          <a:rPr kumimoji="0" lang="nl-NL" sz="3000" b="0" i="1" u="none" strike="noStrike" cap="none" normalizeH="0" baseline="0" smtClean="0">
                            <a:ln>
                              <a:noFill/>
                            </a:ln>
                            <a:solidFill>
                              <a:schemeClr val="tx1"/>
                            </a:solidFill>
                            <a:effectLst/>
                            <a:latin typeface="Cambria Math" panose="02040503050406030204" pitchFamily="18" charset="0"/>
                            <a:cs typeface="Times New Roman" pitchFamily="18" charset="0"/>
                          </a:rPr>
                        </m:ctrlPr>
                      </m:fPr>
                      <m:num>
                        <m:r>
                          <m:rPr>
                            <m:nor/>
                          </m:rPr>
                          <a:rPr kumimoji="0" lang="en-US" sz="3000" b="0" i="0" u="none" strike="noStrike" cap="none" normalizeH="0" baseline="0" smtClean="0">
                            <a:ln>
                              <a:noFill/>
                            </a:ln>
                            <a:solidFill>
                              <a:schemeClr val="tx1"/>
                            </a:solidFill>
                            <a:effectLst/>
                            <a:latin typeface="Times New Roman" pitchFamily="18" charset="0"/>
                            <a:cs typeface="Times New Roman" pitchFamily="18" charset="0"/>
                          </a:rPr>
                          <m:t>24</m:t>
                        </m:r>
                        <m:r>
                          <m:rPr>
                            <m:nor/>
                          </m:rPr>
                          <a:rPr kumimoji="0" lang="en-US" sz="3000" b="0" i="0" u="none" strike="noStrike" cap="none" normalizeH="0" baseline="0" smtClean="0">
                            <a:ln>
                              <a:noFill/>
                            </a:ln>
                            <a:solidFill>
                              <a:schemeClr val="tx1"/>
                            </a:solidFill>
                            <a:effectLst/>
                            <a:latin typeface="Times New Roman" pitchFamily="18" charset="0"/>
                            <a:cs typeface="Times New Roman" pitchFamily="18" charset="0"/>
                          </a:rPr>
                          <m:t>x</m:t>
                        </m:r>
                        <m:sSup>
                          <m:sSupPr>
                            <m:ctrlPr>
                              <a:rPr kumimoji="0" lang="en-US" sz="3000" b="0" i="1" u="none" strike="noStrike" cap="none" normalizeH="0" baseline="0" smtClean="0">
                                <a:ln>
                                  <a:noFill/>
                                </a:ln>
                                <a:solidFill>
                                  <a:schemeClr val="tx1"/>
                                </a:solidFill>
                                <a:effectLst/>
                                <a:latin typeface="Cambria Math" panose="02040503050406030204" pitchFamily="18" charset="0"/>
                                <a:cs typeface="Times New Roman" pitchFamily="18" charset="0"/>
                              </a:rPr>
                            </m:ctrlPr>
                          </m:sSupPr>
                          <m:e>
                            <m:r>
                              <m:rPr>
                                <m:nor/>
                              </m:rPr>
                              <a:rPr kumimoji="0" lang="en-US" sz="3000" b="0" i="0" u="none" strike="noStrike" cap="none" normalizeH="0" baseline="0" smtClean="0">
                                <a:ln>
                                  <a:noFill/>
                                </a:ln>
                                <a:solidFill>
                                  <a:schemeClr val="tx1"/>
                                </a:solidFill>
                                <a:effectLst/>
                                <a:latin typeface="Times New Roman" pitchFamily="18" charset="0"/>
                                <a:cs typeface="Times New Roman" pitchFamily="18" charset="0"/>
                              </a:rPr>
                              <m:t>y</m:t>
                            </m:r>
                          </m:e>
                          <m:sup>
                            <m:r>
                              <a:rPr kumimoji="0" lang="en-US" sz="3000" b="0" i="1" u="none" strike="noStrike" cap="none" normalizeH="0" baseline="0" smtClean="0">
                                <a:ln>
                                  <a:noFill/>
                                </a:ln>
                                <a:solidFill>
                                  <a:schemeClr val="tx1"/>
                                </a:solidFill>
                                <a:effectLst/>
                                <a:latin typeface="Cambria Math" panose="02040503050406030204" pitchFamily="18" charset="0"/>
                                <a:cs typeface="Times New Roman" pitchFamily="18" charset="0"/>
                              </a:rPr>
                              <m:t>2</m:t>
                            </m:r>
                          </m:sup>
                        </m:sSup>
                        <m:sSup>
                          <m:sSupPr>
                            <m:ctrlPr>
                              <a:rPr kumimoji="0" lang="en-US" sz="3000" b="0" i="1" u="none" strike="noStrike" cap="none" normalizeH="0" baseline="0" smtClean="0">
                                <a:ln>
                                  <a:noFill/>
                                </a:ln>
                                <a:solidFill>
                                  <a:schemeClr val="tx1"/>
                                </a:solidFill>
                                <a:effectLst/>
                                <a:latin typeface="Cambria Math" panose="02040503050406030204" pitchFamily="18" charset="0"/>
                                <a:cs typeface="Times New Roman" pitchFamily="18" charset="0"/>
                              </a:rPr>
                            </m:ctrlPr>
                          </m:sSupPr>
                          <m:e>
                            <m:r>
                              <m:rPr>
                                <m:nor/>
                              </m:rPr>
                              <a:rPr kumimoji="0" lang="en-US" sz="3000" b="0" i="0" u="none" strike="noStrike" cap="none" normalizeH="0" baseline="0" smtClean="0">
                                <a:ln>
                                  <a:noFill/>
                                </a:ln>
                                <a:solidFill>
                                  <a:schemeClr val="tx1"/>
                                </a:solidFill>
                                <a:effectLst/>
                                <a:latin typeface="Times New Roman" pitchFamily="18" charset="0"/>
                                <a:cs typeface="Times New Roman" pitchFamily="18" charset="0"/>
                              </a:rPr>
                              <m:t>z</m:t>
                            </m:r>
                          </m:e>
                          <m:sup>
                            <m:r>
                              <a:rPr kumimoji="0" lang="en-US" sz="3000" b="0" i="1" u="none" strike="noStrike" cap="none" normalizeH="0" baseline="0" smtClean="0">
                                <a:ln>
                                  <a:noFill/>
                                </a:ln>
                                <a:solidFill>
                                  <a:schemeClr val="tx1"/>
                                </a:solidFill>
                                <a:effectLst/>
                                <a:latin typeface="Cambria Math" panose="02040503050406030204" pitchFamily="18" charset="0"/>
                                <a:cs typeface="Times New Roman" pitchFamily="18" charset="0"/>
                              </a:rPr>
                              <m:t>2</m:t>
                            </m:r>
                          </m:sup>
                        </m:sSup>
                      </m:num>
                      <m:den>
                        <m:sSup>
                          <m:sSupPr>
                            <m:ctrlPr>
                              <a:rPr kumimoji="0" lang="nl-NL" sz="3000" b="0" i="1" u="none" strike="noStrike" cap="none" normalizeH="0" baseline="0" smtClean="0">
                                <a:ln>
                                  <a:noFill/>
                                </a:ln>
                                <a:solidFill>
                                  <a:schemeClr val="tx1"/>
                                </a:solidFill>
                                <a:effectLst/>
                                <a:latin typeface="Cambria Math" panose="02040503050406030204" pitchFamily="18" charset="0"/>
                                <a:cs typeface="Times New Roman" pitchFamily="18" charset="0"/>
                              </a:rPr>
                            </m:ctrlPr>
                          </m:sSupPr>
                          <m:e>
                            <m:r>
                              <m:rPr>
                                <m:nor/>
                              </m:rPr>
                              <a:rPr kumimoji="0" lang="en-US" sz="3000" b="0" i="0" u="none" strike="noStrike" cap="none" normalizeH="0" baseline="0" smtClean="0">
                                <a:ln>
                                  <a:noFill/>
                                </a:ln>
                                <a:solidFill>
                                  <a:schemeClr val="tx1"/>
                                </a:solidFill>
                                <a:effectLst/>
                                <a:latin typeface="Times New Roman" pitchFamily="18" charset="0"/>
                                <a:cs typeface="Times New Roman" pitchFamily="18" charset="0"/>
                              </a:rPr>
                              <m:t>12</m:t>
                            </m:r>
                            <m:r>
                              <m:rPr>
                                <m:nor/>
                              </m:rPr>
                              <a:rPr kumimoji="0" lang="nl-NL" sz="3000" b="0" i="0" u="none" strike="noStrike" cap="none" normalizeH="0" baseline="0" smtClean="0">
                                <a:ln>
                                  <a:noFill/>
                                </a:ln>
                                <a:solidFill>
                                  <a:schemeClr val="tx1"/>
                                </a:solidFill>
                                <a:effectLst/>
                                <a:latin typeface="Times New Roman" pitchFamily="18" charset="0"/>
                                <a:cs typeface="Times New Roman" pitchFamily="18" charset="0"/>
                              </a:rPr>
                              <m:t>x</m:t>
                            </m:r>
                          </m:e>
                          <m:sup>
                            <m:r>
                              <a:rPr kumimoji="0" lang="en-US" sz="3000" b="0" i="1" u="none" strike="noStrike" cap="none" normalizeH="0" baseline="0" smtClean="0">
                                <a:ln>
                                  <a:noFill/>
                                </a:ln>
                                <a:solidFill>
                                  <a:schemeClr val="tx1"/>
                                </a:solidFill>
                                <a:effectLst/>
                                <a:latin typeface="Cambria Math" panose="02040503050406030204" pitchFamily="18" charset="0"/>
                                <a:cs typeface="Times New Roman" pitchFamily="18" charset="0"/>
                              </a:rPr>
                              <m:t>2</m:t>
                            </m:r>
                          </m:sup>
                        </m:sSup>
                        <m:r>
                          <m:rPr>
                            <m:nor/>
                          </m:rPr>
                          <a:rPr kumimoji="0" lang="en-US" sz="3000" b="0" i="0" u="none" strike="noStrike" cap="none" normalizeH="0" baseline="0" smtClean="0">
                            <a:ln>
                              <a:noFill/>
                            </a:ln>
                            <a:solidFill>
                              <a:schemeClr val="tx1"/>
                            </a:solidFill>
                            <a:effectLst/>
                            <a:latin typeface="Times New Roman" pitchFamily="18" charset="0"/>
                            <a:cs typeface="Times New Roman" pitchFamily="18" charset="0"/>
                          </a:rPr>
                          <m:t>z</m:t>
                        </m:r>
                      </m:den>
                    </m:f>
                    <m:r>
                      <m:rPr>
                        <m:nor/>
                      </m:rPr>
                      <a:rPr kumimoji="0" lang="en-US" sz="3000" b="0" i="0" u="none" strike="noStrike" cap="none" normalizeH="0" baseline="0" smtClean="0">
                        <a:ln>
                          <a:noFill/>
                        </a:ln>
                        <a:solidFill>
                          <a:schemeClr val="tx1"/>
                        </a:solidFill>
                        <a:effectLst/>
                        <a:latin typeface="Times New Roman" pitchFamily="18" charset="0"/>
                        <a:cs typeface="Times New Roman" pitchFamily="18" charset="0"/>
                      </a:rPr>
                      <m:t>.</m:t>
                    </m:r>
                    <m:f>
                      <m:fPr>
                        <m:ctrlPr>
                          <a:rPr kumimoji="0" lang="en-US" sz="3000" b="0" i="1" u="none" strike="noStrike" cap="none" normalizeH="0" baseline="0" smtClean="0">
                            <a:ln>
                              <a:noFill/>
                            </a:ln>
                            <a:solidFill>
                              <a:schemeClr val="tx1"/>
                            </a:solidFill>
                            <a:effectLst/>
                            <a:latin typeface="Cambria Math" panose="02040503050406030204" pitchFamily="18" charset="0"/>
                            <a:cs typeface="Times New Roman" pitchFamily="18" charset="0"/>
                          </a:rPr>
                        </m:ctrlPr>
                      </m:fPr>
                      <m:num>
                        <m:r>
                          <m:rPr>
                            <m:nor/>
                          </m:rPr>
                          <a:rPr kumimoji="0" lang="en-US" sz="3000" b="0" i="0" u="none" strike="noStrike" cap="none" normalizeH="0" baseline="0" smtClean="0">
                            <a:ln>
                              <a:noFill/>
                            </a:ln>
                            <a:solidFill>
                              <a:schemeClr val="tx1"/>
                            </a:solidFill>
                            <a:effectLst/>
                            <a:latin typeface="Times New Roman" pitchFamily="18" charset="0"/>
                            <a:cs typeface="Times New Roman" pitchFamily="18" charset="0"/>
                          </a:rPr>
                          <m:t>4</m:t>
                        </m:r>
                        <m:sSup>
                          <m:sSupPr>
                            <m:ctrlPr>
                              <a:rPr kumimoji="0" lang="en-US" sz="3000" b="0" i="1" u="none" strike="noStrike" cap="none" normalizeH="0" baseline="0" smtClean="0">
                                <a:ln>
                                  <a:noFill/>
                                </a:ln>
                                <a:solidFill>
                                  <a:schemeClr val="tx1"/>
                                </a:solidFill>
                                <a:effectLst/>
                                <a:latin typeface="Cambria Math" panose="02040503050406030204" pitchFamily="18" charset="0"/>
                                <a:cs typeface="Times New Roman" pitchFamily="18" charset="0"/>
                              </a:rPr>
                            </m:ctrlPr>
                          </m:sSupPr>
                          <m:e>
                            <m:r>
                              <m:rPr>
                                <m:nor/>
                              </m:rPr>
                              <a:rPr kumimoji="0" lang="en-US" sz="3000" b="0" i="0" u="none" strike="noStrike" cap="none" normalizeH="0" baseline="0" smtClean="0">
                                <a:ln>
                                  <a:noFill/>
                                </a:ln>
                                <a:solidFill>
                                  <a:schemeClr val="tx1"/>
                                </a:solidFill>
                                <a:effectLst/>
                                <a:latin typeface="Times New Roman" pitchFamily="18" charset="0"/>
                                <a:cs typeface="Times New Roman" pitchFamily="18" charset="0"/>
                              </a:rPr>
                              <m:t>x</m:t>
                            </m:r>
                          </m:e>
                          <m:sup>
                            <m:r>
                              <a:rPr kumimoji="0" lang="en-US" sz="3000" b="0" i="1" u="none" strike="noStrike" cap="none" normalizeH="0" baseline="0" smtClean="0">
                                <a:ln>
                                  <a:noFill/>
                                </a:ln>
                                <a:solidFill>
                                  <a:schemeClr val="tx1"/>
                                </a:solidFill>
                                <a:effectLst/>
                                <a:latin typeface="Cambria Math" panose="02040503050406030204" pitchFamily="18" charset="0"/>
                                <a:cs typeface="Times New Roman" pitchFamily="18" charset="0"/>
                              </a:rPr>
                              <m:t>2</m:t>
                            </m:r>
                          </m:sup>
                        </m:sSup>
                        <m:r>
                          <m:rPr>
                            <m:nor/>
                          </m:rPr>
                          <a:rPr kumimoji="0" lang="en-US" sz="3000" b="0" i="0" u="none" strike="noStrike" cap="none" normalizeH="0" baseline="0" smtClean="0">
                            <a:ln>
                              <a:noFill/>
                            </a:ln>
                            <a:solidFill>
                              <a:schemeClr val="tx1"/>
                            </a:solidFill>
                            <a:effectLst/>
                            <a:latin typeface="Times New Roman" pitchFamily="18" charset="0"/>
                            <a:cs typeface="Times New Roman" pitchFamily="18" charset="0"/>
                          </a:rPr>
                          <m:t>y</m:t>
                        </m:r>
                      </m:num>
                      <m:den>
                        <m:r>
                          <m:rPr>
                            <m:nor/>
                          </m:rPr>
                          <a:rPr kumimoji="0" lang="en-US" sz="3000" b="0" i="0" u="none" strike="noStrike" cap="none" normalizeH="0" baseline="0" smtClean="0">
                            <a:ln>
                              <a:noFill/>
                            </a:ln>
                            <a:solidFill>
                              <a:schemeClr val="tx1"/>
                            </a:solidFill>
                            <a:effectLst/>
                            <a:latin typeface="Times New Roman" pitchFamily="18" charset="0"/>
                            <a:cs typeface="Times New Roman" pitchFamily="18" charset="0"/>
                          </a:rPr>
                          <m:t>6</m:t>
                        </m:r>
                        <m:r>
                          <m:rPr>
                            <m:nor/>
                          </m:rPr>
                          <a:rPr kumimoji="0" lang="en-US" sz="3000" b="0" i="0" u="none" strike="noStrike" cap="none" normalizeH="0" baseline="0" smtClean="0">
                            <a:ln>
                              <a:noFill/>
                            </a:ln>
                            <a:solidFill>
                              <a:schemeClr val="tx1"/>
                            </a:solidFill>
                            <a:effectLst/>
                            <a:latin typeface="Times New Roman" pitchFamily="18" charset="0"/>
                            <a:cs typeface="Times New Roman" pitchFamily="18" charset="0"/>
                          </a:rPr>
                          <m:t>x</m:t>
                        </m:r>
                        <m:sSup>
                          <m:sSupPr>
                            <m:ctrlPr>
                              <a:rPr kumimoji="0" lang="en-US" sz="3000" b="0" i="1" u="none" strike="noStrike" cap="none" normalizeH="0" baseline="0" smtClean="0">
                                <a:ln>
                                  <a:noFill/>
                                </a:ln>
                                <a:solidFill>
                                  <a:schemeClr val="tx1"/>
                                </a:solidFill>
                                <a:effectLst/>
                                <a:latin typeface="Cambria Math" panose="02040503050406030204" pitchFamily="18" charset="0"/>
                                <a:cs typeface="Times New Roman" pitchFamily="18" charset="0"/>
                              </a:rPr>
                            </m:ctrlPr>
                          </m:sSupPr>
                          <m:e>
                            <m:r>
                              <m:rPr>
                                <m:nor/>
                              </m:rPr>
                              <a:rPr kumimoji="0" lang="en-US" sz="3000" b="0" i="0" u="none" strike="noStrike" cap="none" normalizeH="0" baseline="0" smtClean="0">
                                <a:ln>
                                  <a:noFill/>
                                </a:ln>
                                <a:solidFill>
                                  <a:schemeClr val="tx1"/>
                                </a:solidFill>
                                <a:effectLst/>
                                <a:latin typeface="Times New Roman" pitchFamily="18" charset="0"/>
                                <a:cs typeface="Times New Roman" pitchFamily="18" charset="0"/>
                              </a:rPr>
                              <m:t>y</m:t>
                            </m:r>
                          </m:e>
                          <m:sup>
                            <m:r>
                              <a:rPr kumimoji="0" lang="en-US" sz="3000" b="0" i="1" u="none" strike="noStrike" cap="none" normalizeH="0" baseline="0" smtClean="0">
                                <a:ln>
                                  <a:noFill/>
                                </a:ln>
                                <a:solidFill>
                                  <a:schemeClr val="tx1"/>
                                </a:solidFill>
                                <a:effectLst/>
                                <a:latin typeface="Cambria Math" panose="02040503050406030204" pitchFamily="18" charset="0"/>
                                <a:cs typeface="Times New Roman" pitchFamily="18" charset="0"/>
                              </a:rPr>
                              <m:t>4</m:t>
                            </m:r>
                          </m:sup>
                        </m:sSup>
                      </m:den>
                    </m:f>
                  </m:oMath>
                </a14:m>
                <a:r>
                  <a:rPr kumimoji="0" lang="nl-NL" sz="3000" b="0" i="0" u="none" strike="noStrike" cap="none" normalizeH="0" baseline="0">
                    <a:ln>
                      <a:noFill/>
                    </a:ln>
                    <a:solidFill>
                      <a:schemeClr val="tx1"/>
                    </a:solidFill>
                    <a:effectLst/>
                    <a:latin typeface="Times New Roman" pitchFamily="18" charset="0"/>
                    <a:ea typeface="Times New Roman" pitchFamily="18" charset="0"/>
                    <a:cs typeface="Times New Roman"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nl-NL" sz="3000" b="0" i="0" u="none" strike="noStrike" cap="none" normalizeH="0" baseline="0">
                    <a:ln>
                      <a:noFill/>
                    </a:ln>
                    <a:solidFill>
                      <a:schemeClr val="tx1"/>
                    </a:solidFill>
                    <a:effectLst/>
                    <a:latin typeface="Times New Roman" pitchFamily="18" charset="0"/>
                    <a:ea typeface="Times New Roman" pitchFamily="18" charset="0"/>
                    <a:cs typeface="Times New Roman" pitchFamily="18" charset="0"/>
                  </a:rPr>
                  <a:t>có</a:t>
                </a:r>
                <a:r>
                  <a:rPr kumimoji="0" lang="nl-NL" sz="3000" b="0" i="0" u="none" strike="noStrike" cap="none" normalizeH="0">
                    <a:ln>
                      <a:noFill/>
                    </a:ln>
                    <a:solidFill>
                      <a:schemeClr val="tx1"/>
                    </a:solidFill>
                    <a:effectLst/>
                    <a:latin typeface="Times New Roman" pitchFamily="18" charset="0"/>
                    <a:ea typeface="Times New Roman" pitchFamily="18" charset="0"/>
                    <a:cs typeface="Times New Roman" pitchFamily="18" charset="0"/>
                  </a:rPr>
                  <a:t> kết quả là</a:t>
                </a:r>
                <a:r>
                  <a:rPr kumimoji="0" lang="nl-NL" sz="3000" b="0" i="0" u="none" strike="noStrike" cap="none" normalizeH="0" baseline="0">
                    <a:ln>
                      <a:noFill/>
                    </a:ln>
                    <a:solidFill>
                      <a:schemeClr val="tx1"/>
                    </a:solidFill>
                    <a:effectLst/>
                    <a:latin typeface="Times New Roman" pitchFamily="18" charset="0"/>
                    <a:ea typeface="Times New Roman" pitchFamily="18" charset="0"/>
                    <a:cs typeface="Times New Roman" pitchFamily="18" charset="0"/>
                  </a:rPr>
                  <a:t>        </a:t>
                </a:r>
                <a:endParaRPr kumimoji="0" lang="nl-NL" sz="3000" b="0" i="0" u="none" strike="noStrike" cap="none" normalizeH="0" baseline="0" dirty="0">
                  <a:ln>
                    <a:noFill/>
                  </a:ln>
                  <a:solidFill>
                    <a:schemeClr val="tx1"/>
                  </a:solidFill>
                  <a:effectLst/>
                  <a:latin typeface="Times New Roman" pitchFamily="18" charset="0"/>
                  <a:cs typeface="Times New Roman" pitchFamily="18" charset="0"/>
                </a:endParaRPr>
              </a:p>
            </p:txBody>
          </p:sp>
        </mc:Choice>
        <mc:Fallback xmlns="">
          <p:sp>
            <p:nvSpPr>
              <p:cNvPr id="6" name="Rectangle 5"/>
              <p:cNvSpPr>
                <a:spLocks noRot="1" noChangeAspect="1" noMove="1" noResize="1" noEditPoints="1" noAdjustHandles="1" noChangeArrowheads="1" noChangeShapeType="1" noTextEdit="1"/>
              </p:cNvSpPr>
              <p:nvPr/>
            </p:nvSpPr>
            <p:spPr bwMode="auto">
              <a:xfrm>
                <a:off x="2410879" y="628693"/>
                <a:ext cx="4693140" cy="1377365"/>
              </a:xfrm>
              <a:prstGeom prst="rect">
                <a:avLst/>
              </a:prstGeom>
              <a:blipFill>
                <a:blip r:embed="rId13"/>
                <a:stretch>
                  <a:fillRect l="-2987" b="-13274"/>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sp>
        <p:nvSpPr>
          <p:cNvPr id="10" name="Rectangle 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7" name="Rectangle 1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2" name="Picture 21">
            <a:extLst>
              <a:ext uri="{FF2B5EF4-FFF2-40B4-BE49-F238E27FC236}">
                <a16:creationId xmlns:a16="http://schemas.microsoft.com/office/drawing/2014/main" id="{0CE43229-341E-4244-9013-5E6146084739}"/>
              </a:ext>
            </a:extLst>
          </p:cNvPr>
          <p:cNvPicPr>
            <a:picLocks noChangeAspect="1"/>
          </p:cNvPicPr>
          <p:nvPr/>
        </p:nvPicPr>
        <p:blipFill rotWithShape="1">
          <a:blip r:embed="rId14" cstate="print">
            <a:duotone>
              <a:prstClr val="black"/>
              <a:schemeClr val="accent6">
                <a:tint val="45000"/>
                <a:satMod val="400000"/>
              </a:schemeClr>
            </a:duotone>
          </a:blip>
          <a:srcRect r="-5485"/>
          <a:stretch/>
        </p:blipFill>
        <p:spPr>
          <a:xfrm>
            <a:off x="6903155" y="3451317"/>
            <a:ext cx="302008" cy="362418"/>
          </a:xfrm>
          <a:prstGeom prst="rect">
            <a:avLst/>
          </a:prstGeom>
          <a:solidFill>
            <a:srgbClr val="FF0000"/>
          </a:solidFill>
        </p:spPr>
      </p:pic>
      <p:pic>
        <p:nvPicPr>
          <p:cNvPr id="23" name="Picture 22">
            <a:extLst>
              <a:ext uri="{FF2B5EF4-FFF2-40B4-BE49-F238E27FC236}">
                <a16:creationId xmlns:a16="http://schemas.microsoft.com/office/drawing/2014/main" id="{16A8F554-F555-4457-AA60-CD86E26E2A5F}"/>
              </a:ext>
            </a:extLst>
          </p:cNvPr>
          <p:cNvPicPr>
            <a:picLocks noChangeAspect="1"/>
          </p:cNvPicPr>
          <p:nvPr/>
        </p:nvPicPr>
        <p:blipFill rotWithShape="1">
          <a:blip r:embed="rId15" cstate="print">
            <a:duotone>
              <a:prstClr val="black"/>
              <a:schemeClr val="accent2">
                <a:tint val="45000"/>
                <a:satMod val="400000"/>
              </a:schemeClr>
            </a:duotone>
          </a:blip>
          <a:srcRect r="3472"/>
          <a:stretch/>
        </p:blipFill>
        <p:spPr>
          <a:xfrm>
            <a:off x="2801358" y="3422231"/>
            <a:ext cx="354509" cy="370897"/>
          </a:xfrm>
          <a:prstGeom prst="rect">
            <a:avLst/>
          </a:prstGeom>
          <a:solidFill>
            <a:srgbClr val="CC0000"/>
          </a:solidFill>
        </p:spPr>
      </p:pic>
      <p:sp>
        <p:nvSpPr>
          <p:cNvPr id="5" name="Rectangle 4"/>
          <p:cNvSpPr/>
          <p:nvPr/>
        </p:nvSpPr>
        <p:spPr>
          <a:xfrm>
            <a:off x="2012460" y="3209297"/>
            <a:ext cx="838200" cy="734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a:extLst>
              <a:ext uri="{FF2B5EF4-FFF2-40B4-BE49-F238E27FC236}">
                <a16:creationId xmlns:a16="http://schemas.microsoft.com/office/drawing/2014/main" id="{16A8F554-F555-4457-AA60-CD86E26E2A5F}"/>
              </a:ext>
            </a:extLst>
          </p:cNvPr>
          <p:cNvPicPr>
            <a:picLocks noChangeAspect="1"/>
          </p:cNvPicPr>
          <p:nvPr/>
        </p:nvPicPr>
        <p:blipFill rotWithShape="1">
          <a:blip r:embed="rId15" cstate="print">
            <a:duotone>
              <a:prstClr val="black"/>
              <a:schemeClr val="accent2">
                <a:tint val="45000"/>
                <a:satMod val="400000"/>
              </a:schemeClr>
            </a:duotone>
          </a:blip>
          <a:srcRect r="3472"/>
          <a:stretch/>
        </p:blipFill>
        <p:spPr>
          <a:xfrm>
            <a:off x="4400402" y="3416169"/>
            <a:ext cx="373689" cy="390963"/>
          </a:xfrm>
          <a:prstGeom prst="rect">
            <a:avLst/>
          </a:prstGeom>
          <a:solidFill>
            <a:srgbClr val="CC0000"/>
          </a:solidFill>
        </p:spPr>
      </p:pic>
      <p:pic>
        <p:nvPicPr>
          <p:cNvPr id="26" name="Picture 25">
            <a:extLst>
              <a:ext uri="{FF2B5EF4-FFF2-40B4-BE49-F238E27FC236}">
                <a16:creationId xmlns:a16="http://schemas.microsoft.com/office/drawing/2014/main" id="{16A8F554-F555-4457-AA60-CD86E26E2A5F}"/>
              </a:ext>
            </a:extLst>
          </p:cNvPr>
          <p:cNvPicPr>
            <a:picLocks noChangeAspect="1"/>
          </p:cNvPicPr>
          <p:nvPr/>
        </p:nvPicPr>
        <p:blipFill rotWithShape="1">
          <a:blip r:embed="rId15" cstate="print">
            <a:duotone>
              <a:prstClr val="black"/>
              <a:schemeClr val="accent2">
                <a:tint val="45000"/>
                <a:satMod val="400000"/>
              </a:schemeClr>
            </a:duotone>
          </a:blip>
          <a:srcRect r="3472"/>
          <a:stretch/>
        </p:blipFill>
        <p:spPr>
          <a:xfrm>
            <a:off x="5680295" y="3432910"/>
            <a:ext cx="357615" cy="362418"/>
          </a:xfrm>
          <a:prstGeom prst="rect">
            <a:avLst/>
          </a:prstGeom>
          <a:solidFill>
            <a:srgbClr val="CC0000"/>
          </a:solidFill>
        </p:spPr>
      </p:pic>
      <p:sp>
        <p:nvSpPr>
          <p:cNvPr id="39" name="Rectangle: Rounded Corners 3">
            <a:extLst>
              <a:ext uri="{FF2B5EF4-FFF2-40B4-BE49-F238E27FC236}">
                <a16:creationId xmlns:a16="http://schemas.microsoft.com/office/drawing/2014/main" id="{4303BB96-E468-4FF9-973A-AD6A9412E807}"/>
              </a:ext>
            </a:extLst>
          </p:cNvPr>
          <p:cNvSpPr/>
          <p:nvPr/>
        </p:nvSpPr>
        <p:spPr>
          <a:xfrm>
            <a:off x="3498671" y="4252507"/>
            <a:ext cx="1953505" cy="866002"/>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THỜI GIAN</a:t>
            </a:r>
          </a:p>
        </p:txBody>
      </p:sp>
      <p:sp>
        <p:nvSpPr>
          <p:cNvPr id="40" name="Rectangle: Rounded Corners 174">
            <a:extLst>
              <a:ext uri="{FF2B5EF4-FFF2-40B4-BE49-F238E27FC236}">
                <a16:creationId xmlns:a16="http://schemas.microsoft.com/office/drawing/2014/main" id="{52691D40-8C0E-4667-A610-1C54EA7D9EE2}"/>
              </a:ext>
            </a:extLst>
          </p:cNvPr>
          <p:cNvSpPr/>
          <p:nvPr/>
        </p:nvSpPr>
        <p:spPr>
          <a:xfrm>
            <a:off x="3498671" y="4252507"/>
            <a:ext cx="1953505" cy="866002"/>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10</a:t>
            </a:r>
          </a:p>
        </p:txBody>
      </p:sp>
      <p:sp>
        <p:nvSpPr>
          <p:cNvPr id="41" name="Rectangle: Rounded Corners 175">
            <a:extLst>
              <a:ext uri="{FF2B5EF4-FFF2-40B4-BE49-F238E27FC236}">
                <a16:creationId xmlns:a16="http://schemas.microsoft.com/office/drawing/2014/main" id="{93E9F58F-BEA1-46C8-883A-2E2D092369EB}"/>
              </a:ext>
            </a:extLst>
          </p:cNvPr>
          <p:cNvSpPr/>
          <p:nvPr/>
        </p:nvSpPr>
        <p:spPr>
          <a:xfrm>
            <a:off x="3498671" y="4252507"/>
            <a:ext cx="1953505" cy="866002"/>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09</a:t>
            </a:r>
          </a:p>
        </p:txBody>
      </p:sp>
      <p:sp>
        <p:nvSpPr>
          <p:cNvPr id="42" name="Rectangle: Rounded Corners 176">
            <a:extLst>
              <a:ext uri="{FF2B5EF4-FFF2-40B4-BE49-F238E27FC236}">
                <a16:creationId xmlns:a16="http://schemas.microsoft.com/office/drawing/2014/main" id="{23D056EC-DD40-48B3-8FE2-2B7113C71C14}"/>
              </a:ext>
            </a:extLst>
          </p:cNvPr>
          <p:cNvSpPr/>
          <p:nvPr/>
        </p:nvSpPr>
        <p:spPr>
          <a:xfrm>
            <a:off x="3498671" y="4252507"/>
            <a:ext cx="1953505" cy="866002"/>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08</a:t>
            </a:r>
          </a:p>
        </p:txBody>
      </p:sp>
      <p:sp>
        <p:nvSpPr>
          <p:cNvPr id="43" name="Rectangle: Rounded Corners 177">
            <a:extLst>
              <a:ext uri="{FF2B5EF4-FFF2-40B4-BE49-F238E27FC236}">
                <a16:creationId xmlns:a16="http://schemas.microsoft.com/office/drawing/2014/main" id="{90370E08-2678-4A2F-B297-15FB23DDD29B}"/>
              </a:ext>
            </a:extLst>
          </p:cNvPr>
          <p:cNvSpPr/>
          <p:nvPr/>
        </p:nvSpPr>
        <p:spPr>
          <a:xfrm>
            <a:off x="3498671" y="4252507"/>
            <a:ext cx="1953505" cy="866002"/>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07</a:t>
            </a:r>
          </a:p>
        </p:txBody>
      </p:sp>
      <p:sp>
        <p:nvSpPr>
          <p:cNvPr id="44" name="Rectangle: Rounded Corners 178">
            <a:extLst>
              <a:ext uri="{FF2B5EF4-FFF2-40B4-BE49-F238E27FC236}">
                <a16:creationId xmlns:a16="http://schemas.microsoft.com/office/drawing/2014/main" id="{68B8FE45-45C7-4981-AAA5-E349D81F3027}"/>
              </a:ext>
            </a:extLst>
          </p:cNvPr>
          <p:cNvSpPr/>
          <p:nvPr/>
        </p:nvSpPr>
        <p:spPr>
          <a:xfrm>
            <a:off x="3498671" y="4252507"/>
            <a:ext cx="1953505" cy="866002"/>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06</a:t>
            </a:r>
          </a:p>
        </p:txBody>
      </p:sp>
      <p:sp>
        <p:nvSpPr>
          <p:cNvPr id="45" name="Rectangle: Rounded Corners 179">
            <a:extLst>
              <a:ext uri="{FF2B5EF4-FFF2-40B4-BE49-F238E27FC236}">
                <a16:creationId xmlns:a16="http://schemas.microsoft.com/office/drawing/2014/main" id="{3F153729-FDBD-4EB4-AE34-FE8FDA2B9D22}"/>
              </a:ext>
            </a:extLst>
          </p:cNvPr>
          <p:cNvSpPr/>
          <p:nvPr/>
        </p:nvSpPr>
        <p:spPr>
          <a:xfrm>
            <a:off x="3498671" y="4252507"/>
            <a:ext cx="1953505" cy="866002"/>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05</a:t>
            </a:r>
          </a:p>
        </p:txBody>
      </p:sp>
      <p:sp>
        <p:nvSpPr>
          <p:cNvPr id="46" name="Rectangle: Rounded Corners 180">
            <a:extLst>
              <a:ext uri="{FF2B5EF4-FFF2-40B4-BE49-F238E27FC236}">
                <a16:creationId xmlns:a16="http://schemas.microsoft.com/office/drawing/2014/main" id="{C504947B-95BA-4E4E-806B-E6908ED53E70}"/>
              </a:ext>
            </a:extLst>
          </p:cNvPr>
          <p:cNvSpPr/>
          <p:nvPr/>
        </p:nvSpPr>
        <p:spPr>
          <a:xfrm>
            <a:off x="3498671" y="4252507"/>
            <a:ext cx="1953505" cy="866002"/>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04</a:t>
            </a:r>
          </a:p>
        </p:txBody>
      </p:sp>
      <p:sp>
        <p:nvSpPr>
          <p:cNvPr id="47" name="Rectangle: Rounded Corners 181">
            <a:extLst>
              <a:ext uri="{FF2B5EF4-FFF2-40B4-BE49-F238E27FC236}">
                <a16:creationId xmlns:a16="http://schemas.microsoft.com/office/drawing/2014/main" id="{FA2AE9AA-DF6C-4198-8070-BE28C33BC93B}"/>
              </a:ext>
            </a:extLst>
          </p:cNvPr>
          <p:cNvSpPr/>
          <p:nvPr/>
        </p:nvSpPr>
        <p:spPr>
          <a:xfrm>
            <a:off x="3498671" y="4252507"/>
            <a:ext cx="1953505" cy="866002"/>
          </a:xfrm>
          <a:prstGeom prst="roundRec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FFFF00"/>
                </a:solidFill>
                <a:effectLst/>
                <a:uLnTx/>
                <a:uFillTx/>
                <a:latin typeface="Times New Roman" panose="02020603050405020304" pitchFamily="18" charset="0"/>
                <a:ea typeface="+mn-ea"/>
                <a:cs typeface="Times New Roman" panose="02020603050405020304" pitchFamily="18" charset="0"/>
              </a:rPr>
              <a:t>0 : 03</a:t>
            </a:r>
          </a:p>
        </p:txBody>
      </p:sp>
      <p:sp>
        <p:nvSpPr>
          <p:cNvPr id="48" name="Rectangle: Rounded Corners 182">
            <a:extLst>
              <a:ext uri="{FF2B5EF4-FFF2-40B4-BE49-F238E27FC236}">
                <a16:creationId xmlns:a16="http://schemas.microsoft.com/office/drawing/2014/main" id="{5574E918-FCCF-4F5A-8338-F0195D48D322}"/>
              </a:ext>
            </a:extLst>
          </p:cNvPr>
          <p:cNvSpPr/>
          <p:nvPr/>
        </p:nvSpPr>
        <p:spPr>
          <a:xfrm>
            <a:off x="3498671" y="4252507"/>
            <a:ext cx="1953505" cy="866002"/>
          </a:xfrm>
          <a:prstGeom prst="roundRec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FFFF00"/>
                </a:solidFill>
                <a:effectLst/>
                <a:uLnTx/>
                <a:uFillTx/>
                <a:latin typeface="Times New Roman" panose="02020603050405020304" pitchFamily="18" charset="0"/>
                <a:ea typeface="+mn-ea"/>
                <a:cs typeface="Times New Roman" panose="02020603050405020304" pitchFamily="18" charset="0"/>
              </a:rPr>
              <a:t>0 : 02</a:t>
            </a:r>
          </a:p>
        </p:txBody>
      </p:sp>
      <p:sp>
        <p:nvSpPr>
          <p:cNvPr id="49" name="Rectangle: Rounded Corners 183">
            <a:extLst>
              <a:ext uri="{FF2B5EF4-FFF2-40B4-BE49-F238E27FC236}">
                <a16:creationId xmlns:a16="http://schemas.microsoft.com/office/drawing/2014/main" id="{84498586-260B-44AC-9119-279CD8106F7A}"/>
              </a:ext>
            </a:extLst>
          </p:cNvPr>
          <p:cNvSpPr/>
          <p:nvPr/>
        </p:nvSpPr>
        <p:spPr>
          <a:xfrm>
            <a:off x="3498671" y="4252507"/>
            <a:ext cx="1953505" cy="866002"/>
          </a:xfrm>
          <a:prstGeom prst="roundRec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FFFF00"/>
                </a:solidFill>
                <a:effectLst/>
                <a:uLnTx/>
                <a:uFillTx/>
                <a:latin typeface="Times New Roman" panose="02020603050405020304" pitchFamily="18" charset="0"/>
                <a:ea typeface="+mn-ea"/>
                <a:cs typeface="Times New Roman" panose="02020603050405020304" pitchFamily="18" charset="0"/>
              </a:rPr>
              <a:t>0 : 01</a:t>
            </a:r>
          </a:p>
        </p:txBody>
      </p:sp>
      <p:sp>
        <p:nvSpPr>
          <p:cNvPr id="50" name="Rectangle: Rounded Corners 184">
            <a:extLst>
              <a:ext uri="{FF2B5EF4-FFF2-40B4-BE49-F238E27FC236}">
                <a16:creationId xmlns:a16="http://schemas.microsoft.com/office/drawing/2014/main" id="{07059D34-D489-4C48-9C01-029A2E8240D4}"/>
              </a:ext>
            </a:extLst>
          </p:cNvPr>
          <p:cNvSpPr/>
          <p:nvPr/>
        </p:nvSpPr>
        <p:spPr>
          <a:xfrm>
            <a:off x="3498671" y="4298660"/>
            <a:ext cx="1953505" cy="799011"/>
          </a:xfrm>
          <a:prstGeom prst="roundRec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FFFF00"/>
                </a:solidFill>
                <a:effectLst/>
                <a:uLnTx/>
                <a:uFillTx/>
                <a:latin typeface="Times New Roman" panose="02020603050405020304" pitchFamily="18" charset="0"/>
                <a:ea typeface="+mn-ea"/>
                <a:cs typeface="Times New Roman" panose="02020603050405020304" pitchFamily="18" charset="0"/>
              </a:rPr>
              <a:t>0 : 00</a:t>
            </a:r>
          </a:p>
        </p:txBody>
      </p:sp>
      <p:sp>
        <p:nvSpPr>
          <p:cNvPr id="51" name="Rectangle: Rounded Corners 186">
            <a:extLst>
              <a:ext uri="{FF2B5EF4-FFF2-40B4-BE49-F238E27FC236}">
                <a16:creationId xmlns:a16="http://schemas.microsoft.com/office/drawing/2014/main" id="{09BD8570-F3EE-4550-91DC-3636FF64E440}"/>
              </a:ext>
            </a:extLst>
          </p:cNvPr>
          <p:cNvSpPr/>
          <p:nvPr/>
        </p:nvSpPr>
        <p:spPr>
          <a:xfrm>
            <a:off x="3498671" y="4291695"/>
            <a:ext cx="1953505" cy="799011"/>
          </a:xfrm>
          <a:prstGeom prst="roundRec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FF00"/>
                </a:solidFill>
                <a:effectLst/>
                <a:uLnTx/>
                <a:uFillTx/>
                <a:latin typeface="Times New Roman" panose="02020603050405020304" pitchFamily="18" charset="0"/>
                <a:ea typeface="+mn-ea"/>
                <a:cs typeface="Times New Roman" panose="02020603050405020304" pitchFamily="18" charset="0"/>
              </a:rPr>
              <a:t>HẾT GIỜ</a:t>
            </a:r>
          </a:p>
        </p:txBody>
      </p:sp>
      <mc:AlternateContent xmlns:mc="http://schemas.openxmlformats.org/markup-compatibility/2006" xmlns:a14="http://schemas.microsoft.com/office/drawing/2010/main">
        <mc:Choice Requires="a14">
          <p:sp>
            <p:nvSpPr>
              <p:cNvPr id="3" name="TextBox 2"/>
              <p:cNvSpPr txBox="1"/>
              <p:nvPr/>
            </p:nvSpPr>
            <p:spPr>
              <a:xfrm>
                <a:off x="1676400" y="3161873"/>
                <a:ext cx="1219982" cy="855940"/>
              </a:xfrm>
              <a:prstGeom prst="rect">
                <a:avLst/>
              </a:prstGeom>
              <a:noFill/>
            </p:spPr>
            <p:txBody>
              <a:bodyPr wrap="square" rtlCol="0">
                <a:spAutoFit/>
              </a:bodyPr>
              <a:lstStyle/>
              <a:p>
                <a:r>
                  <a:rPr lang="en-US" sz="2800" b="1">
                    <a:solidFill>
                      <a:srgbClr val="002060"/>
                    </a:solidFill>
                    <a:latin typeface="Times New Roman" pitchFamily="18" charset="0"/>
                    <a:cs typeface="Times New Roman" pitchFamily="18" charset="0"/>
                  </a:rPr>
                  <a:t>A. </a:t>
                </a:r>
                <a14:m>
                  <m:oMath xmlns:m="http://schemas.openxmlformats.org/officeDocument/2006/math">
                    <m:f>
                      <m:fPr>
                        <m:ctrlPr>
                          <a:rPr lang="en-US" sz="2800" i="1">
                            <a:solidFill>
                              <a:srgbClr val="002060"/>
                            </a:solidFill>
                            <a:latin typeface="Cambria Math" panose="02040503050406030204" pitchFamily="18" charset="0"/>
                            <a:cs typeface="Times New Roman" pitchFamily="18" charset="0"/>
                          </a:rPr>
                        </m:ctrlPr>
                      </m:fPr>
                      <m:num>
                        <m:r>
                          <m:rPr>
                            <m:nor/>
                          </m:rPr>
                          <a:rPr lang="en-US" sz="2800" b="0" i="0" smtClean="0">
                            <a:solidFill>
                              <a:srgbClr val="002060"/>
                            </a:solidFill>
                            <a:latin typeface="Times New Roman" pitchFamily="18" charset="0"/>
                            <a:cs typeface="Times New Roman" pitchFamily="18" charset="0"/>
                          </a:rPr>
                          <m:t>2</m:t>
                        </m:r>
                        <m:r>
                          <m:rPr>
                            <m:nor/>
                          </m:rPr>
                          <a:rPr lang="en-US" sz="2800">
                            <a:solidFill>
                              <a:srgbClr val="002060"/>
                            </a:solidFill>
                            <a:latin typeface="Times New Roman" pitchFamily="18" charset="0"/>
                            <a:cs typeface="Times New Roman" pitchFamily="18" charset="0"/>
                          </a:rPr>
                          <m:t>4</m:t>
                        </m:r>
                        <m:r>
                          <m:rPr>
                            <m:nor/>
                          </m:rPr>
                          <a:rPr lang="en-US" sz="2800" b="0" i="0" smtClean="0">
                            <a:solidFill>
                              <a:srgbClr val="002060"/>
                            </a:solidFill>
                            <a:latin typeface="Times New Roman" pitchFamily="18" charset="0"/>
                            <a:cs typeface="Times New Roman" pitchFamily="18" charset="0"/>
                          </a:rPr>
                          <m:t>z</m:t>
                        </m:r>
                      </m:num>
                      <m:den>
                        <m:r>
                          <m:rPr>
                            <m:nor/>
                          </m:rPr>
                          <a:rPr lang="en-US" sz="2800" b="0" i="0" smtClean="0">
                            <a:solidFill>
                              <a:srgbClr val="002060"/>
                            </a:solidFill>
                            <a:latin typeface="Times New Roman" pitchFamily="18" charset="0"/>
                            <a:cs typeface="Times New Roman" pitchFamily="18" charset="0"/>
                          </a:rPr>
                          <m:t>18</m:t>
                        </m:r>
                        <m:r>
                          <m:rPr>
                            <m:nor/>
                          </m:rPr>
                          <a:rPr lang="en-US" sz="2800" b="0" i="0" smtClean="0">
                            <a:solidFill>
                              <a:srgbClr val="002060"/>
                            </a:solidFill>
                            <a:latin typeface="Times New Roman" pitchFamily="18" charset="0"/>
                            <a:cs typeface="Times New Roman" pitchFamily="18" charset="0"/>
                          </a:rPr>
                          <m:t>y</m:t>
                        </m:r>
                      </m:den>
                    </m:f>
                  </m:oMath>
                </a14:m>
                <a:r>
                  <a:rPr lang="en-US" sz="2800" b="1">
                    <a:solidFill>
                      <a:srgbClr val="002060"/>
                    </a:solidFill>
                    <a:latin typeface="Times New Roman" pitchFamily="18" charset="0"/>
                    <a:cs typeface="Times New Roman" pitchFamily="18" charset="0"/>
                  </a:rPr>
                  <a:t> </a:t>
                </a:r>
              </a:p>
            </p:txBody>
          </p:sp>
        </mc:Choice>
        <mc:Fallback xmlns="">
          <p:sp>
            <p:nvSpPr>
              <p:cNvPr id="3" name="TextBox 2"/>
              <p:cNvSpPr txBox="1">
                <a:spLocks noRot="1" noChangeAspect="1" noMove="1" noResize="1" noEditPoints="1" noAdjustHandles="1" noChangeArrowheads="1" noChangeShapeType="1" noTextEdit="1"/>
              </p:cNvSpPr>
              <p:nvPr/>
            </p:nvSpPr>
            <p:spPr>
              <a:xfrm>
                <a:off x="1676400" y="3161873"/>
                <a:ext cx="1219982" cy="855940"/>
              </a:xfrm>
              <a:prstGeom prst="rect">
                <a:avLst/>
              </a:prstGeom>
              <a:blipFill rotWithShape="1">
                <a:blip r:embed="rId19"/>
                <a:stretch>
                  <a:fillRect l="-10000" r="-1950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8" name="TextBox 37"/>
              <p:cNvSpPr txBox="1"/>
              <p:nvPr/>
            </p:nvSpPr>
            <p:spPr>
              <a:xfrm>
                <a:off x="3083573" y="3174166"/>
                <a:ext cx="1422618" cy="855940"/>
              </a:xfrm>
              <a:prstGeom prst="rect">
                <a:avLst/>
              </a:prstGeom>
              <a:noFill/>
            </p:spPr>
            <p:txBody>
              <a:bodyPr wrap="square" rtlCol="0">
                <a:spAutoFit/>
              </a:bodyPr>
              <a:lstStyle/>
              <a:p>
                <a:r>
                  <a:rPr lang="en-US" sz="2800" b="1">
                    <a:solidFill>
                      <a:srgbClr val="002060"/>
                    </a:solidFill>
                    <a:latin typeface="Times New Roman" pitchFamily="18" charset="0"/>
                    <a:cs typeface="Times New Roman" pitchFamily="18" charset="0"/>
                  </a:rPr>
                  <a:t>B. </a:t>
                </a:r>
                <a14:m>
                  <m:oMath xmlns:m="http://schemas.openxmlformats.org/officeDocument/2006/math">
                    <m:f>
                      <m:fPr>
                        <m:ctrlPr>
                          <a:rPr lang="en-US" sz="2800" i="1">
                            <a:solidFill>
                              <a:srgbClr val="002060"/>
                            </a:solidFill>
                            <a:latin typeface="Cambria Math" panose="02040503050406030204" pitchFamily="18" charset="0"/>
                            <a:cs typeface="Times New Roman" pitchFamily="18" charset="0"/>
                          </a:rPr>
                        </m:ctrlPr>
                      </m:fPr>
                      <m:num>
                        <m:r>
                          <m:rPr>
                            <m:nor/>
                          </m:rPr>
                          <a:rPr lang="en-US" sz="2800" b="0" i="0" smtClean="0">
                            <a:solidFill>
                              <a:srgbClr val="002060"/>
                            </a:solidFill>
                            <a:latin typeface="Times New Roman" pitchFamily="18" charset="0"/>
                            <a:cs typeface="Times New Roman" pitchFamily="18" charset="0"/>
                          </a:rPr>
                          <m:t>2</m:t>
                        </m:r>
                        <m:r>
                          <m:rPr>
                            <m:nor/>
                          </m:rPr>
                          <a:rPr lang="en-US" sz="2800">
                            <a:solidFill>
                              <a:srgbClr val="002060"/>
                            </a:solidFill>
                            <a:latin typeface="Times New Roman" pitchFamily="18" charset="0"/>
                            <a:cs typeface="Times New Roman" pitchFamily="18" charset="0"/>
                          </a:rPr>
                          <m:t>4</m:t>
                        </m:r>
                        <m:r>
                          <m:rPr>
                            <m:nor/>
                          </m:rPr>
                          <a:rPr lang="en-US" sz="2800" b="0" i="0" smtClean="0">
                            <a:solidFill>
                              <a:srgbClr val="002060"/>
                            </a:solidFill>
                            <a:latin typeface="Times New Roman" pitchFamily="18" charset="0"/>
                            <a:cs typeface="Times New Roman" pitchFamily="18" charset="0"/>
                          </a:rPr>
                          <m:t>xz</m:t>
                        </m:r>
                      </m:num>
                      <m:den>
                        <m:r>
                          <m:rPr>
                            <m:nor/>
                          </m:rPr>
                          <a:rPr lang="en-US" sz="2800" b="0" i="0" smtClean="0">
                            <a:solidFill>
                              <a:srgbClr val="002060"/>
                            </a:solidFill>
                            <a:latin typeface="Times New Roman" pitchFamily="18" charset="0"/>
                            <a:cs typeface="Times New Roman" pitchFamily="18" charset="0"/>
                          </a:rPr>
                          <m:t>18</m:t>
                        </m:r>
                        <m:r>
                          <m:rPr>
                            <m:nor/>
                          </m:rPr>
                          <a:rPr lang="en-US" sz="2800" b="0" i="0" smtClean="0">
                            <a:solidFill>
                              <a:srgbClr val="002060"/>
                            </a:solidFill>
                            <a:latin typeface="Times New Roman" pitchFamily="18" charset="0"/>
                            <a:cs typeface="Times New Roman" pitchFamily="18" charset="0"/>
                          </a:rPr>
                          <m:t>xy</m:t>
                        </m:r>
                      </m:den>
                    </m:f>
                  </m:oMath>
                </a14:m>
                <a:r>
                  <a:rPr lang="en-US" sz="2800" b="1">
                    <a:solidFill>
                      <a:srgbClr val="002060"/>
                    </a:solidFill>
                    <a:latin typeface="Times New Roman" pitchFamily="18" charset="0"/>
                    <a:cs typeface="Times New Roman" pitchFamily="18" charset="0"/>
                  </a:rPr>
                  <a:t> </a:t>
                </a:r>
              </a:p>
            </p:txBody>
          </p:sp>
        </mc:Choice>
        <mc:Fallback xmlns="">
          <p:sp>
            <p:nvSpPr>
              <p:cNvPr id="38" name="TextBox 37"/>
              <p:cNvSpPr txBox="1">
                <a:spLocks noRot="1" noChangeAspect="1" noMove="1" noResize="1" noEditPoints="1" noAdjustHandles="1" noChangeArrowheads="1" noChangeShapeType="1" noTextEdit="1"/>
              </p:cNvSpPr>
              <p:nvPr/>
            </p:nvSpPr>
            <p:spPr>
              <a:xfrm>
                <a:off x="3083573" y="3174166"/>
                <a:ext cx="1422618" cy="855940"/>
              </a:xfrm>
              <a:prstGeom prst="rect">
                <a:avLst/>
              </a:prstGeom>
              <a:blipFill rotWithShape="1">
                <a:blip r:embed="rId20"/>
                <a:stretch>
                  <a:fillRect l="-9013" r="-1373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2" name="TextBox 51"/>
              <p:cNvSpPr txBox="1"/>
              <p:nvPr/>
            </p:nvSpPr>
            <p:spPr>
              <a:xfrm>
                <a:off x="4710385" y="3183528"/>
                <a:ext cx="1039440" cy="855940"/>
              </a:xfrm>
              <a:prstGeom prst="rect">
                <a:avLst/>
              </a:prstGeom>
              <a:noFill/>
            </p:spPr>
            <p:txBody>
              <a:bodyPr wrap="square" rtlCol="0">
                <a:spAutoFit/>
              </a:bodyPr>
              <a:lstStyle/>
              <a:p>
                <a:r>
                  <a:rPr lang="en-US" sz="2800" b="1">
                    <a:solidFill>
                      <a:srgbClr val="002060"/>
                    </a:solidFill>
                    <a:latin typeface="Times New Roman" pitchFamily="18" charset="0"/>
                    <a:cs typeface="Times New Roman" pitchFamily="18" charset="0"/>
                  </a:rPr>
                  <a:t>C. </a:t>
                </a:r>
                <a14:m>
                  <m:oMath xmlns:m="http://schemas.openxmlformats.org/officeDocument/2006/math">
                    <m:f>
                      <m:fPr>
                        <m:ctrlPr>
                          <a:rPr lang="en-US" sz="2800" i="1">
                            <a:solidFill>
                              <a:srgbClr val="002060"/>
                            </a:solidFill>
                            <a:latin typeface="Cambria Math" panose="02040503050406030204" pitchFamily="18" charset="0"/>
                            <a:cs typeface="Times New Roman" pitchFamily="18" charset="0"/>
                          </a:rPr>
                        </m:ctrlPr>
                      </m:fPr>
                      <m:num>
                        <m:r>
                          <m:rPr>
                            <m:nor/>
                          </m:rPr>
                          <a:rPr lang="en-US" sz="2800">
                            <a:solidFill>
                              <a:srgbClr val="002060"/>
                            </a:solidFill>
                            <a:latin typeface="Times New Roman" pitchFamily="18" charset="0"/>
                            <a:cs typeface="Times New Roman" pitchFamily="18" charset="0"/>
                          </a:rPr>
                          <m:t>4</m:t>
                        </m:r>
                        <m:r>
                          <m:rPr>
                            <m:nor/>
                          </m:rPr>
                          <a:rPr lang="en-US" sz="2800" b="0" i="0" smtClean="0">
                            <a:solidFill>
                              <a:srgbClr val="002060"/>
                            </a:solidFill>
                            <a:latin typeface="Times New Roman" pitchFamily="18" charset="0"/>
                            <a:cs typeface="Times New Roman" pitchFamily="18" charset="0"/>
                          </a:rPr>
                          <m:t>x</m:t>
                        </m:r>
                      </m:num>
                      <m:den>
                        <m:r>
                          <m:rPr>
                            <m:nor/>
                          </m:rPr>
                          <a:rPr lang="en-US" sz="2800" b="0" i="0" smtClean="0">
                            <a:solidFill>
                              <a:srgbClr val="002060"/>
                            </a:solidFill>
                            <a:latin typeface="Times New Roman" pitchFamily="18" charset="0"/>
                            <a:cs typeface="Times New Roman" pitchFamily="18" charset="0"/>
                          </a:rPr>
                          <m:t>3</m:t>
                        </m:r>
                        <m:r>
                          <m:rPr>
                            <m:nor/>
                          </m:rPr>
                          <a:rPr lang="en-US" sz="2800" b="0" i="0" smtClean="0">
                            <a:solidFill>
                              <a:srgbClr val="002060"/>
                            </a:solidFill>
                            <a:latin typeface="Times New Roman" pitchFamily="18" charset="0"/>
                            <a:cs typeface="Times New Roman" pitchFamily="18" charset="0"/>
                          </a:rPr>
                          <m:t>y</m:t>
                        </m:r>
                      </m:den>
                    </m:f>
                  </m:oMath>
                </a14:m>
                <a:r>
                  <a:rPr lang="en-US" sz="2800" b="1">
                    <a:solidFill>
                      <a:srgbClr val="002060"/>
                    </a:solidFill>
                    <a:latin typeface="Times New Roman" pitchFamily="18" charset="0"/>
                    <a:cs typeface="Times New Roman" pitchFamily="18" charset="0"/>
                  </a:rPr>
                  <a:t> </a:t>
                </a:r>
              </a:p>
            </p:txBody>
          </p:sp>
        </mc:Choice>
        <mc:Fallback xmlns="">
          <p:sp>
            <p:nvSpPr>
              <p:cNvPr id="52" name="TextBox 51"/>
              <p:cNvSpPr txBox="1">
                <a:spLocks noRot="1" noChangeAspect="1" noMove="1" noResize="1" noEditPoints="1" noAdjustHandles="1" noChangeArrowheads="1" noChangeShapeType="1" noTextEdit="1"/>
              </p:cNvSpPr>
              <p:nvPr/>
            </p:nvSpPr>
            <p:spPr>
              <a:xfrm>
                <a:off x="4710385" y="3183528"/>
                <a:ext cx="1039440" cy="855940"/>
              </a:xfrm>
              <a:prstGeom prst="rect">
                <a:avLst/>
              </a:prstGeom>
              <a:blipFill rotWithShape="1">
                <a:blip r:embed="rId21"/>
                <a:stretch>
                  <a:fillRect l="-12353" r="-2294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3" name="TextBox 52"/>
              <p:cNvSpPr txBox="1"/>
              <p:nvPr/>
            </p:nvSpPr>
            <p:spPr>
              <a:xfrm>
                <a:off x="5957193" y="3185706"/>
                <a:ext cx="1107765" cy="855940"/>
              </a:xfrm>
              <a:prstGeom prst="rect">
                <a:avLst/>
              </a:prstGeom>
              <a:noFill/>
            </p:spPr>
            <p:txBody>
              <a:bodyPr wrap="square" rtlCol="0">
                <a:spAutoFit/>
              </a:bodyPr>
              <a:lstStyle/>
              <a:p>
                <a:r>
                  <a:rPr lang="en-US" sz="2800" b="1">
                    <a:solidFill>
                      <a:srgbClr val="002060"/>
                    </a:solidFill>
                    <a:latin typeface="Times New Roman" pitchFamily="18" charset="0"/>
                    <a:cs typeface="Times New Roman" pitchFamily="18" charset="0"/>
                  </a:rPr>
                  <a:t>D. </a:t>
                </a:r>
                <a14:m>
                  <m:oMath xmlns:m="http://schemas.openxmlformats.org/officeDocument/2006/math">
                    <m:f>
                      <m:fPr>
                        <m:ctrlPr>
                          <a:rPr lang="en-US" sz="2800" i="1">
                            <a:solidFill>
                              <a:srgbClr val="002060"/>
                            </a:solidFill>
                            <a:latin typeface="Cambria Math" panose="02040503050406030204" pitchFamily="18" charset="0"/>
                            <a:cs typeface="Times New Roman" pitchFamily="18" charset="0"/>
                          </a:rPr>
                        </m:ctrlPr>
                      </m:fPr>
                      <m:num>
                        <m:r>
                          <m:rPr>
                            <m:nor/>
                          </m:rPr>
                          <a:rPr lang="en-US" sz="2800">
                            <a:solidFill>
                              <a:srgbClr val="002060"/>
                            </a:solidFill>
                            <a:latin typeface="Times New Roman" pitchFamily="18" charset="0"/>
                            <a:cs typeface="Times New Roman" pitchFamily="18" charset="0"/>
                          </a:rPr>
                          <m:t>4</m:t>
                        </m:r>
                        <m:r>
                          <m:rPr>
                            <m:nor/>
                          </m:rPr>
                          <a:rPr lang="en-US" sz="2800" b="0" i="0" smtClean="0">
                            <a:solidFill>
                              <a:srgbClr val="002060"/>
                            </a:solidFill>
                            <a:latin typeface="Times New Roman" pitchFamily="18" charset="0"/>
                            <a:cs typeface="Times New Roman" pitchFamily="18" charset="0"/>
                          </a:rPr>
                          <m:t>z</m:t>
                        </m:r>
                      </m:num>
                      <m:den>
                        <m:r>
                          <m:rPr>
                            <m:nor/>
                          </m:rPr>
                          <a:rPr lang="en-US" sz="2800" b="0" i="0" smtClean="0">
                            <a:solidFill>
                              <a:srgbClr val="002060"/>
                            </a:solidFill>
                            <a:latin typeface="Times New Roman" pitchFamily="18" charset="0"/>
                            <a:cs typeface="Times New Roman" pitchFamily="18" charset="0"/>
                          </a:rPr>
                          <m:t>3</m:t>
                        </m:r>
                        <m:r>
                          <m:rPr>
                            <m:nor/>
                          </m:rPr>
                          <a:rPr lang="en-US" sz="2800" b="0" i="0" smtClean="0">
                            <a:solidFill>
                              <a:srgbClr val="002060"/>
                            </a:solidFill>
                            <a:latin typeface="Times New Roman" pitchFamily="18" charset="0"/>
                            <a:cs typeface="Times New Roman" pitchFamily="18" charset="0"/>
                          </a:rPr>
                          <m:t>y</m:t>
                        </m:r>
                      </m:den>
                    </m:f>
                  </m:oMath>
                </a14:m>
                <a:r>
                  <a:rPr lang="en-US" sz="2800" b="1">
                    <a:solidFill>
                      <a:srgbClr val="002060"/>
                    </a:solidFill>
                    <a:latin typeface="Times New Roman" pitchFamily="18" charset="0"/>
                    <a:cs typeface="Times New Roman" pitchFamily="18" charset="0"/>
                  </a:rPr>
                  <a:t> </a:t>
                </a:r>
              </a:p>
            </p:txBody>
          </p:sp>
        </mc:Choice>
        <mc:Fallback xmlns="">
          <p:sp>
            <p:nvSpPr>
              <p:cNvPr id="53" name="TextBox 52"/>
              <p:cNvSpPr txBox="1">
                <a:spLocks noRot="1" noChangeAspect="1" noMove="1" noResize="1" noEditPoints="1" noAdjustHandles="1" noChangeArrowheads="1" noChangeShapeType="1" noTextEdit="1"/>
              </p:cNvSpPr>
              <p:nvPr/>
            </p:nvSpPr>
            <p:spPr>
              <a:xfrm>
                <a:off x="5957193" y="3185706"/>
                <a:ext cx="1107765" cy="855940"/>
              </a:xfrm>
              <a:prstGeom prst="rect">
                <a:avLst/>
              </a:prstGeom>
              <a:blipFill rotWithShape="1">
                <a:blip r:embed="rId22"/>
                <a:stretch>
                  <a:fillRect l="-10989" r="-15385"/>
                </a:stretch>
              </a:blipFill>
            </p:spPr>
            <p:txBody>
              <a:bodyPr/>
              <a:lstStyle/>
              <a:p>
                <a:r>
                  <a:rPr lang="en-US">
                    <a:noFill/>
                  </a:rPr>
                  <a:t> </a:t>
                </a:r>
              </a:p>
            </p:txBody>
          </p:sp>
        </mc:Fallback>
      </mc:AlternateContent>
      <p:pic>
        <p:nvPicPr>
          <p:cNvPr id="11" name="Picture 2" descr="C:\Users\ADMIN\Desktop\Giai cuu con vat\depositphotos_8033217-stock-illustration-cartoon-hunter-with-a-blunderbuss.jpg">
            <a:hlinkClick r:id="rId23" action="ppaction://hlinksldjump"/>
          </p:cNvPr>
          <p:cNvPicPr>
            <a:picLocks noChangeAspect="1" noChangeArrowheads="1"/>
          </p:cNvPicPr>
          <p:nvPr/>
        </p:nvPicPr>
        <p:blipFill>
          <a:blip r:embed="rId24" cstate="print">
            <a:extLst>
              <a:ext uri="{BEBA8EAE-BF5A-486C-A8C5-ECC9F3942E4B}">
                <a14:imgProps xmlns:a14="http://schemas.microsoft.com/office/drawing/2010/main">
                  <a14:imgLayer r:embed="rId25">
                    <a14:imgEffect>
                      <a14:backgroundRemoval t="0" b="100000" l="0" r="100000">
                        <a14:backgroundMark x1="52488" y1="58358" x2="52488" y2="58358"/>
                      </a14:backgroundRemoval>
                    </a14:imgEffect>
                  </a14:imgLayer>
                </a14:imgProps>
              </a:ext>
              <a:ext uri="{28A0092B-C50C-407E-A947-70E740481C1C}">
                <a14:useLocalDpi xmlns:a14="http://schemas.microsoft.com/office/drawing/2010/main" val="0"/>
              </a:ext>
            </a:extLst>
          </a:blip>
          <a:srcRect/>
          <a:stretch>
            <a:fillRect/>
          </a:stretch>
        </p:blipFill>
        <p:spPr bwMode="auto">
          <a:xfrm rot="20956218" flipH="1">
            <a:off x="-270823" y="2960135"/>
            <a:ext cx="1653388" cy="2157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723249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9"/>
                    </p:tgtEl>
                  </p:cond>
                </p:stCondLst>
                <p:endSync evt="end" delay="0">
                  <p:rtn val="all"/>
                </p:endSync>
                <p:childTnLst>
                  <p:par>
                    <p:cTn id="3" fill="hold">
                      <p:stCondLst>
                        <p:cond delay="0"/>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39"/>
                                        </p:tgtEl>
                                      </p:cBhvr>
                                    </p:animEffect>
                                    <p:animScale>
                                      <p:cBhvr>
                                        <p:cTn id="7" dur="250" autoRev="1" fill="hold"/>
                                        <p:tgtEl>
                                          <p:spTgt spid="39"/>
                                        </p:tgtEl>
                                      </p:cBhvr>
                                      <p:by x="105000" y="105000"/>
                                    </p:animScale>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999"/>
                                          </p:stCondLst>
                                        </p:cTn>
                                        <p:tgtEl>
                                          <p:spTgt spid="40"/>
                                        </p:tgtEl>
                                        <p:attrNameLst>
                                          <p:attrName>style.visibility</p:attrName>
                                        </p:attrNameLst>
                                      </p:cBhvr>
                                      <p:to>
                                        <p:strVal val="visible"/>
                                      </p:to>
                                    </p:set>
                                  </p:childTnLst>
                                </p:cTn>
                              </p:par>
                            </p:childTnLst>
                          </p:cTn>
                        </p:par>
                        <p:par>
                          <p:cTn id="11" fill="hold">
                            <p:stCondLst>
                              <p:cond delay="1500"/>
                            </p:stCondLst>
                            <p:childTnLst>
                              <p:par>
                                <p:cTn id="12" presetID="1" presetClass="entr" presetSubtype="0" fill="hold" grpId="0" nodeType="afterEffect">
                                  <p:stCondLst>
                                    <p:cond delay="0"/>
                                  </p:stCondLst>
                                  <p:childTnLst>
                                    <p:set>
                                      <p:cBhvr>
                                        <p:cTn id="13" dur="1" fill="hold">
                                          <p:stCondLst>
                                            <p:cond delay="999"/>
                                          </p:stCondLst>
                                        </p:cTn>
                                        <p:tgtEl>
                                          <p:spTgt spid="41"/>
                                        </p:tgtEl>
                                        <p:attrNameLst>
                                          <p:attrName>style.visibility</p:attrName>
                                        </p:attrNameLst>
                                      </p:cBhvr>
                                      <p:to>
                                        <p:strVal val="visible"/>
                                      </p:to>
                                    </p:set>
                                  </p:childTnLst>
                                </p:cTn>
                              </p:par>
                            </p:childTnLst>
                          </p:cTn>
                        </p:par>
                        <p:par>
                          <p:cTn id="14" fill="hold">
                            <p:stCondLst>
                              <p:cond delay="2500"/>
                            </p:stCondLst>
                            <p:childTnLst>
                              <p:par>
                                <p:cTn id="15" presetID="1" presetClass="entr" presetSubtype="0" fill="hold" grpId="0" nodeType="afterEffect">
                                  <p:stCondLst>
                                    <p:cond delay="0"/>
                                  </p:stCondLst>
                                  <p:childTnLst>
                                    <p:set>
                                      <p:cBhvr>
                                        <p:cTn id="16" dur="1" fill="hold">
                                          <p:stCondLst>
                                            <p:cond delay="999"/>
                                          </p:stCondLst>
                                        </p:cTn>
                                        <p:tgtEl>
                                          <p:spTgt spid="42"/>
                                        </p:tgtEl>
                                        <p:attrNameLst>
                                          <p:attrName>style.visibility</p:attrName>
                                        </p:attrNameLst>
                                      </p:cBhvr>
                                      <p:to>
                                        <p:strVal val="visible"/>
                                      </p:to>
                                    </p:set>
                                  </p:childTnLst>
                                </p:cTn>
                              </p:par>
                            </p:childTnLst>
                          </p:cTn>
                        </p:par>
                        <p:par>
                          <p:cTn id="17" fill="hold">
                            <p:stCondLst>
                              <p:cond delay="3500"/>
                            </p:stCondLst>
                            <p:childTnLst>
                              <p:par>
                                <p:cTn id="18" presetID="1" presetClass="entr" presetSubtype="0" fill="hold" grpId="0" nodeType="afterEffect">
                                  <p:stCondLst>
                                    <p:cond delay="0"/>
                                  </p:stCondLst>
                                  <p:childTnLst>
                                    <p:set>
                                      <p:cBhvr>
                                        <p:cTn id="19" dur="1" fill="hold">
                                          <p:stCondLst>
                                            <p:cond delay="999"/>
                                          </p:stCondLst>
                                        </p:cTn>
                                        <p:tgtEl>
                                          <p:spTgt spid="43"/>
                                        </p:tgtEl>
                                        <p:attrNameLst>
                                          <p:attrName>style.visibility</p:attrName>
                                        </p:attrNameLst>
                                      </p:cBhvr>
                                      <p:to>
                                        <p:strVal val="visible"/>
                                      </p:to>
                                    </p:set>
                                  </p:childTnLst>
                                </p:cTn>
                              </p:par>
                            </p:childTnLst>
                          </p:cTn>
                        </p:par>
                        <p:par>
                          <p:cTn id="20" fill="hold">
                            <p:stCondLst>
                              <p:cond delay="4500"/>
                            </p:stCondLst>
                            <p:childTnLst>
                              <p:par>
                                <p:cTn id="21" presetID="1" presetClass="entr" presetSubtype="0" fill="hold" grpId="0" nodeType="afterEffect">
                                  <p:stCondLst>
                                    <p:cond delay="0"/>
                                  </p:stCondLst>
                                  <p:childTnLst>
                                    <p:set>
                                      <p:cBhvr>
                                        <p:cTn id="22" dur="1" fill="hold">
                                          <p:stCondLst>
                                            <p:cond delay="999"/>
                                          </p:stCondLst>
                                        </p:cTn>
                                        <p:tgtEl>
                                          <p:spTgt spid="44"/>
                                        </p:tgtEl>
                                        <p:attrNameLst>
                                          <p:attrName>style.visibility</p:attrName>
                                        </p:attrNameLst>
                                      </p:cBhvr>
                                      <p:to>
                                        <p:strVal val="visible"/>
                                      </p:to>
                                    </p:set>
                                  </p:childTnLst>
                                </p:cTn>
                              </p:par>
                            </p:childTnLst>
                          </p:cTn>
                        </p:par>
                        <p:par>
                          <p:cTn id="23" fill="hold">
                            <p:stCondLst>
                              <p:cond delay="5500"/>
                            </p:stCondLst>
                            <p:childTnLst>
                              <p:par>
                                <p:cTn id="24" presetID="1" presetClass="entr" presetSubtype="0" fill="hold" grpId="0" nodeType="afterEffect">
                                  <p:stCondLst>
                                    <p:cond delay="0"/>
                                  </p:stCondLst>
                                  <p:childTnLst>
                                    <p:set>
                                      <p:cBhvr>
                                        <p:cTn id="25" dur="1" fill="hold">
                                          <p:stCondLst>
                                            <p:cond delay="999"/>
                                          </p:stCondLst>
                                        </p:cTn>
                                        <p:tgtEl>
                                          <p:spTgt spid="45"/>
                                        </p:tgtEl>
                                        <p:attrNameLst>
                                          <p:attrName>style.visibility</p:attrName>
                                        </p:attrNameLst>
                                      </p:cBhvr>
                                      <p:to>
                                        <p:strVal val="visible"/>
                                      </p:to>
                                    </p:set>
                                  </p:childTnLst>
                                </p:cTn>
                              </p:par>
                            </p:childTnLst>
                          </p:cTn>
                        </p:par>
                        <p:par>
                          <p:cTn id="26" fill="hold">
                            <p:stCondLst>
                              <p:cond delay="6500"/>
                            </p:stCondLst>
                            <p:childTnLst>
                              <p:par>
                                <p:cTn id="27" presetID="1" presetClass="entr" presetSubtype="0" fill="hold" grpId="0" nodeType="afterEffect">
                                  <p:stCondLst>
                                    <p:cond delay="0"/>
                                  </p:stCondLst>
                                  <p:childTnLst>
                                    <p:set>
                                      <p:cBhvr>
                                        <p:cTn id="28" dur="1" fill="hold">
                                          <p:stCondLst>
                                            <p:cond delay="999"/>
                                          </p:stCondLst>
                                        </p:cTn>
                                        <p:tgtEl>
                                          <p:spTgt spid="46"/>
                                        </p:tgtEl>
                                        <p:attrNameLst>
                                          <p:attrName>style.visibility</p:attrName>
                                        </p:attrNameLst>
                                      </p:cBhvr>
                                      <p:to>
                                        <p:strVal val="visible"/>
                                      </p:to>
                                    </p:set>
                                  </p:childTnLst>
                                </p:cTn>
                              </p:par>
                            </p:childTnLst>
                          </p:cTn>
                        </p:par>
                        <p:par>
                          <p:cTn id="29" fill="hold">
                            <p:stCondLst>
                              <p:cond delay="7500"/>
                            </p:stCondLst>
                            <p:childTnLst>
                              <p:par>
                                <p:cTn id="30" presetID="1" presetClass="entr" presetSubtype="0" fill="hold" grpId="0" nodeType="afterEffect">
                                  <p:stCondLst>
                                    <p:cond delay="0"/>
                                  </p:stCondLst>
                                  <p:childTnLst>
                                    <p:set>
                                      <p:cBhvr>
                                        <p:cTn id="31" dur="1" fill="hold">
                                          <p:stCondLst>
                                            <p:cond delay="999"/>
                                          </p:stCondLst>
                                        </p:cTn>
                                        <p:tgtEl>
                                          <p:spTgt spid="47"/>
                                        </p:tgtEl>
                                        <p:attrNameLst>
                                          <p:attrName>style.visibility</p:attrName>
                                        </p:attrNameLst>
                                      </p:cBhvr>
                                      <p:to>
                                        <p:strVal val="visible"/>
                                      </p:to>
                                    </p:set>
                                  </p:childTnLst>
                                </p:cTn>
                              </p:par>
                            </p:childTnLst>
                          </p:cTn>
                        </p:par>
                        <p:par>
                          <p:cTn id="32" fill="hold">
                            <p:stCondLst>
                              <p:cond delay="8500"/>
                            </p:stCondLst>
                            <p:childTnLst>
                              <p:par>
                                <p:cTn id="33" presetID="1" presetClass="entr" presetSubtype="0" fill="hold" grpId="0" nodeType="afterEffect">
                                  <p:stCondLst>
                                    <p:cond delay="0"/>
                                  </p:stCondLst>
                                  <p:childTnLst>
                                    <p:set>
                                      <p:cBhvr>
                                        <p:cTn id="34" dur="1" fill="hold">
                                          <p:stCondLst>
                                            <p:cond delay="999"/>
                                          </p:stCondLst>
                                        </p:cTn>
                                        <p:tgtEl>
                                          <p:spTgt spid="48"/>
                                        </p:tgtEl>
                                        <p:attrNameLst>
                                          <p:attrName>style.visibility</p:attrName>
                                        </p:attrNameLst>
                                      </p:cBhvr>
                                      <p:to>
                                        <p:strVal val="visible"/>
                                      </p:to>
                                    </p:set>
                                  </p:childTnLst>
                                </p:cTn>
                              </p:par>
                            </p:childTnLst>
                          </p:cTn>
                        </p:par>
                        <p:par>
                          <p:cTn id="35" fill="hold">
                            <p:stCondLst>
                              <p:cond delay="9500"/>
                            </p:stCondLst>
                            <p:childTnLst>
                              <p:par>
                                <p:cTn id="36" presetID="1" presetClass="entr" presetSubtype="0" fill="hold" grpId="0" nodeType="afterEffect">
                                  <p:stCondLst>
                                    <p:cond delay="0"/>
                                  </p:stCondLst>
                                  <p:childTnLst>
                                    <p:set>
                                      <p:cBhvr>
                                        <p:cTn id="37" dur="1" fill="hold">
                                          <p:stCondLst>
                                            <p:cond delay="999"/>
                                          </p:stCondLst>
                                        </p:cTn>
                                        <p:tgtEl>
                                          <p:spTgt spid="49"/>
                                        </p:tgtEl>
                                        <p:attrNameLst>
                                          <p:attrName>style.visibility</p:attrName>
                                        </p:attrNameLst>
                                      </p:cBhvr>
                                      <p:to>
                                        <p:strVal val="visible"/>
                                      </p:to>
                                    </p:set>
                                  </p:childTnLst>
                                </p:cTn>
                              </p:par>
                            </p:childTnLst>
                          </p:cTn>
                        </p:par>
                        <p:par>
                          <p:cTn id="38" fill="hold">
                            <p:stCondLst>
                              <p:cond delay="10500"/>
                            </p:stCondLst>
                            <p:childTnLst>
                              <p:par>
                                <p:cTn id="39" presetID="1" presetClass="entr" presetSubtype="0" fill="hold" grpId="0" nodeType="afterEffect">
                                  <p:stCondLst>
                                    <p:cond delay="0"/>
                                  </p:stCondLst>
                                  <p:childTnLst>
                                    <p:set>
                                      <p:cBhvr>
                                        <p:cTn id="40" dur="1" fill="hold">
                                          <p:stCondLst>
                                            <p:cond delay="999"/>
                                          </p:stCondLst>
                                        </p:cTn>
                                        <p:tgtEl>
                                          <p:spTgt spid="50"/>
                                        </p:tgtEl>
                                        <p:attrNameLst>
                                          <p:attrName>style.visibility</p:attrName>
                                        </p:attrNameLst>
                                      </p:cBhvr>
                                      <p:to>
                                        <p:strVal val="visible"/>
                                      </p:to>
                                    </p:set>
                                  </p:childTnLst>
                                </p:cTn>
                              </p:par>
                            </p:childTnLst>
                          </p:cTn>
                        </p:par>
                        <p:par>
                          <p:cTn id="41" fill="hold">
                            <p:stCondLst>
                              <p:cond delay="11500"/>
                            </p:stCondLst>
                            <p:childTnLst>
                              <p:par>
                                <p:cTn id="42" presetID="1" presetClass="entr" presetSubtype="0" fill="hold" grpId="0" nodeType="afterEffect">
                                  <p:stCondLst>
                                    <p:cond delay="0"/>
                                  </p:stCondLst>
                                  <p:childTnLst>
                                    <p:set>
                                      <p:cBhvr>
                                        <p:cTn id="43" dur="1" fill="hold">
                                          <p:stCondLst>
                                            <p:cond delay="999"/>
                                          </p:stCondLst>
                                        </p:cTn>
                                        <p:tgtEl>
                                          <p:spTgt spid="51"/>
                                        </p:tgtEl>
                                        <p:attrNameLst>
                                          <p:attrName>style.visibility</p:attrName>
                                        </p:attrNameLst>
                                      </p:cBhvr>
                                      <p:to>
                                        <p:strVal val="visible"/>
                                      </p:to>
                                    </p:set>
                                  </p:childTnLst>
                                  <p:subTnLst>
                                    <p:audio>
                                      <p:cMediaNode>
                                        <p:cTn display="0" masterRel="sameClick">
                                          <p:stCondLst>
                                            <p:cond evt="begin" delay="0">
                                              <p:tn val="42"/>
                                            </p:cond>
                                          </p:stCondLst>
                                          <p:endCondLst>
                                            <p:cond evt="onStopAudio" delay="0">
                                              <p:tgtEl>
                                                <p:sldTgt/>
                                              </p:tgtEl>
                                            </p:cond>
                                          </p:endCondLst>
                                        </p:cTn>
                                        <p:tgtEl>
                                          <p:sndTgt r:embed="rId3" name="alarm clock.wav"/>
                                        </p:tgtEl>
                                      </p:cMediaNode>
                                    </p:audio>
                                  </p:subTnLst>
                                </p:cTn>
                              </p:par>
                            </p:childTnLst>
                          </p:cTn>
                        </p:par>
                      </p:childTnLst>
                    </p:cTn>
                  </p:par>
                </p:childTnLst>
              </p:cTn>
              <p:nextCondLst>
                <p:cond evt="onClick" delay="0">
                  <p:tgtEl>
                    <p:spTgt spid="39"/>
                  </p:tgtEl>
                </p:cond>
              </p:nextCondLst>
            </p:seq>
            <p:seq concurrent="1" nextAc="seek">
              <p:cTn id="44" restart="whenNotActive" fill="hold" evtFilter="cancelBubble" nodeType="interactiveSeq">
                <p:stCondLst>
                  <p:cond evt="onClick" delay="0">
                    <p:tgtEl>
                      <p:spTgt spid="3"/>
                    </p:tgtEl>
                  </p:cond>
                </p:stCondLst>
                <p:endSync evt="end" delay="0">
                  <p:rtn val="all"/>
                </p:endSync>
                <p:childTnLst>
                  <p:par>
                    <p:cTn id="45" fill="hold">
                      <p:stCondLst>
                        <p:cond delay="0"/>
                      </p:stCondLst>
                      <p:childTnLst>
                        <p:par>
                          <p:cTn id="46" fill="hold">
                            <p:stCondLst>
                              <p:cond delay="0"/>
                            </p:stCondLst>
                            <p:childTnLst>
                              <p:par>
                                <p:cTn id="47" presetID="22" presetClass="entr" presetSubtype="4" fill="hold" nodeType="click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wipe(down)">
                                      <p:cBhvr>
                                        <p:cTn id="49" dur="500"/>
                                        <p:tgtEl>
                                          <p:spTgt spid="23"/>
                                        </p:tgtEl>
                                      </p:cBhvr>
                                    </p:animEffect>
                                  </p:childTnLst>
                                </p:cTn>
                              </p:par>
                            </p:childTnLst>
                          </p:cTn>
                        </p:par>
                      </p:childTnLst>
                    </p:cTn>
                  </p:par>
                </p:childTnLst>
              </p:cTn>
              <p:nextCondLst>
                <p:cond evt="onClick" delay="0">
                  <p:tgtEl>
                    <p:spTgt spid="3"/>
                  </p:tgtEl>
                </p:cond>
              </p:nextCondLst>
            </p:seq>
            <p:seq concurrent="1" nextAc="seek">
              <p:cTn id="50" restart="whenNotActive" fill="hold" evtFilter="cancelBubble" nodeType="interactiveSeq">
                <p:stCondLst>
                  <p:cond evt="onClick" delay="0">
                    <p:tgtEl>
                      <p:spTgt spid="38"/>
                    </p:tgtEl>
                  </p:cond>
                </p:stCondLst>
                <p:endSync evt="end" delay="0">
                  <p:rtn val="all"/>
                </p:endSync>
                <p:childTnLst>
                  <p:par>
                    <p:cTn id="51" fill="hold">
                      <p:stCondLst>
                        <p:cond delay="0"/>
                      </p:stCondLst>
                      <p:childTnLst>
                        <p:par>
                          <p:cTn id="52" fill="hold">
                            <p:stCondLst>
                              <p:cond delay="0"/>
                            </p:stCondLst>
                            <p:childTnLst>
                              <p:par>
                                <p:cTn id="53" presetID="6" presetClass="entr" presetSubtype="16" fill="hold" nodeType="click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circle(in)">
                                      <p:cBhvr>
                                        <p:cTn id="55" dur="2000"/>
                                        <p:tgtEl>
                                          <p:spTgt spid="25"/>
                                        </p:tgtEl>
                                      </p:cBhvr>
                                    </p:animEffect>
                                  </p:childTnLst>
                                </p:cTn>
                              </p:par>
                            </p:childTnLst>
                          </p:cTn>
                        </p:par>
                      </p:childTnLst>
                    </p:cTn>
                  </p:par>
                </p:childTnLst>
              </p:cTn>
              <p:nextCondLst>
                <p:cond evt="onClick" delay="0">
                  <p:tgtEl>
                    <p:spTgt spid="38"/>
                  </p:tgtEl>
                </p:cond>
              </p:nextCondLst>
            </p:seq>
            <p:seq concurrent="1" nextAc="seek">
              <p:cTn id="56" restart="whenNotActive" fill="hold" evtFilter="cancelBubble" nodeType="interactiveSeq">
                <p:stCondLst>
                  <p:cond evt="onClick" delay="0">
                    <p:tgtEl>
                      <p:spTgt spid="52"/>
                    </p:tgtEl>
                  </p:cond>
                </p:stCondLst>
                <p:endSync evt="end" delay="0">
                  <p:rtn val="all"/>
                </p:endSync>
                <p:childTnLst>
                  <p:par>
                    <p:cTn id="57" fill="hold">
                      <p:stCondLst>
                        <p:cond delay="0"/>
                      </p:stCondLst>
                      <p:childTnLst>
                        <p:par>
                          <p:cTn id="58" fill="hold">
                            <p:stCondLst>
                              <p:cond delay="0"/>
                            </p:stCondLst>
                            <p:childTnLst>
                              <p:par>
                                <p:cTn id="59" presetID="6" presetClass="entr" presetSubtype="16" fill="hold" nodeType="click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circle(in)">
                                      <p:cBhvr>
                                        <p:cTn id="61" dur="2000"/>
                                        <p:tgtEl>
                                          <p:spTgt spid="26"/>
                                        </p:tgtEl>
                                      </p:cBhvr>
                                    </p:animEffect>
                                  </p:childTnLst>
                                </p:cTn>
                              </p:par>
                            </p:childTnLst>
                          </p:cTn>
                        </p:par>
                      </p:childTnLst>
                    </p:cTn>
                  </p:par>
                </p:childTnLst>
              </p:cTn>
              <p:nextCondLst>
                <p:cond evt="onClick" delay="0">
                  <p:tgtEl>
                    <p:spTgt spid="52"/>
                  </p:tgtEl>
                </p:cond>
              </p:nextCondLst>
            </p:seq>
            <p:seq concurrent="1" nextAc="seek">
              <p:cTn id="62" restart="whenNotActive" fill="hold" evtFilter="cancelBubble" nodeType="interactiveSeq">
                <p:stCondLst>
                  <p:cond evt="onClick" delay="0">
                    <p:tgtEl>
                      <p:spTgt spid="53"/>
                    </p:tgtEl>
                  </p:cond>
                </p:stCondLst>
                <p:endSync evt="end" delay="0">
                  <p:rtn val="all"/>
                </p:endSync>
                <p:childTnLst>
                  <p:par>
                    <p:cTn id="63" fill="hold">
                      <p:stCondLst>
                        <p:cond delay="0"/>
                      </p:stCondLst>
                      <p:childTnLst>
                        <p:par>
                          <p:cTn id="64" fill="hold">
                            <p:stCondLst>
                              <p:cond delay="0"/>
                            </p:stCondLst>
                            <p:childTnLst>
                              <p:par>
                                <p:cTn id="65" presetID="22" presetClass="entr" presetSubtype="4" fill="hold" nodeType="click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wipe(down)">
                                      <p:cBhvr>
                                        <p:cTn id="67" dur="500"/>
                                        <p:tgtEl>
                                          <p:spTgt spid="22"/>
                                        </p:tgtEl>
                                      </p:cBhvr>
                                    </p:animEffect>
                                  </p:childTnLst>
                                </p:cTn>
                              </p:par>
                            </p:childTnLst>
                          </p:cTn>
                        </p:par>
                      </p:childTnLst>
                    </p:cTn>
                  </p:par>
                </p:childTnLst>
              </p:cTn>
              <p:nextCondLst>
                <p:cond evt="onClick" delay="0">
                  <p:tgtEl>
                    <p:spTgt spid="53"/>
                  </p:tgtEl>
                </p:cond>
              </p:nextCondLst>
            </p:seq>
          </p:childTnLst>
        </p:cTn>
      </p:par>
    </p:tnLst>
    <p:bldLst>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TRO CHOI POWERPOINT\Giai cuu rung xanh\Free-vector-cartoon-natura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247650"/>
            <a:ext cx="9144000" cy="539115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Hình ảnh có liên quan"/>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0" b="100000" l="0" r="100000">
                        <a14:foregroundMark x1="67250" y1="27750" x2="57750" y2="32750"/>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7189514" y="465044"/>
            <a:ext cx="2228550" cy="222855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9" descr="C:\Users\ADMIN\Desktop\Giai cuu con vat\dessin-animé-mignon-de-tigre-43198987.jpg"/>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006028" y="3847469"/>
            <a:ext cx="1165421" cy="1124449"/>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Kết quả hình ảnh cho elephant cartoon"/>
          <p:cNvPicPr>
            <a:picLocks noChangeAspect="1" noChangeArrowheads="1"/>
          </p:cNvPicPr>
          <p:nvPr/>
        </p:nvPicPr>
        <p:blipFill>
          <a:blip r:embed="rId9">
            <a:extLst>
              <a:ext uri="{BEBA8EAE-BF5A-486C-A8C5-ECC9F3942E4B}">
                <a14:imgProps xmlns:a14="http://schemas.microsoft.com/office/drawing/2010/main">
                  <a14:imgLayer r:embed="rId10">
                    <a14:imgEffect>
                      <a14:backgroundRemoval t="0" b="100000" l="0" r="100000">
                        <a14:foregroundMark x1="19332" y1="31000" x2="47017" y2="41400"/>
                        <a14:foregroundMark x1="21480" y1="93800" x2="29117" y2="94400"/>
                        <a14:foregroundMark x1="43437" y1="94800" x2="52745" y2="96200"/>
                        <a14:foregroundMark x1="64200" y1="94400" x2="71360" y2="95600"/>
                        <a14:foregroundMark x1="83055" y1="98000" x2="92124" y2="97400"/>
                      </a14:backgroundRemoval>
                    </a14:imgEffect>
                  </a14:imgLayer>
                </a14:imgProps>
              </a:ext>
              <a:ext uri="{28A0092B-C50C-407E-A947-70E740481C1C}">
                <a14:useLocalDpi xmlns:a14="http://schemas.microsoft.com/office/drawing/2010/main" val="0"/>
              </a:ext>
            </a:extLst>
          </a:blip>
          <a:srcRect/>
          <a:stretch>
            <a:fillRect/>
          </a:stretch>
        </p:blipFill>
        <p:spPr bwMode="auto">
          <a:xfrm>
            <a:off x="7606748" y="2481187"/>
            <a:ext cx="1824777" cy="2177538"/>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C:\Users\ADMIN\Desktop\Giai cuu con vat\wooden-board-theme-image-1-vector-clip-art_csp9738361.jpg"/>
          <p:cNvPicPr>
            <a:picLocks noChangeAspect="1" noChangeArrowheads="1"/>
          </p:cNvPicPr>
          <p:nvPr/>
        </p:nvPicPr>
        <p:blipFill>
          <a:blip r:embed="rId11">
            <a:extLst>
              <a:ext uri="{BEBA8EAE-BF5A-486C-A8C5-ECC9F3942E4B}">
                <a14:imgProps xmlns:a14="http://schemas.microsoft.com/office/drawing/2010/main">
                  <a14:imgLayer r:embed="rId12">
                    <a14:imgEffect>
                      <a14:backgroundRemoval t="0" b="100000" l="0" r="100000">
                        <a14:foregroundMark x1="7111" y1="5870" x2="2889" y2="16771"/>
                        <a14:foregroundMark x1="6667" y1="66876" x2="9222" y2="84696"/>
                        <a14:foregroundMark x1="92333" y1="6918" x2="96556" y2="16771"/>
                        <a14:foregroundMark x1="96556" y1="70860" x2="91778" y2="87841"/>
                      </a14:backgroundRemoval>
                    </a14:imgEffect>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371600" y="-247650"/>
            <a:ext cx="6248400" cy="331223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C:\Users\ADMIN\Desktop\Giai cuu con vat\wooden-board-theme-image-1-vector-clip-art_csp9738361.jpg"/>
          <p:cNvPicPr>
            <a:picLocks noChangeAspect="1" noChangeArrowheads="1"/>
          </p:cNvPicPr>
          <p:nvPr/>
        </p:nvPicPr>
        <p:blipFill>
          <a:blip r:embed="rId11">
            <a:extLst>
              <a:ext uri="{BEBA8EAE-BF5A-486C-A8C5-ECC9F3942E4B}">
                <a14:imgProps xmlns:a14="http://schemas.microsoft.com/office/drawing/2010/main">
                  <a14:imgLayer r:embed="rId12">
                    <a14:imgEffect>
                      <a14:backgroundRemoval t="0" b="100000" l="0" r="100000">
                        <a14:foregroundMark x1="7111" y1="5870" x2="2889" y2="16771"/>
                        <a14:foregroundMark x1="6667" y1="66876" x2="9222" y2="84696"/>
                        <a14:foregroundMark x1="92333" y1="6918" x2="96556" y2="16771"/>
                        <a14:foregroundMark x1="96556" y1="70860" x2="91778" y2="87841"/>
                      </a14:backgroundRemoval>
                    </a14:imgEffect>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562125" y="2266950"/>
            <a:ext cx="8124675" cy="2606013"/>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2" name="TextBox 1"/>
              <p:cNvSpPr txBox="1"/>
              <p:nvPr/>
            </p:nvSpPr>
            <p:spPr>
              <a:xfrm>
                <a:off x="2366400" y="405495"/>
                <a:ext cx="4794221" cy="1376850"/>
              </a:xfrm>
              <a:prstGeom prst="rect">
                <a:avLst/>
              </a:prstGeom>
              <a:noFill/>
            </p:spPr>
            <p:txBody>
              <a:bodyPr wrap="square" lIns="91438" tIns="45719" rIns="91438" bIns="45719" rtlCol="0">
                <a:spAutoFit/>
              </a:bodyPr>
              <a:lstStyle/>
              <a:p>
                <a:r>
                  <a:rPr lang="en-US" sz="3000">
                    <a:solidFill>
                      <a:schemeClr val="tx1"/>
                    </a:solidFill>
                    <a:latin typeface="Times New Roman" pitchFamily="18" charset="0"/>
                    <a:ea typeface="Times New Roman" pitchFamily="18" charset="0"/>
                    <a:cs typeface="Times New Roman" pitchFamily="18" charset="0"/>
                  </a:rPr>
                  <a:t>Phép tính </a:t>
                </a:r>
                <a14:m>
                  <m:oMath xmlns:m="http://schemas.openxmlformats.org/officeDocument/2006/math">
                    <m:r>
                      <m:rPr>
                        <m:nor/>
                      </m:rPr>
                      <a:rPr lang="en-US" sz="3000" b="0" i="0" smtClean="0">
                        <a:solidFill>
                          <a:schemeClr val="tx1"/>
                        </a:solidFill>
                        <a:latin typeface="Times New Roman" pitchFamily="18" charset="0"/>
                        <a:cs typeface="Times New Roman" pitchFamily="18" charset="0"/>
                      </a:rPr>
                      <m:t>3</m:t>
                    </m:r>
                    <m:sSup>
                      <m:sSupPr>
                        <m:ctrlPr>
                          <a:rPr lang="en-US" sz="3000" i="1">
                            <a:solidFill>
                              <a:schemeClr val="tx1"/>
                            </a:solidFill>
                            <a:latin typeface="Cambria Math" panose="02040503050406030204" pitchFamily="18" charset="0"/>
                            <a:cs typeface="Times New Roman" pitchFamily="18" charset="0"/>
                          </a:rPr>
                        </m:ctrlPr>
                      </m:sSupPr>
                      <m:e>
                        <m:r>
                          <m:rPr>
                            <m:nor/>
                          </m:rPr>
                          <a:rPr lang="en-US" sz="3000" b="0" i="0" smtClean="0">
                            <a:solidFill>
                              <a:schemeClr val="tx1"/>
                            </a:solidFill>
                            <a:latin typeface="Times New Roman" pitchFamily="18" charset="0"/>
                            <a:cs typeface="Times New Roman" pitchFamily="18" charset="0"/>
                          </a:rPr>
                          <m:t>x</m:t>
                        </m:r>
                      </m:e>
                      <m:sup>
                        <m:r>
                          <a:rPr lang="en-US" sz="3000" b="0" i="1" smtClean="0">
                            <a:solidFill>
                              <a:schemeClr val="tx1"/>
                            </a:solidFill>
                            <a:latin typeface="Cambria Math" panose="02040503050406030204" pitchFamily="18" charset="0"/>
                            <a:cs typeface="Times New Roman" pitchFamily="18" charset="0"/>
                          </a:rPr>
                          <m:t>3</m:t>
                        </m:r>
                      </m:sup>
                    </m:sSup>
                    <m:sSup>
                      <m:sSupPr>
                        <m:ctrlPr>
                          <a:rPr lang="en-US" sz="3000" i="1" smtClean="0">
                            <a:solidFill>
                              <a:schemeClr val="tx1"/>
                            </a:solidFill>
                            <a:latin typeface="Cambria Math" panose="02040503050406030204" pitchFamily="18" charset="0"/>
                            <a:cs typeface="Times New Roman" pitchFamily="18" charset="0"/>
                          </a:rPr>
                        </m:ctrlPr>
                      </m:sSupPr>
                      <m:e>
                        <m:r>
                          <m:rPr>
                            <m:nor/>
                          </m:rPr>
                          <a:rPr lang="en-US" sz="3000" b="0" i="0" smtClean="0">
                            <a:solidFill>
                              <a:schemeClr val="tx1"/>
                            </a:solidFill>
                            <a:latin typeface="Times New Roman" pitchFamily="18" charset="0"/>
                            <a:cs typeface="Times New Roman" pitchFamily="18" charset="0"/>
                          </a:rPr>
                          <m:t>y</m:t>
                        </m:r>
                      </m:e>
                      <m:sup>
                        <m:r>
                          <a:rPr lang="en-US" sz="3000" b="0" i="1" smtClean="0">
                            <a:solidFill>
                              <a:schemeClr val="tx1"/>
                            </a:solidFill>
                            <a:latin typeface="Cambria Math" panose="02040503050406030204" pitchFamily="18" charset="0"/>
                            <a:cs typeface="Times New Roman" pitchFamily="18" charset="0"/>
                          </a:rPr>
                          <m:t>5</m:t>
                        </m:r>
                      </m:sup>
                    </m:sSup>
                    <m:r>
                      <m:rPr>
                        <m:nor/>
                      </m:rPr>
                      <a:rPr lang="en-US" sz="3000" b="0" i="0" smtClean="0">
                        <a:solidFill>
                          <a:schemeClr val="tx1"/>
                        </a:solidFill>
                        <a:latin typeface="Times New Roman" pitchFamily="18" charset="0"/>
                        <a:cs typeface="Times New Roman" pitchFamily="18" charset="0"/>
                      </a:rPr>
                      <m:t>.</m:t>
                    </m:r>
                    <m:d>
                      <m:dPr>
                        <m:ctrlPr>
                          <a:rPr lang="en-US" sz="3000" b="0" i="1" smtClean="0">
                            <a:solidFill>
                              <a:schemeClr val="tx1"/>
                            </a:solidFill>
                            <a:latin typeface="Cambria Math" panose="02040503050406030204" pitchFamily="18" charset="0"/>
                            <a:cs typeface="Times New Roman" pitchFamily="18" charset="0"/>
                          </a:rPr>
                        </m:ctrlPr>
                      </m:dPr>
                      <m:e>
                        <m:r>
                          <m:rPr>
                            <m:nor/>
                          </m:rPr>
                          <a:rPr lang="en-US" sz="3000" b="0" i="0" smtClean="0">
                            <a:solidFill>
                              <a:schemeClr val="tx1"/>
                            </a:solidFill>
                            <a:latin typeface="Times New Roman" pitchFamily="18" charset="0"/>
                            <a:cs typeface="Times New Roman" pitchFamily="18" charset="0"/>
                          </a:rPr>
                          <m:t>−</m:t>
                        </m:r>
                        <m:f>
                          <m:fPr>
                            <m:ctrlPr>
                              <a:rPr lang="en-US" sz="3000" b="0" i="1" smtClean="0">
                                <a:solidFill>
                                  <a:schemeClr val="tx1"/>
                                </a:solidFill>
                                <a:latin typeface="Cambria Math" panose="02040503050406030204" pitchFamily="18" charset="0"/>
                                <a:cs typeface="Times New Roman" pitchFamily="18" charset="0"/>
                              </a:rPr>
                            </m:ctrlPr>
                          </m:fPr>
                          <m:num>
                            <m:r>
                              <m:rPr>
                                <m:nor/>
                              </m:rPr>
                              <a:rPr lang="en-US" sz="3000" b="0" i="0" smtClean="0">
                                <a:solidFill>
                                  <a:schemeClr val="tx1"/>
                                </a:solidFill>
                                <a:latin typeface="Times New Roman" pitchFamily="18" charset="0"/>
                                <a:cs typeface="Times New Roman" pitchFamily="18" charset="0"/>
                              </a:rPr>
                              <m:t>7</m:t>
                            </m:r>
                            <m:r>
                              <m:rPr>
                                <m:nor/>
                              </m:rPr>
                              <a:rPr lang="en-US" sz="3000" b="0" i="0" smtClean="0">
                                <a:solidFill>
                                  <a:schemeClr val="tx1"/>
                                </a:solidFill>
                                <a:latin typeface="Times New Roman" pitchFamily="18" charset="0"/>
                                <a:cs typeface="Times New Roman" pitchFamily="18" charset="0"/>
                              </a:rPr>
                              <m:t>z</m:t>
                            </m:r>
                          </m:num>
                          <m:den>
                            <m:r>
                              <m:rPr>
                                <m:nor/>
                              </m:rPr>
                              <a:rPr lang="en-US" sz="3000" b="0" i="0" smtClean="0">
                                <a:solidFill>
                                  <a:schemeClr val="tx1"/>
                                </a:solidFill>
                                <a:latin typeface="Times New Roman" pitchFamily="18" charset="0"/>
                                <a:cs typeface="Times New Roman" pitchFamily="18" charset="0"/>
                              </a:rPr>
                              <m:t>9</m:t>
                            </m:r>
                            <m:r>
                              <m:rPr>
                                <m:nor/>
                              </m:rPr>
                              <a:rPr lang="en-US" sz="3000" b="0" i="0" smtClean="0">
                                <a:solidFill>
                                  <a:schemeClr val="tx1"/>
                                </a:solidFill>
                                <a:latin typeface="Times New Roman" pitchFamily="18" charset="0"/>
                                <a:cs typeface="Times New Roman" pitchFamily="18" charset="0"/>
                              </a:rPr>
                              <m:t>x</m:t>
                            </m:r>
                            <m:sSup>
                              <m:sSupPr>
                                <m:ctrlPr>
                                  <a:rPr lang="en-US" sz="3000" b="0" i="1" smtClean="0">
                                    <a:solidFill>
                                      <a:schemeClr val="tx1"/>
                                    </a:solidFill>
                                    <a:latin typeface="Cambria Math" panose="02040503050406030204" pitchFamily="18" charset="0"/>
                                    <a:cs typeface="Times New Roman" pitchFamily="18" charset="0"/>
                                  </a:rPr>
                                </m:ctrlPr>
                              </m:sSupPr>
                              <m:e>
                                <m:r>
                                  <m:rPr>
                                    <m:nor/>
                                  </m:rPr>
                                  <a:rPr lang="en-US" sz="3000" b="0" i="0" smtClean="0">
                                    <a:solidFill>
                                      <a:schemeClr val="tx1"/>
                                    </a:solidFill>
                                    <a:latin typeface="Times New Roman" pitchFamily="18" charset="0"/>
                                    <a:cs typeface="Times New Roman" pitchFamily="18" charset="0"/>
                                  </a:rPr>
                                  <m:t>y</m:t>
                                </m:r>
                              </m:e>
                              <m:sup>
                                <m:r>
                                  <a:rPr lang="en-US" sz="3000" b="0" i="1" smtClean="0">
                                    <a:solidFill>
                                      <a:schemeClr val="tx1"/>
                                    </a:solidFill>
                                    <a:latin typeface="Cambria Math" panose="02040503050406030204" pitchFamily="18" charset="0"/>
                                    <a:cs typeface="Times New Roman" pitchFamily="18" charset="0"/>
                                  </a:rPr>
                                  <m:t>6</m:t>
                                </m:r>
                              </m:sup>
                            </m:sSup>
                          </m:den>
                        </m:f>
                      </m:e>
                    </m:d>
                  </m:oMath>
                </a14:m>
                <a:r>
                  <a:rPr lang="en-US" sz="3000">
                    <a:solidFill>
                      <a:schemeClr val="tx1"/>
                    </a:solidFill>
                    <a:latin typeface="Times New Roman" pitchFamily="18" charset="0"/>
                    <a:ea typeface="Times New Roman" pitchFamily="18" charset="0"/>
                    <a:cs typeface="Times New Roman" pitchFamily="18" charset="0"/>
                  </a:rPr>
                  <a:t> </a:t>
                </a:r>
              </a:p>
              <a:p>
                <a:r>
                  <a:rPr lang="en-US" sz="3000">
                    <a:solidFill>
                      <a:schemeClr val="tx1"/>
                    </a:solidFill>
                    <a:latin typeface="Times New Roman" pitchFamily="18" charset="0"/>
                    <a:ea typeface="Times New Roman" pitchFamily="18" charset="0"/>
                    <a:cs typeface="Times New Roman" pitchFamily="18" charset="0"/>
                  </a:rPr>
                  <a:t>có kết quả là</a:t>
                </a:r>
                <a:endParaRPr lang="en-US" sz="3000" dirty="0">
                  <a:solidFill>
                    <a:schemeClr val="tx1"/>
                  </a:solidFill>
                  <a:latin typeface="Times New Roman" pitchFamily="18" charset="0"/>
                  <a:cs typeface="Times New Roman" pitchFamily="18" charset="0"/>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2366400" y="405495"/>
                <a:ext cx="4794221" cy="1376850"/>
              </a:xfrm>
              <a:prstGeom prst="rect">
                <a:avLst/>
              </a:prstGeom>
              <a:blipFill>
                <a:blip r:embed="rId13"/>
                <a:stretch>
                  <a:fillRect l="-2922" b="-13333"/>
                </a:stretch>
              </a:blipFill>
            </p:spPr>
            <p:txBody>
              <a:bodyPr/>
              <a:lstStyle/>
              <a:p>
                <a:r>
                  <a:rPr lang="en-US">
                    <a:noFill/>
                  </a:rPr>
                  <a:t> </a:t>
                </a:r>
              </a:p>
            </p:txBody>
          </p:sp>
        </mc:Fallback>
      </mc:AlternateContent>
      <p:sp>
        <p:nvSpPr>
          <p:cNvPr id="4" name="Rectangle 5"/>
          <p:cNvSpPr>
            <a:spLocks noChangeArrowheads="1"/>
          </p:cNvSpPr>
          <p:nvPr/>
        </p:nvSpPr>
        <p:spPr bwMode="auto">
          <a:xfrm>
            <a:off x="0" y="74711"/>
            <a:ext cx="23436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pitchFamily="34" charset="0"/>
                <a:ea typeface="Times New Roman" pitchFamily="18" charset="0"/>
                <a:cs typeface="Arial" pitchFamily="34" charset="0"/>
              </a:rPr>
              <a:t> </a:t>
            </a:r>
            <a:endParaRPr kumimoji="0" 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6" name="Rectangle 6"/>
          <p:cNvSpPr>
            <a:spLocks noChangeArrowheads="1"/>
          </p:cNvSpPr>
          <p:nvPr/>
        </p:nvSpPr>
        <p:spPr bwMode="auto">
          <a:xfrm>
            <a:off x="0" y="9048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a:ln>
                  <a:noFill/>
                </a:ln>
                <a:solidFill>
                  <a:schemeClr val="tx1"/>
                </a:solidFill>
                <a:effectLst/>
                <a:latin typeface="Arial" pitchFamily="34"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mc:AlternateContent xmlns:mc="http://schemas.openxmlformats.org/markup-compatibility/2006" xmlns:a14="http://schemas.microsoft.com/office/drawing/2010/main">
        <mc:Choice Requires="a14">
          <p:sp>
            <p:nvSpPr>
              <p:cNvPr id="7" name="Rectangle 6"/>
              <p:cNvSpPr/>
              <p:nvPr/>
            </p:nvSpPr>
            <p:spPr>
              <a:xfrm>
                <a:off x="6116016" y="2724150"/>
                <a:ext cx="1530110" cy="1170898"/>
              </a:xfrm>
              <a:prstGeom prst="rect">
                <a:avLst/>
              </a:prstGeom>
            </p:spPr>
            <p:txBody>
              <a:bodyPr wrap="square">
                <a:spAutoFit/>
              </a:bodyPr>
              <a:lstStyle/>
              <a:p>
                <a:pPr>
                  <a:lnSpc>
                    <a:spcPct val="150000"/>
                  </a:lnSpc>
                </a:pPr>
                <a:r>
                  <a:rPr lang="en-US" sz="2800" b="1">
                    <a:solidFill>
                      <a:srgbClr val="002060"/>
                    </a:solidFill>
                    <a:latin typeface="Times New Roman" pitchFamily="18" charset="0"/>
                    <a:cs typeface="Times New Roman" pitchFamily="18" charset="0"/>
                  </a:rPr>
                  <a:t>D.</a:t>
                </a:r>
                <a:r>
                  <a:rPr lang="en-US" sz="2800">
                    <a:solidFill>
                      <a:srgbClr val="002060"/>
                    </a:solidFill>
                    <a:cs typeface="Times New Roman" pitchFamily="18" charset="0"/>
                  </a:rPr>
                  <a:t> </a:t>
                </a:r>
                <a14:m>
                  <m:oMath xmlns:m="http://schemas.openxmlformats.org/officeDocument/2006/math">
                    <m:f>
                      <m:fPr>
                        <m:ctrlPr>
                          <a:rPr lang="en-US" sz="2800" i="1">
                            <a:solidFill>
                              <a:srgbClr val="002060"/>
                            </a:solidFill>
                            <a:latin typeface="Cambria Math" panose="02040503050406030204" pitchFamily="18" charset="0"/>
                            <a:cs typeface="Times New Roman" pitchFamily="18" charset="0"/>
                          </a:rPr>
                        </m:ctrlPr>
                      </m:fPr>
                      <m:num>
                        <m:r>
                          <m:rPr>
                            <m:nor/>
                          </m:rPr>
                          <a:rPr lang="en-US" sz="2800">
                            <a:solidFill>
                              <a:srgbClr val="002060"/>
                            </a:solidFill>
                            <a:latin typeface="Times New Roman" pitchFamily="18" charset="0"/>
                            <a:cs typeface="Times New Roman" pitchFamily="18" charset="0"/>
                          </a:rPr>
                          <m:t>−7</m:t>
                        </m:r>
                        <m:sSup>
                          <m:sSupPr>
                            <m:ctrlPr>
                              <a:rPr lang="en-US" sz="2800" i="1">
                                <a:solidFill>
                                  <a:srgbClr val="002060"/>
                                </a:solidFill>
                                <a:latin typeface="Cambria Math" panose="02040503050406030204" pitchFamily="18" charset="0"/>
                                <a:cs typeface="Times New Roman" pitchFamily="18" charset="0"/>
                              </a:rPr>
                            </m:ctrlPr>
                          </m:sSupPr>
                          <m:e>
                            <m:r>
                              <m:rPr>
                                <m:nor/>
                              </m:rPr>
                              <a:rPr lang="en-US" sz="2800">
                                <a:solidFill>
                                  <a:srgbClr val="002060"/>
                                </a:solidFill>
                                <a:latin typeface="Times New Roman" pitchFamily="18" charset="0"/>
                                <a:cs typeface="Times New Roman" pitchFamily="18" charset="0"/>
                              </a:rPr>
                              <m:t>x</m:t>
                            </m:r>
                          </m:e>
                          <m:sup>
                            <m:r>
                              <a:rPr lang="en-US" sz="2800" b="0" i="1" smtClean="0">
                                <a:solidFill>
                                  <a:srgbClr val="002060"/>
                                </a:solidFill>
                                <a:latin typeface="Cambria Math" panose="02040503050406030204" pitchFamily="18" charset="0"/>
                                <a:cs typeface="Times New Roman" pitchFamily="18" charset="0"/>
                              </a:rPr>
                              <m:t>2</m:t>
                            </m:r>
                          </m:sup>
                        </m:sSup>
                      </m:num>
                      <m:den>
                        <m:r>
                          <m:rPr>
                            <m:nor/>
                          </m:rPr>
                          <a:rPr lang="en-US" sz="2800">
                            <a:solidFill>
                              <a:srgbClr val="002060"/>
                            </a:solidFill>
                            <a:latin typeface="Times New Roman" pitchFamily="18" charset="0"/>
                            <a:cs typeface="Times New Roman" pitchFamily="18" charset="0"/>
                          </a:rPr>
                          <m:t>3</m:t>
                        </m:r>
                        <m:r>
                          <m:rPr>
                            <m:nor/>
                          </m:rPr>
                          <a:rPr lang="en-US" sz="2800">
                            <a:solidFill>
                              <a:srgbClr val="002060"/>
                            </a:solidFill>
                            <a:latin typeface="Times New Roman" pitchFamily="18" charset="0"/>
                            <a:cs typeface="Times New Roman" pitchFamily="18" charset="0"/>
                          </a:rPr>
                          <m:t>y</m:t>
                        </m:r>
                      </m:den>
                    </m:f>
                  </m:oMath>
                </a14:m>
                <a:r>
                  <a:rPr lang="en-US" sz="2800">
                    <a:solidFill>
                      <a:srgbClr val="002060"/>
                    </a:solidFill>
                    <a:latin typeface="Times New Roman" pitchFamily="18" charset="0"/>
                    <a:cs typeface="Times New Roman" pitchFamily="18" charset="0"/>
                  </a:rPr>
                  <a:t> </a:t>
                </a:r>
                <a:endParaRPr lang="en-US" sz="2800" dirty="0">
                  <a:solidFill>
                    <a:srgbClr val="002060"/>
                  </a:solidFill>
                  <a:latin typeface="Times New Roman" pitchFamily="18" charset="0"/>
                  <a:cs typeface="Times New Roman" pitchFamily="18" charset="0"/>
                </a:endParaRPr>
              </a:p>
            </p:txBody>
          </p:sp>
        </mc:Choice>
        <mc:Fallback xmlns="">
          <p:sp>
            <p:nvSpPr>
              <p:cNvPr id="7" name="Rectangle 6"/>
              <p:cNvSpPr>
                <a:spLocks noRot="1" noChangeAspect="1" noMove="1" noResize="1" noEditPoints="1" noAdjustHandles="1" noChangeArrowheads="1" noChangeShapeType="1" noTextEdit="1"/>
              </p:cNvSpPr>
              <p:nvPr/>
            </p:nvSpPr>
            <p:spPr>
              <a:xfrm>
                <a:off x="6116016" y="2724150"/>
                <a:ext cx="1530110" cy="1170898"/>
              </a:xfrm>
              <a:prstGeom prst="rect">
                <a:avLst/>
              </a:prstGeom>
              <a:blipFill>
                <a:blip r:embed="rId14"/>
                <a:stretch>
                  <a:fillRect l="-7968"/>
                </a:stretch>
              </a:blipFill>
            </p:spPr>
            <p:txBody>
              <a:bodyPr/>
              <a:lstStyle/>
              <a:p>
                <a:r>
                  <a:rPr lang="vi-VN">
                    <a:noFill/>
                  </a:rPr>
                  <a:t> </a:t>
                </a:r>
              </a:p>
            </p:txBody>
          </p:sp>
        </mc:Fallback>
      </mc:AlternateContent>
      <p:pic>
        <p:nvPicPr>
          <p:cNvPr id="16" name="Picture 15">
            <a:extLst>
              <a:ext uri="{FF2B5EF4-FFF2-40B4-BE49-F238E27FC236}">
                <a16:creationId xmlns:a16="http://schemas.microsoft.com/office/drawing/2014/main" id="{0CE43229-341E-4244-9013-5E6146084739}"/>
              </a:ext>
            </a:extLst>
          </p:cNvPr>
          <p:cNvPicPr>
            <a:picLocks noChangeAspect="1"/>
          </p:cNvPicPr>
          <p:nvPr/>
        </p:nvPicPr>
        <p:blipFill rotWithShape="1">
          <a:blip r:embed="rId15" cstate="print">
            <a:duotone>
              <a:prstClr val="black"/>
              <a:schemeClr val="accent6">
                <a:tint val="45000"/>
                <a:satMod val="400000"/>
              </a:schemeClr>
            </a:duotone>
          </a:blip>
          <a:srcRect r="-5485"/>
          <a:stretch/>
        </p:blipFill>
        <p:spPr>
          <a:xfrm>
            <a:off x="2743816" y="3192764"/>
            <a:ext cx="367321" cy="383251"/>
          </a:xfrm>
          <a:prstGeom prst="rect">
            <a:avLst/>
          </a:prstGeom>
          <a:solidFill>
            <a:srgbClr val="FF0000"/>
          </a:solidFill>
        </p:spPr>
      </p:pic>
      <p:pic>
        <p:nvPicPr>
          <p:cNvPr id="17" name="Picture 16">
            <a:extLst>
              <a:ext uri="{FF2B5EF4-FFF2-40B4-BE49-F238E27FC236}">
                <a16:creationId xmlns:a16="http://schemas.microsoft.com/office/drawing/2014/main" id="{16A8F554-F555-4457-AA60-CD86E26E2A5F}"/>
              </a:ext>
            </a:extLst>
          </p:cNvPr>
          <p:cNvPicPr>
            <a:picLocks noChangeAspect="1"/>
          </p:cNvPicPr>
          <p:nvPr/>
        </p:nvPicPr>
        <p:blipFill rotWithShape="1">
          <a:blip r:embed="rId16" cstate="print">
            <a:duotone>
              <a:prstClr val="black"/>
              <a:schemeClr val="accent2">
                <a:tint val="45000"/>
                <a:satMod val="400000"/>
              </a:schemeClr>
            </a:duotone>
          </a:blip>
          <a:srcRect r="3472"/>
          <a:stretch/>
        </p:blipFill>
        <p:spPr>
          <a:xfrm>
            <a:off x="7397510" y="3205082"/>
            <a:ext cx="382456" cy="400136"/>
          </a:xfrm>
          <a:prstGeom prst="rect">
            <a:avLst/>
          </a:prstGeom>
          <a:solidFill>
            <a:srgbClr val="CC0000"/>
          </a:solidFill>
        </p:spPr>
      </p:pic>
      <p:pic>
        <p:nvPicPr>
          <p:cNvPr id="18" name="Picture 17">
            <a:extLst>
              <a:ext uri="{FF2B5EF4-FFF2-40B4-BE49-F238E27FC236}">
                <a16:creationId xmlns:a16="http://schemas.microsoft.com/office/drawing/2014/main" id="{16A8F554-F555-4457-AA60-CD86E26E2A5F}"/>
              </a:ext>
            </a:extLst>
          </p:cNvPr>
          <p:cNvPicPr>
            <a:picLocks noChangeAspect="1"/>
          </p:cNvPicPr>
          <p:nvPr/>
        </p:nvPicPr>
        <p:blipFill rotWithShape="1">
          <a:blip r:embed="rId16" cstate="print">
            <a:duotone>
              <a:prstClr val="black"/>
              <a:schemeClr val="accent2">
                <a:tint val="45000"/>
                <a:satMod val="400000"/>
              </a:schemeClr>
            </a:duotone>
          </a:blip>
          <a:srcRect r="3472"/>
          <a:stretch/>
        </p:blipFill>
        <p:spPr>
          <a:xfrm>
            <a:off x="4239607" y="3180733"/>
            <a:ext cx="408593" cy="415349"/>
          </a:xfrm>
          <a:prstGeom prst="rect">
            <a:avLst/>
          </a:prstGeom>
          <a:solidFill>
            <a:srgbClr val="CC0000"/>
          </a:solidFill>
        </p:spPr>
      </p:pic>
      <p:pic>
        <p:nvPicPr>
          <p:cNvPr id="20" name="Picture 19">
            <a:extLst>
              <a:ext uri="{FF2B5EF4-FFF2-40B4-BE49-F238E27FC236}">
                <a16:creationId xmlns:a16="http://schemas.microsoft.com/office/drawing/2014/main" id="{16A8F554-F555-4457-AA60-CD86E26E2A5F}"/>
              </a:ext>
            </a:extLst>
          </p:cNvPr>
          <p:cNvPicPr>
            <a:picLocks noChangeAspect="1"/>
          </p:cNvPicPr>
          <p:nvPr/>
        </p:nvPicPr>
        <p:blipFill rotWithShape="1">
          <a:blip r:embed="rId16" cstate="print">
            <a:duotone>
              <a:prstClr val="black"/>
              <a:schemeClr val="accent2">
                <a:tint val="45000"/>
                <a:satMod val="400000"/>
              </a:schemeClr>
            </a:duotone>
          </a:blip>
          <a:srcRect r="3472"/>
          <a:stretch/>
        </p:blipFill>
        <p:spPr>
          <a:xfrm>
            <a:off x="5841996" y="3207476"/>
            <a:ext cx="382456" cy="400136"/>
          </a:xfrm>
          <a:prstGeom prst="rect">
            <a:avLst/>
          </a:prstGeom>
          <a:solidFill>
            <a:srgbClr val="CC0000"/>
          </a:solidFill>
        </p:spPr>
      </p:pic>
      <p:sp>
        <p:nvSpPr>
          <p:cNvPr id="3" name="Rectangle 2"/>
          <p:cNvSpPr/>
          <p:nvPr/>
        </p:nvSpPr>
        <p:spPr>
          <a:xfrm>
            <a:off x="5105400" y="4058897"/>
            <a:ext cx="2615678" cy="3507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21" name="Rectangle 20"/>
              <p:cNvSpPr/>
              <p:nvPr/>
            </p:nvSpPr>
            <p:spPr>
              <a:xfrm>
                <a:off x="2997927" y="2720721"/>
                <a:ext cx="1447799" cy="1070229"/>
              </a:xfrm>
              <a:prstGeom prst="rect">
                <a:avLst/>
              </a:prstGeom>
            </p:spPr>
            <p:txBody>
              <a:bodyPr wrap="square">
                <a:spAutoFit/>
              </a:bodyPr>
              <a:lstStyle/>
              <a:p>
                <a:pPr>
                  <a:lnSpc>
                    <a:spcPct val="150000"/>
                  </a:lnSpc>
                </a:pPr>
                <a:r>
                  <a:rPr lang="en-US" sz="2800" b="1">
                    <a:solidFill>
                      <a:srgbClr val="002060"/>
                    </a:solidFill>
                    <a:latin typeface="Times New Roman" pitchFamily="18" charset="0"/>
                    <a:cs typeface="Times New Roman" pitchFamily="18" charset="0"/>
                  </a:rPr>
                  <a:t>B</a:t>
                </a:r>
                <a:r>
                  <a:rPr lang="en-US" sz="2800" b="1" dirty="0">
                    <a:solidFill>
                      <a:srgbClr val="002060"/>
                    </a:solidFill>
                    <a:latin typeface="Times New Roman" pitchFamily="18" charset="0"/>
                    <a:cs typeface="Times New Roman" pitchFamily="18" charset="0"/>
                  </a:rPr>
                  <a:t>.</a:t>
                </a:r>
                <a:r>
                  <a:rPr lang="en-US" sz="2800">
                    <a:solidFill>
                      <a:srgbClr val="002060"/>
                    </a:solidFill>
                    <a:latin typeface="Times New Roman" pitchFamily="18" charset="0"/>
                    <a:cs typeface="Times New Roman" pitchFamily="18" charset="0"/>
                  </a:rPr>
                  <a:t> </a:t>
                </a:r>
                <a14:m>
                  <m:oMath xmlns:m="http://schemas.openxmlformats.org/officeDocument/2006/math">
                    <m:f>
                      <m:fPr>
                        <m:ctrlPr>
                          <a:rPr lang="en-US" sz="2800" i="1">
                            <a:solidFill>
                              <a:srgbClr val="002060"/>
                            </a:solidFill>
                            <a:latin typeface="Cambria Math" panose="02040503050406030204" pitchFamily="18" charset="0"/>
                            <a:cs typeface="Times New Roman" pitchFamily="18" charset="0"/>
                          </a:rPr>
                        </m:ctrlPr>
                      </m:fPr>
                      <m:num>
                        <m:r>
                          <m:rPr>
                            <m:nor/>
                          </m:rPr>
                          <a:rPr lang="en-US" sz="2800">
                            <a:solidFill>
                              <a:srgbClr val="002060"/>
                            </a:solidFill>
                            <a:latin typeface="Times New Roman" pitchFamily="18" charset="0"/>
                            <a:cs typeface="Times New Roman" pitchFamily="18" charset="0"/>
                          </a:rPr>
                          <m:t>7</m:t>
                        </m:r>
                        <m:sSup>
                          <m:sSupPr>
                            <m:ctrlPr>
                              <a:rPr lang="en-US" sz="2800" i="1">
                                <a:solidFill>
                                  <a:srgbClr val="002060"/>
                                </a:solidFill>
                                <a:latin typeface="Cambria Math" panose="02040503050406030204" pitchFamily="18" charset="0"/>
                                <a:cs typeface="Times New Roman" pitchFamily="18" charset="0"/>
                              </a:rPr>
                            </m:ctrlPr>
                          </m:sSupPr>
                          <m:e>
                            <m:r>
                              <m:rPr>
                                <m:nor/>
                              </m:rPr>
                              <a:rPr lang="en-US" sz="2800">
                                <a:solidFill>
                                  <a:srgbClr val="002060"/>
                                </a:solidFill>
                                <a:latin typeface="Times New Roman" pitchFamily="18" charset="0"/>
                                <a:cs typeface="Times New Roman" pitchFamily="18" charset="0"/>
                              </a:rPr>
                              <m:t>x</m:t>
                            </m:r>
                          </m:e>
                          <m:sup>
                            <m:r>
                              <a:rPr lang="en-US" sz="2800" b="0" i="1" smtClean="0">
                                <a:solidFill>
                                  <a:srgbClr val="002060"/>
                                </a:solidFill>
                                <a:latin typeface="Cambria Math" panose="02040503050406030204" pitchFamily="18" charset="0"/>
                                <a:cs typeface="Times New Roman" pitchFamily="18" charset="0"/>
                              </a:rPr>
                              <m:t>2</m:t>
                            </m:r>
                          </m:sup>
                        </m:sSup>
                        <m:r>
                          <m:rPr>
                            <m:nor/>
                          </m:rPr>
                          <a:rPr lang="en-US" sz="2800" i="0">
                            <a:solidFill>
                              <a:srgbClr val="002060"/>
                            </a:solidFill>
                            <a:latin typeface="Times New Roman" pitchFamily="18" charset="0"/>
                            <a:cs typeface="Times New Roman" pitchFamily="18" charset="0"/>
                          </a:rPr>
                          <m:t>z</m:t>
                        </m:r>
                      </m:num>
                      <m:den>
                        <m:r>
                          <m:rPr>
                            <m:nor/>
                          </m:rPr>
                          <a:rPr lang="en-US" sz="2800">
                            <a:solidFill>
                              <a:srgbClr val="002060"/>
                            </a:solidFill>
                            <a:latin typeface="Times New Roman" pitchFamily="18" charset="0"/>
                            <a:cs typeface="Times New Roman" pitchFamily="18" charset="0"/>
                          </a:rPr>
                          <m:t>3</m:t>
                        </m:r>
                      </m:den>
                    </m:f>
                  </m:oMath>
                </a14:m>
                <a:r>
                  <a:rPr lang="en-US" sz="2800">
                    <a:solidFill>
                      <a:srgbClr val="002060"/>
                    </a:solidFill>
                    <a:latin typeface="Times New Roman" pitchFamily="18" charset="0"/>
                    <a:cs typeface="Times New Roman" pitchFamily="18" charset="0"/>
                  </a:rPr>
                  <a:t> </a:t>
                </a:r>
                <a:endParaRPr lang="en-US" sz="2800" dirty="0">
                  <a:solidFill>
                    <a:srgbClr val="002060"/>
                  </a:solidFill>
                  <a:latin typeface="Times New Roman" pitchFamily="18" charset="0"/>
                  <a:cs typeface="Times New Roman" pitchFamily="18" charset="0"/>
                </a:endParaRPr>
              </a:p>
            </p:txBody>
          </p:sp>
        </mc:Choice>
        <mc:Fallback xmlns="">
          <p:sp>
            <p:nvSpPr>
              <p:cNvPr id="21" name="Rectangle 20"/>
              <p:cNvSpPr>
                <a:spLocks noRot="1" noChangeAspect="1" noMove="1" noResize="1" noEditPoints="1" noAdjustHandles="1" noChangeArrowheads="1" noChangeShapeType="1" noTextEdit="1"/>
              </p:cNvSpPr>
              <p:nvPr/>
            </p:nvSpPr>
            <p:spPr>
              <a:xfrm>
                <a:off x="2997927" y="2720721"/>
                <a:ext cx="1447799" cy="1070229"/>
              </a:xfrm>
              <a:prstGeom prst="rect">
                <a:avLst/>
              </a:prstGeom>
              <a:blipFill>
                <a:blip r:embed="rId17"/>
                <a:stretch>
                  <a:fillRect l="-8861" b="-2273"/>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23" name="Rectangle 22"/>
              <p:cNvSpPr/>
              <p:nvPr/>
            </p:nvSpPr>
            <p:spPr>
              <a:xfrm>
                <a:off x="4568160" y="2712885"/>
                <a:ext cx="1388503" cy="1135632"/>
              </a:xfrm>
              <a:prstGeom prst="rect">
                <a:avLst/>
              </a:prstGeom>
            </p:spPr>
            <p:txBody>
              <a:bodyPr wrap="square">
                <a:spAutoFit/>
              </a:bodyPr>
              <a:lstStyle/>
              <a:p>
                <a:pPr>
                  <a:lnSpc>
                    <a:spcPct val="150000"/>
                  </a:lnSpc>
                </a:pPr>
                <a:r>
                  <a:rPr lang="en-US" sz="2800" b="1">
                    <a:solidFill>
                      <a:srgbClr val="002060"/>
                    </a:solidFill>
                    <a:latin typeface="Times New Roman" pitchFamily="18" charset="0"/>
                    <a:cs typeface="Times New Roman" pitchFamily="18" charset="0"/>
                  </a:rPr>
                  <a:t>C.</a:t>
                </a:r>
                <a:r>
                  <a:rPr lang="en-US" sz="2800">
                    <a:solidFill>
                      <a:srgbClr val="002060"/>
                    </a:solidFill>
                    <a:cs typeface="Times New Roman" pitchFamily="18" charset="0"/>
                  </a:rPr>
                  <a:t> </a:t>
                </a:r>
                <a14:m>
                  <m:oMath xmlns:m="http://schemas.openxmlformats.org/officeDocument/2006/math">
                    <m:f>
                      <m:fPr>
                        <m:ctrlPr>
                          <a:rPr lang="en-US" sz="2800" i="1">
                            <a:solidFill>
                              <a:srgbClr val="002060"/>
                            </a:solidFill>
                            <a:latin typeface="Cambria Math" panose="02040503050406030204" pitchFamily="18" charset="0"/>
                            <a:cs typeface="Times New Roman" pitchFamily="18" charset="0"/>
                          </a:rPr>
                        </m:ctrlPr>
                      </m:fPr>
                      <m:num>
                        <m:r>
                          <m:rPr>
                            <m:nor/>
                          </m:rPr>
                          <a:rPr lang="en-US" sz="2800">
                            <a:solidFill>
                              <a:srgbClr val="002060"/>
                            </a:solidFill>
                            <a:latin typeface="Times New Roman" pitchFamily="18" charset="0"/>
                            <a:cs typeface="Times New Roman" pitchFamily="18" charset="0"/>
                          </a:rPr>
                          <m:t>−7</m:t>
                        </m:r>
                        <m:r>
                          <m:rPr>
                            <m:nor/>
                          </m:rPr>
                          <a:rPr lang="en-US" sz="2800" b="0" i="0" smtClean="0">
                            <a:solidFill>
                              <a:srgbClr val="002060"/>
                            </a:solidFill>
                            <a:latin typeface="Times New Roman" pitchFamily="18" charset="0"/>
                            <a:cs typeface="Times New Roman" pitchFamily="18" charset="0"/>
                          </a:rPr>
                          <m:t>x</m:t>
                        </m:r>
                        <m:r>
                          <m:rPr>
                            <m:nor/>
                          </m:rPr>
                          <a:rPr lang="en-US" sz="2800" i="0">
                            <a:solidFill>
                              <a:srgbClr val="002060"/>
                            </a:solidFill>
                            <a:latin typeface="Times New Roman" pitchFamily="18" charset="0"/>
                            <a:cs typeface="Times New Roman" pitchFamily="18" charset="0"/>
                          </a:rPr>
                          <m:t>z</m:t>
                        </m:r>
                      </m:num>
                      <m:den>
                        <m:r>
                          <m:rPr>
                            <m:nor/>
                          </m:rPr>
                          <a:rPr lang="en-US" sz="2800">
                            <a:solidFill>
                              <a:srgbClr val="002060"/>
                            </a:solidFill>
                            <a:latin typeface="Times New Roman" pitchFamily="18" charset="0"/>
                            <a:cs typeface="Times New Roman" pitchFamily="18" charset="0"/>
                          </a:rPr>
                          <m:t>3</m:t>
                        </m:r>
                        <m:r>
                          <m:rPr>
                            <m:nor/>
                          </m:rPr>
                          <a:rPr lang="en-US" sz="2800">
                            <a:solidFill>
                              <a:srgbClr val="002060"/>
                            </a:solidFill>
                            <a:latin typeface="Times New Roman" pitchFamily="18" charset="0"/>
                            <a:cs typeface="Times New Roman" pitchFamily="18" charset="0"/>
                          </a:rPr>
                          <m:t>y</m:t>
                        </m:r>
                      </m:den>
                    </m:f>
                  </m:oMath>
                </a14:m>
                <a:endParaRPr lang="en-US" sz="2800" dirty="0">
                  <a:solidFill>
                    <a:srgbClr val="002060"/>
                  </a:solidFill>
                  <a:latin typeface="Times New Roman" pitchFamily="18" charset="0"/>
                  <a:cs typeface="Times New Roman" pitchFamily="18" charset="0"/>
                </a:endParaRPr>
              </a:p>
            </p:txBody>
          </p:sp>
        </mc:Choice>
        <mc:Fallback xmlns="">
          <p:sp>
            <p:nvSpPr>
              <p:cNvPr id="23" name="Rectangle 22"/>
              <p:cNvSpPr>
                <a:spLocks noRot="1" noChangeAspect="1" noMove="1" noResize="1" noEditPoints="1" noAdjustHandles="1" noChangeArrowheads="1" noChangeShapeType="1" noTextEdit="1"/>
              </p:cNvSpPr>
              <p:nvPr/>
            </p:nvSpPr>
            <p:spPr>
              <a:xfrm>
                <a:off x="4568160" y="2712885"/>
                <a:ext cx="1388503" cy="1135632"/>
              </a:xfrm>
              <a:prstGeom prst="rect">
                <a:avLst/>
              </a:prstGeom>
              <a:blipFill rotWithShape="1">
                <a:blip r:embed="rId21"/>
                <a:stretch>
                  <a:fillRect l="-8772" r="-10965" b="-53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4" name="Rectangle 23"/>
              <p:cNvSpPr/>
              <p:nvPr/>
            </p:nvSpPr>
            <p:spPr>
              <a:xfrm>
                <a:off x="1447799" y="2696252"/>
                <a:ext cx="1473927" cy="1170898"/>
              </a:xfrm>
              <a:prstGeom prst="rect">
                <a:avLst/>
              </a:prstGeom>
            </p:spPr>
            <p:txBody>
              <a:bodyPr wrap="square">
                <a:spAutoFit/>
              </a:bodyPr>
              <a:lstStyle/>
              <a:p>
                <a:pPr>
                  <a:lnSpc>
                    <a:spcPct val="150000"/>
                  </a:lnSpc>
                </a:pPr>
                <a:r>
                  <a:rPr lang="en-US" sz="2800" b="1">
                    <a:solidFill>
                      <a:srgbClr val="002060"/>
                    </a:solidFill>
                    <a:latin typeface="Times New Roman" pitchFamily="18" charset="0"/>
                    <a:cs typeface="Times New Roman" pitchFamily="18" charset="0"/>
                  </a:rPr>
                  <a:t>A.</a:t>
                </a:r>
                <a14:m>
                  <m:oMath xmlns:m="http://schemas.openxmlformats.org/officeDocument/2006/math">
                    <m:f>
                      <m:fPr>
                        <m:ctrlPr>
                          <a:rPr lang="en-US" sz="2800" i="1">
                            <a:solidFill>
                              <a:srgbClr val="002060"/>
                            </a:solidFill>
                            <a:latin typeface="Cambria Math" panose="02040503050406030204" pitchFamily="18" charset="0"/>
                            <a:cs typeface="Times New Roman" pitchFamily="18" charset="0"/>
                          </a:rPr>
                        </m:ctrlPr>
                      </m:fPr>
                      <m:num>
                        <m:r>
                          <m:rPr>
                            <m:nor/>
                          </m:rPr>
                          <a:rPr lang="en-US" sz="2800" b="0" i="0" smtClean="0">
                            <a:solidFill>
                              <a:srgbClr val="002060"/>
                            </a:solidFill>
                            <a:latin typeface="Times New Roman" pitchFamily="18" charset="0"/>
                            <a:cs typeface="Times New Roman" pitchFamily="18" charset="0"/>
                          </a:rPr>
                          <m:t>−7</m:t>
                        </m:r>
                        <m:sSup>
                          <m:sSupPr>
                            <m:ctrlPr>
                              <a:rPr lang="en-US" sz="2800" i="1">
                                <a:solidFill>
                                  <a:srgbClr val="002060"/>
                                </a:solidFill>
                                <a:latin typeface="Cambria Math" panose="02040503050406030204" pitchFamily="18" charset="0"/>
                                <a:cs typeface="Times New Roman" pitchFamily="18" charset="0"/>
                              </a:rPr>
                            </m:ctrlPr>
                          </m:sSupPr>
                          <m:e>
                            <m:r>
                              <m:rPr>
                                <m:nor/>
                              </m:rPr>
                              <a:rPr lang="en-US" sz="2800">
                                <a:solidFill>
                                  <a:srgbClr val="002060"/>
                                </a:solidFill>
                                <a:latin typeface="Times New Roman" pitchFamily="18" charset="0"/>
                                <a:cs typeface="Times New Roman" pitchFamily="18" charset="0"/>
                              </a:rPr>
                              <m:t>x</m:t>
                            </m:r>
                          </m:e>
                          <m:sup>
                            <m:r>
                              <a:rPr lang="en-US" sz="2800" b="0" i="1" smtClean="0">
                                <a:solidFill>
                                  <a:srgbClr val="002060"/>
                                </a:solidFill>
                                <a:latin typeface="Cambria Math" panose="02040503050406030204" pitchFamily="18" charset="0"/>
                                <a:cs typeface="Times New Roman" pitchFamily="18" charset="0"/>
                              </a:rPr>
                              <m:t>2</m:t>
                            </m:r>
                          </m:sup>
                        </m:sSup>
                        <m:r>
                          <m:rPr>
                            <m:nor/>
                          </m:rPr>
                          <a:rPr lang="en-US" sz="2800" b="0" i="0" smtClean="0">
                            <a:solidFill>
                              <a:srgbClr val="002060"/>
                            </a:solidFill>
                            <a:latin typeface="Times New Roman" pitchFamily="18" charset="0"/>
                            <a:cs typeface="Times New Roman" pitchFamily="18" charset="0"/>
                          </a:rPr>
                          <m:t>z</m:t>
                        </m:r>
                      </m:num>
                      <m:den>
                        <m:r>
                          <m:rPr>
                            <m:nor/>
                          </m:rPr>
                          <a:rPr lang="en-US" sz="2800" b="0" i="0" smtClean="0">
                            <a:solidFill>
                              <a:srgbClr val="002060"/>
                            </a:solidFill>
                            <a:latin typeface="Times New Roman" pitchFamily="18" charset="0"/>
                            <a:cs typeface="Times New Roman" pitchFamily="18" charset="0"/>
                          </a:rPr>
                          <m:t>3</m:t>
                        </m:r>
                        <m:r>
                          <m:rPr>
                            <m:nor/>
                          </m:rPr>
                          <a:rPr lang="en-US" sz="2800" b="0" i="0" smtClean="0">
                            <a:solidFill>
                              <a:srgbClr val="002060"/>
                            </a:solidFill>
                            <a:latin typeface="Times New Roman" pitchFamily="18" charset="0"/>
                            <a:cs typeface="Times New Roman" pitchFamily="18" charset="0"/>
                          </a:rPr>
                          <m:t>y</m:t>
                        </m:r>
                      </m:den>
                    </m:f>
                  </m:oMath>
                </a14:m>
                <a:endParaRPr lang="en-US" sz="2800" dirty="0">
                  <a:solidFill>
                    <a:srgbClr val="002060"/>
                  </a:solidFill>
                  <a:latin typeface="Times New Roman" pitchFamily="18" charset="0"/>
                  <a:cs typeface="Times New Roman" pitchFamily="18" charset="0"/>
                </a:endParaRPr>
              </a:p>
            </p:txBody>
          </p:sp>
        </mc:Choice>
        <mc:Fallback xmlns="">
          <p:sp>
            <p:nvSpPr>
              <p:cNvPr id="24" name="Rectangle 23"/>
              <p:cNvSpPr>
                <a:spLocks noRot="1" noChangeAspect="1" noMove="1" noResize="1" noEditPoints="1" noAdjustHandles="1" noChangeArrowheads="1" noChangeShapeType="1" noTextEdit="1"/>
              </p:cNvSpPr>
              <p:nvPr/>
            </p:nvSpPr>
            <p:spPr>
              <a:xfrm>
                <a:off x="1447799" y="2696252"/>
                <a:ext cx="1473927" cy="1170898"/>
              </a:xfrm>
              <a:prstGeom prst="rect">
                <a:avLst/>
              </a:prstGeom>
              <a:blipFill>
                <a:blip r:embed="rId22"/>
                <a:stretch>
                  <a:fillRect l="-8264"/>
                </a:stretch>
              </a:blipFill>
            </p:spPr>
            <p:txBody>
              <a:bodyPr/>
              <a:lstStyle/>
              <a:p>
                <a:r>
                  <a:rPr lang="vi-VN">
                    <a:noFill/>
                  </a:rPr>
                  <a:t> </a:t>
                </a:r>
              </a:p>
            </p:txBody>
          </p:sp>
        </mc:Fallback>
      </mc:AlternateContent>
      <p:sp>
        <p:nvSpPr>
          <p:cNvPr id="25" name="Rectangle: Rounded Corners 3">
            <a:extLst>
              <a:ext uri="{FF2B5EF4-FFF2-40B4-BE49-F238E27FC236}">
                <a16:creationId xmlns:a16="http://schemas.microsoft.com/office/drawing/2014/main" id="{4303BB96-E468-4FF9-973A-AD6A9412E807}"/>
              </a:ext>
            </a:extLst>
          </p:cNvPr>
          <p:cNvSpPr/>
          <p:nvPr/>
        </p:nvSpPr>
        <p:spPr>
          <a:xfrm>
            <a:off x="3620590" y="4246001"/>
            <a:ext cx="1904999" cy="853412"/>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THỜI GIAN</a:t>
            </a:r>
          </a:p>
        </p:txBody>
      </p:sp>
      <p:sp>
        <p:nvSpPr>
          <p:cNvPr id="26" name="Rectangle: Rounded Corners 174">
            <a:extLst>
              <a:ext uri="{FF2B5EF4-FFF2-40B4-BE49-F238E27FC236}">
                <a16:creationId xmlns:a16="http://schemas.microsoft.com/office/drawing/2014/main" id="{52691D40-8C0E-4667-A610-1C54EA7D9EE2}"/>
              </a:ext>
            </a:extLst>
          </p:cNvPr>
          <p:cNvSpPr/>
          <p:nvPr/>
        </p:nvSpPr>
        <p:spPr>
          <a:xfrm>
            <a:off x="3620590" y="4246001"/>
            <a:ext cx="1904999" cy="853412"/>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10</a:t>
            </a:r>
          </a:p>
        </p:txBody>
      </p:sp>
      <p:sp>
        <p:nvSpPr>
          <p:cNvPr id="27" name="Rectangle: Rounded Corners 175">
            <a:extLst>
              <a:ext uri="{FF2B5EF4-FFF2-40B4-BE49-F238E27FC236}">
                <a16:creationId xmlns:a16="http://schemas.microsoft.com/office/drawing/2014/main" id="{93E9F58F-BEA1-46C8-883A-2E2D092369EB}"/>
              </a:ext>
            </a:extLst>
          </p:cNvPr>
          <p:cNvSpPr/>
          <p:nvPr/>
        </p:nvSpPr>
        <p:spPr>
          <a:xfrm>
            <a:off x="3620590" y="4246001"/>
            <a:ext cx="1904999" cy="853412"/>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09</a:t>
            </a:r>
          </a:p>
        </p:txBody>
      </p:sp>
      <p:sp>
        <p:nvSpPr>
          <p:cNvPr id="28" name="Rectangle: Rounded Corners 176">
            <a:extLst>
              <a:ext uri="{FF2B5EF4-FFF2-40B4-BE49-F238E27FC236}">
                <a16:creationId xmlns:a16="http://schemas.microsoft.com/office/drawing/2014/main" id="{23D056EC-DD40-48B3-8FE2-2B7113C71C14}"/>
              </a:ext>
            </a:extLst>
          </p:cNvPr>
          <p:cNvSpPr/>
          <p:nvPr/>
        </p:nvSpPr>
        <p:spPr>
          <a:xfrm>
            <a:off x="3620590" y="4246001"/>
            <a:ext cx="1904999" cy="853412"/>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08</a:t>
            </a:r>
          </a:p>
        </p:txBody>
      </p:sp>
      <p:sp>
        <p:nvSpPr>
          <p:cNvPr id="29" name="Rectangle: Rounded Corners 177">
            <a:extLst>
              <a:ext uri="{FF2B5EF4-FFF2-40B4-BE49-F238E27FC236}">
                <a16:creationId xmlns:a16="http://schemas.microsoft.com/office/drawing/2014/main" id="{90370E08-2678-4A2F-B297-15FB23DDD29B}"/>
              </a:ext>
            </a:extLst>
          </p:cNvPr>
          <p:cNvSpPr/>
          <p:nvPr/>
        </p:nvSpPr>
        <p:spPr>
          <a:xfrm>
            <a:off x="3620590" y="4246001"/>
            <a:ext cx="1904999" cy="853412"/>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07</a:t>
            </a:r>
          </a:p>
        </p:txBody>
      </p:sp>
      <p:sp>
        <p:nvSpPr>
          <p:cNvPr id="30" name="Rectangle: Rounded Corners 178">
            <a:extLst>
              <a:ext uri="{FF2B5EF4-FFF2-40B4-BE49-F238E27FC236}">
                <a16:creationId xmlns:a16="http://schemas.microsoft.com/office/drawing/2014/main" id="{68B8FE45-45C7-4981-AAA5-E349D81F3027}"/>
              </a:ext>
            </a:extLst>
          </p:cNvPr>
          <p:cNvSpPr/>
          <p:nvPr/>
        </p:nvSpPr>
        <p:spPr>
          <a:xfrm>
            <a:off x="3620590" y="4246001"/>
            <a:ext cx="1904999" cy="853412"/>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06</a:t>
            </a:r>
          </a:p>
        </p:txBody>
      </p:sp>
      <p:sp>
        <p:nvSpPr>
          <p:cNvPr id="31" name="Rectangle: Rounded Corners 179">
            <a:extLst>
              <a:ext uri="{FF2B5EF4-FFF2-40B4-BE49-F238E27FC236}">
                <a16:creationId xmlns:a16="http://schemas.microsoft.com/office/drawing/2014/main" id="{3F153729-FDBD-4EB4-AE34-FE8FDA2B9D22}"/>
              </a:ext>
            </a:extLst>
          </p:cNvPr>
          <p:cNvSpPr/>
          <p:nvPr/>
        </p:nvSpPr>
        <p:spPr>
          <a:xfrm>
            <a:off x="3620590" y="4246001"/>
            <a:ext cx="1904999" cy="853412"/>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05</a:t>
            </a:r>
          </a:p>
        </p:txBody>
      </p:sp>
      <p:sp>
        <p:nvSpPr>
          <p:cNvPr id="32" name="Rectangle: Rounded Corners 180">
            <a:extLst>
              <a:ext uri="{FF2B5EF4-FFF2-40B4-BE49-F238E27FC236}">
                <a16:creationId xmlns:a16="http://schemas.microsoft.com/office/drawing/2014/main" id="{C504947B-95BA-4E4E-806B-E6908ED53E70}"/>
              </a:ext>
            </a:extLst>
          </p:cNvPr>
          <p:cNvSpPr/>
          <p:nvPr/>
        </p:nvSpPr>
        <p:spPr>
          <a:xfrm>
            <a:off x="3620590" y="4246001"/>
            <a:ext cx="1904999" cy="853412"/>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04</a:t>
            </a:r>
          </a:p>
        </p:txBody>
      </p:sp>
      <p:sp>
        <p:nvSpPr>
          <p:cNvPr id="33" name="Rectangle: Rounded Corners 181">
            <a:extLst>
              <a:ext uri="{FF2B5EF4-FFF2-40B4-BE49-F238E27FC236}">
                <a16:creationId xmlns:a16="http://schemas.microsoft.com/office/drawing/2014/main" id="{FA2AE9AA-DF6C-4198-8070-BE28C33BC93B}"/>
              </a:ext>
            </a:extLst>
          </p:cNvPr>
          <p:cNvSpPr/>
          <p:nvPr/>
        </p:nvSpPr>
        <p:spPr>
          <a:xfrm>
            <a:off x="3620590" y="4246001"/>
            <a:ext cx="1904999" cy="853412"/>
          </a:xfrm>
          <a:prstGeom prst="roundRec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FFFF00"/>
                </a:solidFill>
                <a:effectLst/>
                <a:uLnTx/>
                <a:uFillTx/>
                <a:latin typeface="Times New Roman" panose="02020603050405020304" pitchFamily="18" charset="0"/>
                <a:ea typeface="+mn-ea"/>
                <a:cs typeface="Times New Roman" panose="02020603050405020304" pitchFamily="18" charset="0"/>
              </a:rPr>
              <a:t>0 : 03</a:t>
            </a:r>
          </a:p>
        </p:txBody>
      </p:sp>
      <p:sp>
        <p:nvSpPr>
          <p:cNvPr id="34" name="Rectangle: Rounded Corners 182">
            <a:extLst>
              <a:ext uri="{FF2B5EF4-FFF2-40B4-BE49-F238E27FC236}">
                <a16:creationId xmlns:a16="http://schemas.microsoft.com/office/drawing/2014/main" id="{5574E918-FCCF-4F5A-8338-F0195D48D322}"/>
              </a:ext>
            </a:extLst>
          </p:cNvPr>
          <p:cNvSpPr/>
          <p:nvPr/>
        </p:nvSpPr>
        <p:spPr>
          <a:xfrm>
            <a:off x="3620590" y="4246001"/>
            <a:ext cx="1904999" cy="853412"/>
          </a:xfrm>
          <a:prstGeom prst="roundRec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FFFF00"/>
                </a:solidFill>
                <a:effectLst/>
                <a:uLnTx/>
                <a:uFillTx/>
                <a:latin typeface="Times New Roman" panose="02020603050405020304" pitchFamily="18" charset="0"/>
                <a:ea typeface="+mn-ea"/>
                <a:cs typeface="Times New Roman" panose="02020603050405020304" pitchFamily="18" charset="0"/>
              </a:rPr>
              <a:t>0 : 02</a:t>
            </a:r>
          </a:p>
        </p:txBody>
      </p:sp>
      <p:sp>
        <p:nvSpPr>
          <p:cNvPr id="35" name="Rectangle: Rounded Corners 183">
            <a:extLst>
              <a:ext uri="{FF2B5EF4-FFF2-40B4-BE49-F238E27FC236}">
                <a16:creationId xmlns:a16="http://schemas.microsoft.com/office/drawing/2014/main" id="{84498586-260B-44AC-9119-279CD8106F7A}"/>
              </a:ext>
            </a:extLst>
          </p:cNvPr>
          <p:cNvSpPr/>
          <p:nvPr/>
        </p:nvSpPr>
        <p:spPr>
          <a:xfrm>
            <a:off x="3620590" y="4246001"/>
            <a:ext cx="1904999" cy="853412"/>
          </a:xfrm>
          <a:prstGeom prst="roundRec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FFFF00"/>
                </a:solidFill>
                <a:effectLst/>
                <a:uLnTx/>
                <a:uFillTx/>
                <a:latin typeface="Times New Roman" panose="02020603050405020304" pitchFamily="18" charset="0"/>
                <a:ea typeface="+mn-ea"/>
                <a:cs typeface="Times New Roman" panose="02020603050405020304" pitchFamily="18" charset="0"/>
              </a:rPr>
              <a:t>0 : 01</a:t>
            </a:r>
          </a:p>
        </p:txBody>
      </p:sp>
      <p:sp>
        <p:nvSpPr>
          <p:cNvPr id="36" name="Rectangle: Rounded Corners 184">
            <a:extLst>
              <a:ext uri="{FF2B5EF4-FFF2-40B4-BE49-F238E27FC236}">
                <a16:creationId xmlns:a16="http://schemas.microsoft.com/office/drawing/2014/main" id="{07059D34-D489-4C48-9C01-029A2E8240D4}"/>
              </a:ext>
            </a:extLst>
          </p:cNvPr>
          <p:cNvSpPr/>
          <p:nvPr/>
        </p:nvSpPr>
        <p:spPr>
          <a:xfrm>
            <a:off x="3620590" y="4246001"/>
            <a:ext cx="1904999" cy="853412"/>
          </a:xfrm>
          <a:prstGeom prst="roundRec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FFFF00"/>
                </a:solidFill>
                <a:effectLst/>
                <a:uLnTx/>
                <a:uFillTx/>
                <a:latin typeface="Times New Roman" panose="02020603050405020304" pitchFamily="18" charset="0"/>
                <a:ea typeface="+mn-ea"/>
                <a:cs typeface="Times New Roman" panose="02020603050405020304" pitchFamily="18" charset="0"/>
              </a:rPr>
              <a:t>0 : 00</a:t>
            </a:r>
          </a:p>
        </p:txBody>
      </p:sp>
      <p:sp>
        <p:nvSpPr>
          <p:cNvPr id="37" name="Rectangle: Rounded Corners 186">
            <a:extLst>
              <a:ext uri="{FF2B5EF4-FFF2-40B4-BE49-F238E27FC236}">
                <a16:creationId xmlns:a16="http://schemas.microsoft.com/office/drawing/2014/main" id="{09BD8570-F3EE-4550-91DC-3636FF64E440}"/>
              </a:ext>
            </a:extLst>
          </p:cNvPr>
          <p:cNvSpPr/>
          <p:nvPr/>
        </p:nvSpPr>
        <p:spPr>
          <a:xfrm>
            <a:off x="3620590" y="4246001"/>
            <a:ext cx="1904999" cy="853412"/>
          </a:xfrm>
          <a:prstGeom prst="roundRec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FF00"/>
                </a:solidFill>
                <a:effectLst/>
                <a:uLnTx/>
                <a:uFillTx/>
                <a:latin typeface="Times New Roman" panose="02020603050405020304" pitchFamily="18" charset="0"/>
                <a:ea typeface="+mn-ea"/>
                <a:cs typeface="Times New Roman" panose="02020603050405020304" pitchFamily="18" charset="0"/>
              </a:rPr>
              <a:t>HẾT GIỜ</a:t>
            </a:r>
          </a:p>
        </p:txBody>
      </p:sp>
      <p:pic>
        <p:nvPicPr>
          <p:cNvPr id="11" name="Picture 2" descr="C:\Users\ADMIN\Desktop\Giai cuu con vat\depositphotos_8033217-stock-illustration-cartoon-hunter-with-a-blunderbuss.jpg">
            <a:hlinkClick r:id="rId23" action="ppaction://hlinksldjump"/>
          </p:cNvPr>
          <p:cNvPicPr>
            <a:picLocks noChangeAspect="1" noChangeArrowheads="1"/>
          </p:cNvPicPr>
          <p:nvPr/>
        </p:nvPicPr>
        <p:blipFill>
          <a:blip r:embed="rId24" cstate="print">
            <a:extLst>
              <a:ext uri="{BEBA8EAE-BF5A-486C-A8C5-ECC9F3942E4B}">
                <a14:imgProps xmlns:a14="http://schemas.microsoft.com/office/drawing/2010/main">
                  <a14:imgLayer r:embed="rId25">
                    <a14:imgEffect>
                      <a14:backgroundRemoval t="0" b="100000" l="0" r="100000">
                        <a14:backgroundMark x1="52488" y1="58358" x2="52488" y2="58358"/>
                      </a14:backgroundRemoval>
                    </a14:imgEffect>
                  </a14:imgLayer>
                </a14:imgProps>
              </a:ext>
              <a:ext uri="{28A0092B-C50C-407E-A947-70E740481C1C}">
                <a14:useLocalDpi xmlns:a14="http://schemas.microsoft.com/office/drawing/2010/main" val="0"/>
              </a:ext>
            </a:extLst>
          </a:blip>
          <a:srcRect/>
          <a:stretch>
            <a:fillRect/>
          </a:stretch>
        </p:blipFill>
        <p:spPr bwMode="auto">
          <a:xfrm rot="20956218" flipH="1">
            <a:off x="-270823" y="2970037"/>
            <a:ext cx="1653388" cy="2157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778080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childTnLst>
                          </p:cTn>
                        </p:par>
                      </p:childTnLst>
                    </p:cTn>
                  </p:par>
                </p:childTnLst>
              </p:cTn>
              <p:nextCondLst>
                <p:cond evt="onClick" delay="0">
                  <p:tgtEl>
                    <p:spTgt spid="24"/>
                  </p:tgtEl>
                </p:cond>
              </p:nextCondLst>
            </p:seq>
            <p:seq concurrent="1" nextAc="seek">
              <p:cTn id="8" restart="whenNotActive" fill="hold" evtFilter="cancelBubble" nodeType="interactiveSeq">
                <p:stCondLst>
                  <p:cond evt="onClick" delay="0">
                    <p:tgtEl>
                      <p:spTgt spid="23"/>
                    </p:tgtEl>
                  </p:cond>
                </p:stCondLst>
                <p:endSync evt="end" delay="0">
                  <p:rtn val="all"/>
                </p:endSync>
                <p:childTnLst>
                  <p:par>
                    <p:cTn id="9" fill="hold">
                      <p:stCondLst>
                        <p:cond delay="0"/>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circle(in)">
                                      <p:cBhvr>
                                        <p:cTn id="13" dur="2000"/>
                                        <p:tgtEl>
                                          <p:spTgt spid="20"/>
                                        </p:tgtEl>
                                      </p:cBhvr>
                                    </p:animEffect>
                                  </p:childTnLst>
                                </p:cTn>
                              </p:par>
                            </p:childTnLst>
                          </p:cTn>
                        </p:par>
                      </p:childTnLst>
                    </p:cTn>
                  </p:par>
                </p:childTnLst>
              </p:cTn>
              <p:nextCondLst>
                <p:cond evt="onClick" delay="0">
                  <p:tgtEl>
                    <p:spTgt spid="23"/>
                  </p:tgtEl>
                </p:cond>
              </p:nextCondLst>
            </p:seq>
            <p:seq concurrent="1" nextAc="seek">
              <p:cTn id="14" restart="whenNotActive" fill="hold" evtFilter="cancelBubble" nodeType="interactiveSeq">
                <p:stCondLst>
                  <p:cond evt="onClick" delay="0">
                    <p:tgtEl>
                      <p:spTgt spid="21"/>
                    </p:tgtEl>
                  </p:cond>
                </p:stCondLst>
                <p:endSync evt="end" delay="0">
                  <p:rtn val="all"/>
                </p:endSync>
                <p:childTnLst>
                  <p:par>
                    <p:cTn id="15" fill="hold">
                      <p:stCondLst>
                        <p:cond delay="0"/>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circle(in)">
                                      <p:cBhvr>
                                        <p:cTn id="19" dur="2000"/>
                                        <p:tgtEl>
                                          <p:spTgt spid="18"/>
                                        </p:tgtEl>
                                      </p:cBhvr>
                                    </p:animEffect>
                                  </p:childTnLst>
                                </p:cTn>
                              </p:par>
                            </p:childTnLst>
                          </p:cTn>
                        </p:par>
                      </p:childTnLst>
                    </p:cTn>
                  </p:par>
                </p:childTnLst>
              </p:cTn>
              <p:nextCondLst>
                <p:cond evt="onClick" delay="0">
                  <p:tgtEl>
                    <p:spTgt spid="21"/>
                  </p:tgtEl>
                </p:cond>
              </p:nextCondLst>
            </p:seq>
            <p:seq concurrent="1" nextAc="seek">
              <p:cTn id="20" restart="whenNotActive" fill="hold" evtFilter="cancelBubble" nodeType="interactiveSeq">
                <p:stCondLst>
                  <p:cond evt="onClick" delay="0">
                    <p:tgtEl>
                      <p:spTgt spid="7"/>
                    </p:tgtEl>
                  </p:cond>
                </p:stCondLst>
                <p:endSync evt="end" delay="0">
                  <p:rtn val="all"/>
                </p:endSync>
                <p:childTnLst>
                  <p:par>
                    <p:cTn id="21" fill="hold">
                      <p:stCondLst>
                        <p:cond delay="0"/>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circle(in)">
                                      <p:cBhvr>
                                        <p:cTn id="25" dur="2000"/>
                                        <p:tgtEl>
                                          <p:spTgt spid="17"/>
                                        </p:tgtEl>
                                      </p:cBhvr>
                                    </p:animEffect>
                                  </p:childTnLst>
                                </p:cTn>
                              </p:par>
                            </p:childTnLst>
                          </p:cTn>
                        </p:par>
                      </p:childTnLst>
                    </p:cTn>
                  </p:par>
                </p:childTnLst>
              </p:cTn>
              <p:nextCondLst>
                <p:cond evt="onClick" delay="0">
                  <p:tgtEl>
                    <p:spTgt spid="7"/>
                  </p:tgtEl>
                </p:cond>
              </p:nextCondLst>
            </p:seq>
            <p:seq concurrent="1" nextAc="seek">
              <p:cTn id="26" restart="whenNotActive" fill="hold" evtFilter="cancelBubble" nodeType="interactiveSeq">
                <p:stCondLst>
                  <p:cond evt="onClick" delay="0">
                    <p:tgtEl>
                      <p:spTgt spid="25"/>
                    </p:tgtEl>
                  </p:cond>
                </p:stCondLst>
                <p:endSync evt="end" delay="0">
                  <p:rtn val="all"/>
                </p:endSync>
                <p:childTnLst>
                  <p:par>
                    <p:cTn id="27" fill="hold">
                      <p:stCondLst>
                        <p:cond delay="0"/>
                      </p:stCondLst>
                      <p:childTnLst>
                        <p:par>
                          <p:cTn id="28" fill="hold">
                            <p:stCondLst>
                              <p:cond delay="0"/>
                            </p:stCondLst>
                            <p:childTnLst>
                              <p:par>
                                <p:cTn id="29" presetID="26" presetClass="emph" presetSubtype="0" fill="hold" grpId="0" nodeType="clickEffect">
                                  <p:stCondLst>
                                    <p:cond delay="0"/>
                                  </p:stCondLst>
                                  <p:childTnLst>
                                    <p:animEffect transition="out" filter="fade">
                                      <p:cBhvr>
                                        <p:cTn id="30" dur="500" tmFilter="0, 0; .2, .5; .8, .5; 1, 0"/>
                                        <p:tgtEl>
                                          <p:spTgt spid="25"/>
                                        </p:tgtEl>
                                      </p:cBhvr>
                                    </p:animEffect>
                                    <p:animScale>
                                      <p:cBhvr>
                                        <p:cTn id="31" dur="250" autoRev="1" fill="hold"/>
                                        <p:tgtEl>
                                          <p:spTgt spid="25"/>
                                        </p:tgtEl>
                                      </p:cBhvr>
                                      <p:by x="105000" y="105000"/>
                                    </p:animScale>
                                  </p:childTnLst>
                                </p:cTn>
                              </p:par>
                            </p:childTnLst>
                          </p:cTn>
                        </p:par>
                        <p:par>
                          <p:cTn id="32" fill="hold">
                            <p:stCondLst>
                              <p:cond delay="500"/>
                            </p:stCondLst>
                            <p:childTnLst>
                              <p:par>
                                <p:cTn id="33" presetID="1" presetClass="entr" presetSubtype="0" fill="hold" grpId="0" nodeType="afterEffect">
                                  <p:stCondLst>
                                    <p:cond delay="0"/>
                                  </p:stCondLst>
                                  <p:childTnLst>
                                    <p:set>
                                      <p:cBhvr>
                                        <p:cTn id="34" dur="1" fill="hold">
                                          <p:stCondLst>
                                            <p:cond delay="999"/>
                                          </p:stCondLst>
                                        </p:cTn>
                                        <p:tgtEl>
                                          <p:spTgt spid="26"/>
                                        </p:tgtEl>
                                        <p:attrNameLst>
                                          <p:attrName>style.visibility</p:attrName>
                                        </p:attrNameLst>
                                      </p:cBhvr>
                                      <p:to>
                                        <p:strVal val="visible"/>
                                      </p:to>
                                    </p:set>
                                  </p:childTnLst>
                                </p:cTn>
                              </p:par>
                            </p:childTnLst>
                          </p:cTn>
                        </p:par>
                        <p:par>
                          <p:cTn id="35" fill="hold">
                            <p:stCondLst>
                              <p:cond delay="1500"/>
                            </p:stCondLst>
                            <p:childTnLst>
                              <p:par>
                                <p:cTn id="36" presetID="1" presetClass="entr" presetSubtype="0" fill="hold" grpId="0" nodeType="afterEffect">
                                  <p:stCondLst>
                                    <p:cond delay="0"/>
                                  </p:stCondLst>
                                  <p:childTnLst>
                                    <p:set>
                                      <p:cBhvr>
                                        <p:cTn id="37" dur="1" fill="hold">
                                          <p:stCondLst>
                                            <p:cond delay="999"/>
                                          </p:stCondLst>
                                        </p:cTn>
                                        <p:tgtEl>
                                          <p:spTgt spid="27"/>
                                        </p:tgtEl>
                                        <p:attrNameLst>
                                          <p:attrName>style.visibility</p:attrName>
                                        </p:attrNameLst>
                                      </p:cBhvr>
                                      <p:to>
                                        <p:strVal val="visible"/>
                                      </p:to>
                                    </p:set>
                                  </p:childTnLst>
                                </p:cTn>
                              </p:par>
                            </p:childTnLst>
                          </p:cTn>
                        </p:par>
                        <p:par>
                          <p:cTn id="38" fill="hold">
                            <p:stCondLst>
                              <p:cond delay="2500"/>
                            </p:stCondLst>
                            <p:childTnLst>
                              <p:par>
                                <p:cTn id="39" presetID="1" presetClass="entr" presetSubtype="0" fill="hold" grpId="0" nodeType="afterEffect">
                                  <p:stCondLst>
                                    <p:cond delay="0"/>
                                  </p:stCondLst>
                                  <p:childTnLst>
                                    <p:set>
                                      <p:cBhvr>
                                        <p:cTn id="40" dur="1" fill="hold">
                                          <p:stCondLst>
                                            <p:cond delay="999"/>
                                          </p:stCondLst>
                                        </p:cTn>
                                        <p:tgtEl>
                                          <p:spTgt spid="28"/>
                                        </p:tgtEl>
                                        <p:attrNameLst>
                                          <p:attrName>style.visibility</p:attrName>
                                        </p:attrNameLst>
                                      </p:cBhvr>
                                      <p:to>
                                        <p:strVal val="visible"/>
                                      </p:to>
                                    </p:set>
                                  </p:childTnLst>
                                </p:cTn>
                              </p:par>
                            </p:childTnLst>
                          </p:cTn>
                        </p:par>
                        <p:par>
                          <p:cTn id="41" fill="hold">
                            <p:stCondLst>
                              <p:cond delay="3500"/>
                            </p:stCondLst>
                            <p:childTnLst>
                              <p:par>
                                <p:cTn id="42" presetID="1" presetClass="entr" presetSubtype="0" fill="hold" grpId="0" nodeType="afterEffect">
                                  <p:stCondLst>
                                    <p:cond delay="0"/>
                                  </p:stCondLst>
                                  <p:childTnLst>
                                    <p:set>
                                      <p:cBhvr>
                                        <p:cTn id="43" dur="1" fill="hold">
                                          <p:stCondLst>
                                            <p:cond delay="999"/>
                                          </p:stCondLst>
                                        </p:cTn>
                                        <p:tgtEl>
                                          <p:spTgt spid="29"/>
                                        </p:tgtEl>
                                        <p:attrNameLst>
                                          <p:attrName>style.visibility</p:attrName>
                                        </p:attrNameLst>
                                      </p:cBhvr>
                                      <p:to>
                                        <p:strVal val="visible"/>
                                      </p:to>
                                    </p:set>
                                  </p:childTnLst>
                                </p:cTn>
                              </p:par>
                            </p:childTnLst>
                          </p:cTn>
                        </p:par>
                        <p:par>
                          <p:cTn id="44" fill="hold">
                            <p:stCondLst>
                              <p:cond delay="4500"/>
                            </p:stCondLst>
                            <p:childTnLst>
                              <p:par>
                                <p:cTn id="45" presetID="1" presetClass="entr" presetSubtype="0" fill="hold" grpId="0" nodeType="afterEffect">
                                  <p:stCondLst>
                                    <p:cond delay="0"/>
                                  </p:stCondLst>
                                  <p:childTnLst>
                                    <p:set>
                                      <p:cBhvr>
                                        <p:cTn id="46" dur="1" fill="hold">
                                          <p:stCondLst>
                                            <p:cond delay="999"/>
                                          </p:stCondLst>
                                        </p:cTn>
                                        <p:tgtEl>
                                          <p:spTgt spid="30"/>
                                        </p:tgtEl>
                                        <p:attrNameLst>
                                          <p:attrName>style.visibility</p:attrName>
                                        </p:attrNameLst>
                                      </p:cBhvr>
                                      <p:to>
                                        <p:strVal val="visible"/>
                                      </p:to>
                                    </p:set>
                                  </p:childTnLst>
                                </p:cTn>
                              </p:par>
                            </p:childTnLst>
                          </p:cTn>
                        </p:par>
                        <p:par>
                          <p:cTn id="47" fill="hold">
                            <p:stCondLst>
                              <p:cond delay="5500"/>
                            </p:stCondLst>
                            <p:childTnLst>
                              <p:par>
                                <p:cTn id="48" presetID="1" presetClass="entr" presetSubtype="0" fill="hold" grpId="0" nodeType="afterEffect">
                                  <p:stCondLst>
                                    <p:cond delay="0"/>
                                  </p:stCondLst>
                                  <p:childTnLst>
                                    <p:set>
                                      <p:cBhvr>
                                        <p:cTn id="49" dur="1" fill="hold">
                                          <p:stCondLst>
                                            <p:cond delay="999"/>
                                          </p:stCondLst>
                                        </p:cTn>
                                        <p:tgtEl>
                                          <p:spTgt spid="31"/>
                                        </p:tgtEl>
                                        <p:attrNameLst>
                                          <p:attrName>style.visibility</p:attrName>
                                        </p:attrNameLst>
                                      </p:cBhvr>
                                      <p:to>
                                        <p:strVal val="visible"/>
                                      </p:to>
                                    </p:set>
                                  </p:childTnLst>
                                </p:cTn>
                              </p:par>
                            </p:childTnLst>
                          </p:cTn>
                        </p:par>
                        <p:par>
                          <p:cTn id="50" fill="hold">
                            <p:stCondLst>
                              <p:cond delay="6500"/>
                            </p:stCondLst>
                            <p:childTnLst>
                              <p:par>
                                <p:cTn id="51" presetID="1" presetClass="entr" presetSubtype="0" fill="hold" grpId="0" nodeType="afterEffect">
                                  <p:stCondLst>
                                    <p:cond delay="0"/>
                                  </p:stCondLst>
                                  <p:childTnLst>
                                    <p:set>
                                      <p:cBhvr>
                                        <p:cTn id="52" dur="1" fill="hold">
                                          <p:stCondLst>
                                            <p:cond delay="999"/>
                                          </p:stCondLst>
                                        </p:cTn>
                                        <p:tgtEl>
                                          <p:spTgt spid="32"/>
                                        </p:tgtEl>
                                        <p:attrNameLst>
                                          <p:attrName>style.visibility</p:attrName>
                                        </p:attrNameLst>
                                      </p:cBhvr>
                                      <p:to>
                                        <p:strVal val="visible"/>
                                      </p:to>
                                    </p:set>
                                  </p:childTnLst>
                                </p:cTn>
                              </p:par>
                            </p:childTnLst>
                          </p:cTn>
                        </p:par>
                        <p:par>
                          <p:cTn id="53" fill="hold">
                            <p:stCondLst>
                              <p:cond delay="7500"/>
                            </p:stCondLst>
                            <p:childTnLst>
                              <p:par>
                                <p:cTn id="54" presetID="1" presetClass="entr" presetSubtype="0" fill="hold" grpId="0" nodeType="afterEffect">
                                  <p:stCondLst>
                                    <p:cond delay="0"/>
                                  </p:stCondLst>
                                  <p:childTnLst>
                                    <p:set>
                                      <p:cBhvr>
                                        <p:cTn id="55" dur="1" fill="hold">
                                          <p:stCondLst>
                                            <p:cond delay="999"/>
                                          </p:stCondLst>
                                        </p:cTn>
                                        <p:tgtEl>
                                          <p:spTgt spid="33"/>
                                        </p:tgtEl>
                                        <p:attrNameLst>
                                          <p:attrName>style.visibility</p:attrName>
                                        </p:attrNameLst>
                                      </p:cBhvr>
                                      <p:to>
                                        <p:strVal val="visible"/>
                                      </p:to>
                                    </p:set>
                                  </p:childTnLst>
                                </p:cTn>
                              </p:par>
                            </p:childTnLst>
                          </p:cTn>
                        </p:par>
                        <p:par>
                          <p:cTn id="56" fill="hold">
                            <p:stCondLst>
                              <p:cond delay="8500"/>
                            </p:stCondLst>
                            <p:childTnLst>
                              <p:par>
                                <p:cTn id="57" presetID="1" presetClass="entr" presetSubtype="0" fill="hold" grpId="0" nodeType="afterEffect">
                                  <p:stCondLst>
                                    <p:cond delay="0"/>
                                  </p:stCondLst>
                                  <p:childTnLst>
                                    <p:set>
                                      <p:cBhvr>
                                        <p:cTn id="58" dur="1" fill="hold">
                                          <p:stCondLst>
                                            <p:cond delay="999"/>
                                          </p:stCondLst>
                                        </p:cTn>
                                        <p:tgtEl>
                                          <p:spTgt spid="34"/>
                                        </p:tgtEl>
                                        <p:attrNameLst>
                                          <p:attrName>style.visibility</p:attrName>
                                        </p:attrNameLst>
                                      </p:cBhvr>
                                      <p:to>
                                        <p:strVal val="visible"/>
                                      </p:to>
                                    </p:set>
                                  </p:childTnLst>
                                </p:cTn>
                              </p:par>
                            </p:childTnLst>
                          </p:cTn>
                        </p:par>
                        <p:par>
                          <p:cTn id="59" fill="hold">
                            <p:stCondLst>
                              <p:cond delay="9500"/>
                            </p:stCondLst>
                            <p:childTnLst>
                              <p:par>
                                <p:cTn id="60" presetID="1" presetClass="entr" presetSubtype="0" fill="hold" grpId="0" nodeType="afterEffect">
                                  <p:stCondLst>
                                    <p:cond delay="0"/>
                                  </p:stCondLst>
                                  <p:childTnLst>
                                    <p:set>
                                      <p:cBhvr>
                                        <p:cTn id="61" dur="1" fill="hold">
                                          <p:stCondLst>
                                            <p:cond delay="999"/>
                                          </p:stCondLst>
                                        </p:cTn>
                                        <p:tgtEl>
                                          <p:spTgt spid="35"/>
                                        </p:tgtEl>
                                        <p:attrNameLst>
                                          <p:attrName>style.visibility</p:attrName>
                                        </p:attrNameLst>
                                      </p:cBhvr>
                                      <p:to>
                                        <p:strVal val="visible"/>
                                      </p:to>
                                    </p:set>
                                  </p:childTnLst>
                                </p:cTn>
                              </p:par>
                            </p:childTnLst>
                          </p:cTn>
                        </p:par>
                        <p:par>
                          <p:cTn id="62" fill="hold">
                            <p:stCondLst>
                              <p:cond delay="10500"/>
                            </p:stCondLst>
                            <p:childTnLst>
                              <p:par>
                                <p:cTn id="63" presetID="1" presetClass="entr" presetSubtype="0" fill="hold" grpId="0" nodeType="afterEffect">
                                  <p:stCondLst>
                                    <p:cond delay="0"/>
                                  </p:stCondLst>
                                  <p:childTnLst>
                                    <p:set>
                                      <p:cBhvr>
                                        <p:cTn id="64" dur="1" fill="hold">
                                          <p:stCondLst>
                                            <p:cond delay="999"/>
                                          </p:stCondLst>
                                        </p:cTn>
                                        <p:tgtEl>
                                          <p:spTgt spid="36"/>
                                        </p:tgtEl>
                                        <p:attrNameLst>
                                          <p:attrName>style.visibility</p:attrName>
                                        </p:attrNameLst>
                                      </p:cBhvr>
                                      <p:to>
                                        <p:strVal val="visible"/>
                                      </p:to>
                                    </p:set>
                                  </p:childTnLst>
                                </p:cTn>
                              </p:par>
                            </p:childTnLst>
                          </p:cTn>
                        </p:par>
                        <p:par>
                          <p:cTn id="65" fill="hold">
                            <p:stCondLst>
                              <p:cond delay="11500"/>
                            </p:stCondLst>
                            <p:childTnLst>
                              <p:par>
                                <p:cTn id="66" presetID="1" presetClass="entr" presetSubtype="0" fill="hold" grpId="0" nodeType="afterEffect">
                                  <p:stCondLst>
                                    <p:cond delay="0"/>
                                  </p:stCondLst>
                                  <p:childTnLst>
                                    <p:set>
                                      <p:cBhvr>
                                        <p:cTn id="67" dur="1" fill="hold">
                                          <p:stCondLst>
                                            <p:cond delay="999"/>
                                          </p:stCondLst>
                                        </p:cTn>
                                        <p:tgtEl>
                                          <p:spTgt spid="37"/>
                                        </p:tgtEl>
                                        <p:attrNameLst>
                                          <p:attrName>style.visibility</p:attrName>
                                        </p:attrNameLst>
                                      </p:cBhvr>
                                      <p:to>
                                        <p:strVal val="visible"/>
                                      </p:to>
                                    </p:set>
                                  </p:childTnLst>
                                  <p:subTnLst>
                                    <p:audio>
                                      <p:cMediaNode>
                                        <p:cTn display="0" masterRel="sameClick">
                                          <p:stCondLst>
                                            <p:cond evt="begin" delay="0">
                                              <p:tn val="66"/>
                                            </p:cond>
                                          </p:stCondLst>
                                          <p:endCondLst>
                                            <p:cond evt="onStopAudio" delay="0">
                                              <p:tgtEl>
                                                <p:sldTgt/>
                                              </p:tgtEl>
                                            </p:cond>
                                          </p:endCondLst>
                                        </p:cTn>
                                        <p:tgtEl>
                                          <p:sndTgt r:embed="rId3" name="alarm clock.wav"/>
                                        </p:tgtEl>
                                      </p:cMediaNode>
                                    </p:audio>
                                  </p:subTnLst>
                                </p:cTn>
                              </p:par>
                            </p:childTnLst>
                          </p:cTn>
                        </p:par>
                      </p:childTnLst>
                    </p:cTn>
                  </p:par>
                </p:childTnLst>
              </p:cTn>
              <p:nextCondLst>
                <p:cond evt="onClick" delay="0">
                  <p:tgtEl>
                    <p:spTgt spid="25"/>
                  </p:tgtEl>
                </p:cond>
              </p:nextCondLst>
            </p:seq>
          </p:childTnLst>
        </p:cTn>
      </p:par>
    </p:tnLst>
    <p:bldLst>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TRO CHOI POWERPOINT\Giai cuu rung xanh\Free-vector-cartoon-natura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247650"/>
            <a:ext cx="9144000" cy="539115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Hình ảnh có liên quan"/>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0" b="100000" l="0" r="100000">
                        <a14:foregroundMark x1="67250" y1="27750" x2="57750" y2="32750"/>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7220250" y="1943400"/>
            <a:ext cx="2228550" cy="222855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9" descr="C:\Users\ADMIN\Desktop\Giai cuu con vat\dessin-animé-mignon-de-tigre-43198987.jpg"/>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6759379" y="4038101"/>
            <a:ext cx="1165421" cy="1124449"/>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Kết quả hình ảnh cho elephant cartoon"/>
          <p:cNvPicPr>
            <a:picLocks noChangeAspect="1" noChangeArrowheads="1"/>
          </p:cNvPicPr>
          <p:nvPr/>
        </p:nvPicPr>
        <p:blipFill>
          <a:blip r:embed="rId9">
            <a:extLst>
              <a:ext uri="{BEBA8EAE-BF5A-486C-A8C5-ECC9F3942E4B}">
                <a14:imgProps xmlns:a14="http://schemas.microsoft.com/office/drawing/2010/main">
                  <a14:imgLayer r:embed="rId10">
                    <a14:imgEffect>
                      <a14:backgroundRemoval t="0" b="100000" l="0" r="100000">
                        <a14:foregroundMark x1="19332" y1="31000" x2="47017" y2="41400"/>
                        <a14:foregroundMark x1="21480" y1="93800" x2="29117" y2="94400"/>
                        <a14:foregroundMark x1="43437" y1="94800" x2="52745" y2="96200"/>
                        <a14:foregroundMark x1="64200" y1="94400" x2="71360" y2="95600"/>
                        <a14:foregroundMark x1="83055" y1="98000" x2="92124" y2="97400"/>
                      </a14:backgroundRemoval>
                    </a14:imgEffect>
                  </a14:imgLayer>
                </a14:imgProps>
              </a:ext>
              <a:ext uri="{28A0092B-C50C-407E-A947-70E740481C1C}">
                <a14:useLocalDpi xmlns:a14="http://schemas.microsoft.com/office/drawing/2010/main" val="0"/>
              </a:ext>
            </a:extLst>
          </a:blip>
          <a:srcRect/>
          <a:stretch>
            <a:fillRect/>
          </a:stretch>
        </p:blipFill>
        <p:spPr bwMode="auto">
          <a:xfrm>
            <a:off x="7341326" y="2998075"/>
            <a:ext cx="1824777" cy="2177538"/>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C:\Users\ADMIN\Desktop\Giai cuu con vat\wooden-board-theme-image-1-vector-clip-art_csp9738361.jpg"/>
          <p:cNvPicPr>
            <a:picLocks noChangeAspect="1" noChangeArrowheads="1"/>
          </p:cNvPicPr>
          <p:nvPr/>
        </p:nvPicPr>
        <p:blipFill>
          <a:blip r:embed="rId11">
            <a:extLst>
              <a:ext uri="{BEBA8EAE-BF5A-486C-A8C5-ECC9F3942E4B}">
                <a14:imgProps xmlns:a14="http://schemas.microsoft.com/office/drawing/2010/main">
                  <a14:imgLayer r:embed="rId12">
                    <a14:imgEffect>
                      <a14:backgroundRemoval t="0" b="100000" l="0" r="100000">
                        <a14:foregroundMark x1="7111" y1="5870" x2="2889" y2="16771"/>
                        <a14:foregroundMark x1="6667" y1="66876" x2="9222" y2="84696"/>
                        <a14:foregroundMark x1="92333" y1="6918" x2="96556" y2="16771"/>
                        <a14:foregroundMark x1="96556" y1="70860" x2="91778" y2="87841"/>
                      </a14:backgroundRemoval>
                    </a14:imgEffect>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533400" y="-197576"/>
            <a:ext cx="8015194" cy="293136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C:\Users\ADMIN\Desktop\Giai cuu con vat\wooden-board-theme-image-1-vector-clip-art_csp9738361.jpg"/>
          <p:cNvPicPr>
            <a:picLocks noChangeAspect="1" noChangeArrowheads="1"/>
          </p:cNvPicPr>
          <p:nvPr/>
        </p:nvPicPr>
        <p:blipFill>
          <a:blip r:embed="rId11">
            <a:extLst>
              <a:ext uri="{BEBA8EAE-BF5A-486C-A8C5-ECC9F3942E4B}">
                <a14:imgProps xmlns:a14="http://schemas.microsoft.com/office/drawing/2010/main">
                  <a14:imgLayer r:embed="rId12">
                    <a14:imgEffect>
                      <a14:backgroundRemoval t="0" b="100000" l="0" r="100000">
                        <a14:foregroundMark x1="7111" y1="5870" x2="2889" y2="16771"/>
                        <a14:foregroundMark x1="6667" y1="66876" x2="9222" y2="84696"/>
                        <a14:foregroundMark x1="92333" y1="6918" x2="96556" y2="16771"/>
                        <a14:foregroundMark x1="96556" y1="70860" x2="91778" y2="87841"/>
                      </a14:backgroundRemoval>
                    </a14:imgEffect>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613622" y="2064476"/>
            <a:ext cx="7840556" cy="298221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mc:AlternateContent xmlns:mc="http://schemas.openxmlformats.org/markup-compatibility/2006" xmlns:a14="http://schemas.microsoft.com/office/drawing/2010/main">
        <mc:Choice Requires="a14">
          <p:sp>
            <p:nvSpPr>
              <p:cNvPr id="16" name="Rectangle 15"/>
              <p:cNvSpPr>
                <a:spLocks noChangeArrowheads="1"/>
              </p:cNvSpPr>
              <p:nvPr/>
            </p:nvSpPr>
            <p:spPr bwMode="auto">
              <a:xfrm>
                <a:off x="1473926" y="480186"/>
                <a:ext cx="6450874" cy="1214307"/>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kumimoji="0" lang="nl-NL" sz="2700" b="0" i="0" u="none" strike="noStrike" cap="none" normalizeH="0" baseline="0">
                    <a:ln>
                      <a:noFill/>
                    </a:ln>
                    <a:solidFill>
                      <a:srgbClr val="002060"/>
                    </a:solidFill>
                    <a:effectLst/>
                    <a:latin typeface="Times New Roman" pitchFamily="18" charset="0"/>
                    <a:ea typeface="Times New Roman" pitchFamily="18" charset="0"/>
                    <a:cs typeface="Times New Roman" pitchFamily="18" charset="0"/>
                  </a:rPr>
                  <a:t>Biết </a:t>
                </a:r>
                <a14:m>
                  <m:oMath xmlns:m="http://schemas.openxmlformats.org/officeDocument/2006/math">
                    <m:f>
                      <m:fPr>
                        <m:ctrlPr>
                          <a:rPr lang="nl-NL" sz="2700" i="1">
                            <a:solidFill>
                              <a:srgbClr val="002060"/>
                            </a:solidFill>
                            <a:latin typeface="Cambria Math" panose="02040503050406030204" pitchFamily="18" charset="0"/>
                            <a:cs typeface="Times New Roman" pitchFamily="18" charset="0"/>
                          </a:rPr>
                        </m:ctrlPr>
                      </m:fPr>
                      <m:num>
                        <m:r>
                          <m:rPr>
                            <m:nor/>
                          </m:rPr>
                          <a:rPr lang="en-US" sz="2700" b="0" i="0" smtClean="0">
                            <a:solidFill>
                              <a:srgbClr val="002060"/>
                            </a:solidFill>
                            <a:latin typeface="Times New Roman" pitchFamily="18" charset="0"/>
                            <a:cs typeface="Times New Roman" pitchFamily="18" charset="0"/>
                          </a:rPr>
                          <m:t>3</m:t>
                        </m:r>
                        <m:sSup>
                          <m:sSupPr>
                            <m:ctrlPr>
                              <a:rPr lang="en-US" sz="2700" i="1">
                                <a:solidFill>
                                  <a:srgbClr val="002060"/>
                                </a:solidFill>
                                <a:latin typeface="Cambria Math" panose="02040503050406030204" pitchFamily="18" charset="0"/>
                                <a:cs typeface="Times New Roman" pitchFamily="18" charset="0"/>
                              </a:rPr>
                            </m:ctrlPr>
                          </m:sSupPr>
                          <m:e>
                            <m:r>
                              <m:rPr>
                                <m:nor/>
                              </m:rPr>
                              <a:rPr lang="en-US" sz="2700" b="0" i="0" smtClean="0">
                                <a:solidFill>
                                  <a:srgbClr val="002060"/>
                                </a:solidFill>
                                <a:latin typeface="Times New Roman" pitchFamily="18" charset="0"/>
                                <a:cs typeface="Times New Roman" pitchFamily="18" charset="0"/>
                              </a:rPr>
                              <m:t>x</m:t>
                            </m:r>
                          </m:e>
                          <m:sup>
                            <m:r>
                              <a:rPr lang="en-US" sz="2700" b="0" i="1" smtClean="0">
                                <a:solidFill>
                                  <a:srgbClr val="002060"/>
                                </a:solidFill>
                                <a:latin typeface="Cambria Math" panose="02040503050406030204" pitchFamily="18" charset="0"/>
                                <a:cs typeface="Times New Roman" pitchFamily="18" charset="0"/>
                              </a:rPr>
                              <m:t>3</m:t>
                            </m:r>
                          </m:sup>
                        </m:sSup>
                        <m:r>
                          <m:rPr>
                            <m:nor/>
                          </m:rPr>
                          <a:rPr lang="en-US" sz="2700" b="0" i="0" smtClean="0">
                            <a:solidFill>
                              <a:srgbClr val="002060"/>
                            </a:solidFill>
                            <a:latin typeface="Cambria Math" panose="02040503050406030204" pitchFamily="18" charset="0"/>
                            <a:cs typeface="Times New Roman" pitchFamily="18" charset="0"/>
                          </a:rPr>
                          <m:t> </m:t>
                        </m:r>
                        <m:r>
                          <m:rPr>
                            <m:nor/>
                          </m:rPr>
                          <a:rPr lang="en-US" sz="2700" b="0" i="0" smtClean="0">
                            <a:solidFill>
                              <a:srgbClr val="002060"/>
                            </a:solidFill>
                            <a:latin typeface="Times New Roman" pitchFamily="18" charset="0"/>
                            <a:cs typeface="Times New Roman" pitchFamily="18" charset="0"/>
                          </a:rPr>
                          <m:t>+ 3</m:t>
                        </m:r>
                      </m:num>
                      <m:den>
                        <m:sSup>
                          <m:sSupPr>
                            <m:ctrlPr>
                              <a:rPr lang="nl-NL" sz="2700" i="1">
                                <a:solidFill>
                                  <a:srgbClr val="002060"/>
                                </a:solidFill>
                                <a:latin typeface="Cambria Math" panose="02040503050406030204" pitchFamily="18" charset="0"/>
                                <a:cs typeface="Times New Roman" pitchFamily="18" charset="0"/>
                              </a:rPr>
                            </m:ctrlPr>
                          </m:sSupPr>
                          <m:e>
                            <m:r>
                              <m:rPr>
                                <m:nor/>
                              </m:rPr>
                              <a:rPr lang="en-US" sz="2700" b="0" i="0" smtClean="0">
                                <a:solidFill>
                                  <a:srgbClr val="002060"/>
                                </a:solidFill>
                                <a:latin typeface="Times New Roman" pitchFamily="18" charset="0"/>
                                <a:cs typeface="Times New Roman" pitchFamily="18" charset="0"/>
                              </a:rPr>
                              <m:t>5</m:t>
                            </m:r>
                            <m:r>
                              <m:rPr>
                                <m:nor/>
                              </m:rPr>
                              <a:rPr lang="nl-NL" sz="2700">
                                <a:solidFill>
                                  <a:srgbClr val="002060"/>
                                </a:solidFill>
                                <a:latin typeface="Times New Roman" pitchFamily="18" charset="0"/>
                                <a:cs typeface="Times New Roman" pitchFamily="18" charset="0"/>
                              </a:rPr>
                              <m:t>x</m:t>
                            </m:r>
                          </m:e>
                          <m:sup>
                            <m:r>
                              <a:rPr lang="en-US" sz="2700" b="0" i="1" smtClean="0">
                                <a:solidFill>
                                  <a:srgbClr val="002060"/>
                                </a:solidFill>
                                <a:latin typeface="Cambria Math" panose="02040503050406030204" pitchFamily="18" charset="0"/>
                                <a:cs typeface="Times New Roman" pitchFamily="18" charset="0"/>
                              </a:rPr>
                              <m:t>3</m:t>
                            </m:r>
                          </m:sup>
                        </m:sSup>
                        <m:r>
                          <m:rPr>
                            <m:nor/>
                          </m:rPr>
                          <a:rPr lang="en-US" sz="2700" b="0" i="0" smtClean="0">
                            <a:solidFill>
                              <a:srgbClr val="002060"/>
                            </a:solidFill>
                            <a:latin typeface="Cambria Math" panose="02040503050406030204" pitchFamily="18" charset="0"/>
                            <a:cs typeface="Times New Roman" pitchFamily="18" charset="0"/>
                          </a:rPr>
                          <m:t> </m:t>
                        </m:r>
                        <m:r>
                          <m:rPr>
                            <m:nor/>
                          </m:rPr>
                          <a:rPr lang="en-US" sz="2700" b="0" i="0" smtClean="0">
                            <a:solidFill>
                              <a:srgbClr val="002060"/>
                            </a:solidFill>
                            <a:latin typeface="Times New Roman" pitchFamily="18" charset="0"/>
                            <a:cs typeface="Times New Roman" pitchFamily="18" charset="0"/>
                          </a:rPr>
                          <m:t>+ 5</m:t>
                        </m:r>
                      </m:den>
                    </m:f>
                    <m:r>
                      <m:rPr>
                        <m:nor/>
                      </m:rPr>
                      <a:rPr lang="en-US" sz="2700">
                        <a:solidFill>
                          <a:srgbClr val="002060"/>
                        </a:solidFill>
                        <a:latin typeface="Times New Roman" pitchFamily="18" charset="0"/>
                        <a:cs typeface="Times New Roman" pitchFamily="18" charset="0"/>
                      </a:rPr>
                      <m:t>.</m:t>
                    </m:r>
                    <m:f>
                      <m:fPr>
                        <m:ctrlPr>
                          <a:rPr lang="en-US" sz="2700" i="1">
                            <a:solidFill>
                              <a:srgbClr val="002060"/>
                            </a:solidFill>
                            <a:latin typeface="Cambria Math" panose="02040503050406030204" pitchFamily="18" charset="0"/>
                            <a:cs typeface="Times New Roman" pitchFamily="18" charset="0"/>
                          </a:rPr>
                        </m:ctrlPr>
                      </m:fPr>
                      <m:num>
                        <m:r>
                          <m:rPr>
                            <m:nor/>
                          </m:rPr>
                          <a:rPr lang="en-US" sz="2700" b="0" i="0" smtClean="0">
                            <a:solidFill>
                              <a:srgbClr val="002060"/>
                            </a:solidFill>
                            <a:latin typeface="Times New Roman" pitchFamily="18" charset="0"/>
                            <a:cs typeface="Times New Roman" pitchFamily="18" charset="0"/>
                          </a:rPr>
                          <m:t>2</m:t>
                        </m:r>
                        <m:r>
                          <m:rPr>
                            <m:nor/>
                          </m:rPr>
                          <a:rPr lang="en-US" sz="2700" b="0" i="0" smtClean="0">
                            <a:solidFill>
                              <a:srgbClr val="002060"/>
                            </a:solidFill>
                            <a:latin typeface="Times New Roman" pitchFamily="18" charset="0"/>
                            <a:cs typeface="Times New Roman" pitchFamily="18" charset="0"/>
                          </a:rPr>
                          <m:t>x</m:t>
                        </m:r>
                      </m:num>
                      <m:den>
                        <m:sSup>
                          <m:sSupPr>
                            <m:ctrlPr>
                              <a:rPr lang="en-US" sz="2700" i="1">
                                <a:solidFill>
                                  <a:srgbClr val="002060"/>
                                </a:solidFill>
                                <a:latin typeface="Cambria Math" panose="02040503050406030204" pitchFamily="18" charset="0"/>
                                <a:cs typeface="Times New Roman" pitchFamily="18" charset="0"/>
                              </a:rPr>
                            </m:ctrlPr>
                          </m:sSupPr>
                          <m:e>
                            <m:r>
                              <m:rPr>
                                <m:nor/>
                              </m:rPr>
                              <a:rPr lang="en-US" sz="2700" b="0" i="0" smtClean="0">
                                <a:solidFill>
                                  <a:srgbClr val="002060"/>
                                </a:solidFill>
                                <a:latin typeface="Times New Roman" pitchFamily="18" charset="0"/>
                                <a:cs typeface="Times New Roman" pitchFamily="18" charset="0"/>
                              </a:rPr>
                              <m:t>x</m:t>
                            </m:r>
                          </m:e>
                          <m:sup>
                            <m:r>
                              <a:rPr lang="en-US" sz="2700" b="0" i="1" smtClean="0">
                                <a:solidFill>
                                  <a:srgbClr val="002060"/>
                                </a:solidFill>
                                <a:latin typeface="Cambria Math" panose="02040503050406030204" pitchFamily="18" charset="0"/>
                                <a:cs typeface="Times New Roman" pitchFamily="18" charset="0"/>
                              </a:rPr>
                              <m:t>2</m:t>
                            </m:r>
                          </m:sup>
                        </m:sSup>
                        <m:r>
                          <m:rPr>
                            <m:nor/>
                          </m:rPr>
                          <a:rPr lang="en-US" sz="2700" b="0" i="0" smtClean="0">
                            <a:solidFill>
                              <a:srgbClr val="002060"/>
                            </a:solidFill>
                            <a:latin typeface="Cambria Math" panose="02040503050406030204" pitchFamily="18" charset="0"/>
                            <a:cs typeface="Times New Roman" pitchFamily="18" charset="0"/>
                          </a:rPr>
                          <m:t> </m:t>
                        </m:r>
                        <m:r>
                          <m:rPr>
                            <m:nor/>
                          </m:rPr>
                          <a:rPr lang="en-US" sz="2700" b="0" i="0" smtClean="0">
                            <a:solidFill>
                              <a:srgbClr val="002060"/>
                            </a:solidFill>
                            <a:latin typeface="Times New Roman" pitchFamily="18" charset="0"/>
                            <a:cs typeface="Times New Roman" pitchFamily="18" charset="0"/>
                          </a:rPr>
                          <m:t>+ 4</m:t>
                        </m:r>
                      </m:den>
                    </m:f>
                    <m:r>
                      <m:rPr>
                        <m:nor/>
                      </m:rPr>
                      <a:rPr lang="en-US" sz="2700" b="0" i="0" smtClean="0">
                        <a:solidFill>
                          <a:srgbClr val="002060"/>
                        </a:solidFill>
                        <a:latin typeface="Times New Roman" pitchFamily="18" charset="0"/>
                        <a:cs typeface="Times New Roman" pitchFamily="18" charset="0"/>
                      </a:rPr>
                      <m:t>=</m:t>
                    </m:r>
                    <m:f>
                      <m:fPr>
                        <m:ctrlPr>
                          <a:rPr lang="en-US" sz="2700" b="0" i="1" smtClean="0">
                            <a:solidFill>
                              <a:srgbClr val="002060"/>
                            </a:solidFill>
                            <a:latin typeface="Cambria Math" panose="02040503050406030204" pitchFamily="18" charset="0"/>
                            <a:cs typeface="Times New Roman" pitchFamily="18" charset="0"/>
                          </a:rPr>
                        </m:ctrlPr>
                      </m:fPr>
                      <m:num>
                        <m:r>
                          <m:rPr>
                            <m:nor/>
                          </m:rPr>
                          <a:rPr lang="en-US" sz="2700" b="0" i="0" smtClean="0">
                            <a:solidFill>
                              <a:srgbClr val="002060"/>
                            </a:solidFill>
                            <a:latin typeface="Times New Roman" pitchFamily="18" charset="0"/>
                            <a:cs typeface="Times New Roman" pitchFamily="18" charset="0"/>
                          </a:rPr>
                          <m:t>…</m:t>
                        </m:r>
                      </m:num>
                      <m:den>
                        <m:r>
                          <m:rPr>
                            <m:nor/>
                          </m:rPr>
                          <a:rPr lang="en-US" sz="2700" b="0" i="0" smtClean="0">
                            <a:solidFill>
                              <a:srgbClr val="002060"/>
                            </a:solidFill>
                            <a:latin typeface="Times New Roman" pitchFamily="18" charset="0"/>
                            <a:cs typeface="Times New Roman" pitchFamily="18" charset="0"/>
                          </a:rPr>
                          <m:t>…</m:t>
                        </m:r>
                      </m:den>
                    </m:f>
                  </m:oMath>
                </a14:m>
                <a:r>
                  <a:rPr kumimoji="0" lang="nl-NL" sz="2700" b="0" i="0" u="none" strike="noStrike" cap="none" normalizeH="0" baseline="0">
                    <a:ln>
                      <a:noFill/>
                    </a:ln>
                    <a:solidFill>
                      <a:srgbClr val="002060"/>
                    </a:solidFill>
                    <a:effectLst/>
                    <a:latin typeface="Times New Roman" pitchFamily="18" charset="0"/>
                    <a:ea typeface="Times New Roman" pitchFamily="18" charset="0"/>
                    <a:cs typeface="Times New Roman" pitchFamily="18" charset="0"/>
                  </a:rPr>
                  <a:t>. Đa</a:t>
                </a:r>
                <a:r>
                  <a:rPr kumimoji="0" lang="nl-NL" sz="2700" b="0" i="0" u="none" strike="noStrike" cap="none" normalizeH="0">
                    <a:ln>
                      <a:noFill/>
                    </a:ln>
                    <a:solidFill>
                      <a:srgbClr val="002060"/>
                    </a:solidFill>
                    <a:effectLst/>
                    <a:latin typeface="Times New Roman" pitchFamily="18" charset="0"/>
                    <a:ea typeface="Times New Roman" pitchFamily="18" charset="0"/>
                    <a:cs typeface="Times New Roman" pitchFamily="18" charset="0"/>
                  </a:rPr>
                  <a:t> thức thích hợp điền vào chỗ trống ở tử và mẫu lần lượt là </a:t>
                </a:r>
                <a:r>
                  <a:rPr kumimoji="0" lang="nl-NL" sz="2700" b="0" i="0" u="none" strike="noStrike" cap="none" normalizeH="0" baseline="0">
                    <a:ln>
                      <a:noFill/>
                    </a:ln>
                    <a:solidFill>
                      <a:srgbClr val="002060"/>
                    </a:solidFill>
                    <a:effectLst/>
                    <a:latin typeface="Times New Roman" pitchFamily="18" charset="0"/>
                    <a:ea typeface="Times New Roman" pitchFamily="18" charset="0"/>
                    <a:cs typeface="Times New Roman" pitchFamily="18" charset="0"/>
                  </a:rPr>
                  <a:t>        </a:t>
                </a:r>
                <a:endParaRPr kumimoji="0" lang="nl-NL" sz="2700" b="0" i="0" u="none" strike="noStrike" cap="none" normalizeH="0" baseline="0" dirty="0">
                  <a:ln>
                    <a:noFill/>
                  </a:ln>
                  <a:solidFill>
                    <a:srgbClr val="002060"/>
                  </a:solidFill>
                  <a:effectLst/>
                  <a:latin typeface="Times New Roman" pitchFamily="18" charset="0"/>
                  <a:cs typeface="Times New Roman" pitchFamily="18" charset="0"/>
                </a:endParaRPr>
              </a:p>
            </p:txBody>
          </p:sp>
        </mc:Choice>
        <mc:Fallback xmlns="">
          <p:sp>
            <p:nvSpPr>
              <p:cNvPr id="16" name="Rectangle 15"/>
              <p:cNvSpPr>
                <a:spLocks noRot="1" noChangeAspect="1" noMove="1" noResize="1" noEditPoints="1" noAdjustHandles="1" noChangeArrowheads="1" noChangeShapeType="1" noTextEdit="1"/>
              </p:cNvSpPr>
              <p:nvPr/>
            </p:nvSpPr>
            <p:spPr bwMode="auto">
              <a:xfrm>
                <a:off x="1473926" y="480186"/>
                <a:ext cx="6450874" cy="1214307"/>
              </a:xfrm>
              <a:prstGeom prst="rect">
                <a:avLst/>
              </a:prstGeom>
              <a:blipFill>
                <a:blip r:embed="rId13"/>
                <a:stretch>
                  <a:fillRect l="-1796" b="-11055"/>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vi-VN">
                    <a:noFill/>
                  </a:rPr>
                  <a:t> </a:t>
                </a:r>
              </a:p>
            </p:txBody>
          </p:sp>
        </mc:Fallback>
      </mc:AlternateContent>
      <p:pic>
        <p:nvPicPr>
          <p:cNvPr id="23" name="Picture 22">
            <a:extLst>
              <a:ext uri="{FF2B5EF4-FFF2-40B4-BE49-F238E27FC236}">
                <a16:creationId xmlns:a16="http://schemas.microsoft.com/office/drawing/2014/main" id="{0CE43229-341E-4244-9013-5E6146084739}"/>
              </a:ext>
            </a:extLst>
          </p:cNvPr>
          <p:cNvPicPr>
            <a:picLocks noChangeAspect="1"/>
          </p:cNvPicPr>
          <p:nvPr/>
        </p:nvPicPr>
        <p:blipFill rotWithShape="1">
          <a:blip r:embed="rId14" cstate="print">
            <a:duotone>
              <a:prstClr val="black"/>
              <a:schemeClr val="accent6">
                <a:tint val="45000"/>
                <a:satMod val="400000"/>
              </a:schemeClr>
            </a:duotone>
          </a:blip>
          <a:srcRect r="-5485"/>
          <a:stretch/>
        </p:blipFill>
        <p:spPr>
          <a:xfrm>
            <a:off x="4191000" y="3528607"/>
            <a:ext cx="367321" cy="401680"/>
          </a:xfrm>
          <a:prstGeom prst="rect">
            <a:avLst/>
          </a:prstGeom>
          <a:solidFill>
            <a:srgbClr val="FF0000"/>
          </a:solidFill>
        </p:spPr>
      </p:pic>
      <p:pic>
        <p:nvPicPr>
          <p:cNvPr id="24" name="Picture 23">
            <a:extLst>
              <a:ext uri="{FF2B5EF4-FFF2-40B4-BE49-F238E27FC236}">
                <a16:creationId xmlns:a16="http://schemas.microsoft.com/office/drawing/2014/main" id="{16A8F554-F555-4457-AA60-CD86E26E2A5F}"/>
              </a:ext>
            </a:extLst>
          </p:cNvPr>
          <p:cNvPicPr>
            <a:picLocks noChangeAspect="1"/>
          </p:cNvPicPr>
          <p:nvPr/>
        </p:nvPicPr>
        <p:blipFill rotWithShape="1">
          <a:blip r:embed="rId15" cstate="print">
            <a:duotone>
              <a:prstClr val="black"/>
              <a:schemeClr val="accent2">
                <a:tint val="45000"/>
                <a:satMod val="400000"/>
              </a:schemeClr>
            </a:duotone>
          </a:blip>
          <a:srcRect r="3472"/>
          <a:stretch/>
        </p:blipFill>
        <p:spPr>
          <a:xfrm>
            <a:off x="3568337" y="2826476"/>
            <a:ext cx="382456" cy="400136"/>
          </a:xfrm>
          <a:prstGeom prst="rect">
            <a:avLst/>
          </a:prstGeom>
          <a:solidFill>
            <a:srgbClr val="CC0000"/>
          </a:solidFill>
        </p:spPr>
      </p:pic>
      <p:pic>
        <p:nvPicPr>
          <p:cNvPr id="25" name="Picture 24">
            <a:extLst>
              <a:ext uri="{FF2B5EF4-FFF2-40B4-BE49-F238E27FC236}">
                <a16:creationId xmlns:a16="http://schemas.microsoft.com/office/drawing/2014/main" id="{16A8F554-F555-4457-AA60-CD86E26E2A5F}"/>
              </a:ext>
            </a:extLst>
          </p:cNvPr>
          <p:cNvPicPr>
            <a:picLocks noChangeAspect="1"/>
          </p:cNvPicPr>
          <p:nvPr/>
        </p:nvPicPr>
        <p:blipFill rotWithShape="1">
          <a:blip r:embed="rId15" cstate="print">
            <a:duotone>
              <a:prstClr val="black"/>
              <a:schemeClr val="accent2">
                <a:tint val="45000"/>
                <a:satMod val="400000"/>
              </a:schemeClr>
            </a:duotone>
          </a:blip>
          <a:srcRect r="3472"/>
          <a:stretch/>
        </p:blipFill>
        <p:spPr>
          <a:xfrm>
            <a:off x="7201990" y="2819329"/>
            <a:ext cx="380999" cy="398611"/>
          </a:xfrm>
          <a:prstGeom prst="rect">
            <a:avLst/>
          </a:prstGeom>
          <a:solidFill>
            <a:srgbClr val="CC0000"/>
          </a:solidFill>
        </p:spPr>
      </p:pic>
      <p:pic>
        <p:nvPicPr>
          <p:cNvPr id="26" name="Picture 25">
            <a:extLst>
              <a:ext uri="{FF2B5EF4-FFF2-40B4-BE49-F238E27FC236}">
                <a16:creationId xmlns:a16="http://schemas.microsoft.com/office/drawing/2014/main" id="{16A8F554-F555-4457-AA60-CD86E26E2A5F}"/>
              </a:ext>
            </a:extLst>
          </p:cNvPr>
          <p:cNvPicPr>
            <a:picLocks noChangeAspect="1"/>
          </p:cNvPicPr>
          <p:nvPr/>
        </p:nvPicPr>
        <p:blipFill rotWithShape="1">
          <a:blip r:embed="rId15" cstate="print">
            <a:duotone>
              <a:prstClr val="black"/>
              <a:schemeClr val="accent2">
                <a:tint val="45000"/>
                <a:satMod val="400000"/>
              </a:schemeClr>
            </a:duotone>
          </a:blip>
          <a:srcRect r="3472"/>
          <a:stretch/>
        </p:blipFill>
        <p:spPr>
          <a:xfrm>
            <a:off x="6805748" y="3486150"/>
            <a:ext cx="394851" cy="413103"/>
          </a:xfrm>
          <a:prstGeom prst="rect">
            <a:avLst/>
          </a:prstGeom>
          <a:solidFill>
            <a:srgbClr val="CC0000"/>
          </a:solidFill>
        </p:spPr>
      </p:pic>
      <p:sp>
        <p:nvSpPr>
          <p:cNvPr id="27" name="Rectangle: Rounded Corners 3">
            <a:extLst>
              <a:ext uri="{FF2B5EF4-FFF2-40B4-BE49-F238E27FC236}">
                <a16:creationId xmlns:a16="http://schemas.microsoft.com/office/drawing/2014/main" id="{4303BB96-E468-4FF9-973A-AD6A9412E807}"/>
              </a:ext>
            </a:extLst>
          </p:cNvPr>
          <p:cNvSpPr/>
          <p:nvPr/>
        </p:nvSpPr>
        <p:spPr>
          <a:xfrm>
            <a:off x="3292738" y="4185013"/>
            <a:ext cx="2041262" cy="898591"/>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THỜI GIAN</a:t>
            </a:r>
          </a:p>
        </p:txBody>
      </p:sp>
      <p:sp>
        <p:nvSpPr>
          <p:cNvPr id="28" name="Rectangle: Rounded Corners 174">
            <a:extLst>
              <a:ext uri="{FF2B5EF4-FFF2-40B4-BE49-F238E27FC236}">
                <a16:creationId xmlns:a16="http://schemas.microsoft.com/office/drawing/2014/main" id="{52691D40-8C0E-4667-A610-1C54EA7D9EE2}"/>
              </a:ext>
            </a:extLst>
          </p:cNvPr>
          <p:cNvSpPr/>
          <p:nvPr/>
        </p:nvSpPr>
        <p:spPr>
          <a:xfrm>
            <a:off x="3292738" y="4185013"/>
            <a:ext cx="2041262" cy="898591"/>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10</a:t>
            </a:r>
          </a:p>
        </p:txBody>
      </p:sp>
      <p:sp>
        <p:nvSpPr>
          <p:cNvPr id="29" name="Rectangle: Rounded Corners 175">
            <a:extLst>
              <a:ext uri="{FF2B5EF4-FFF2-40B4-BE49-F238E27FC236}">
                <a16:creationId xmlns:a16="http://schemas.microsoft.com/office/drawing/2014/main" id="{93E9F58F-BEA1-46C8-883A-2E2D092369EB}"/>
              </a:ext>
            </a:extLst>
          </p:cNvPr>
          <p:cNvSpPr/>
          <p:nvPr/>
        </p:nvSpPr>
        <p:spPr>
          <a:xfrm>
            <a:off x="3292738" y="4185013"/>
            <a:ext cx="2041262" cy="898591"/>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09</a:t>
            </a:r>
          </a:p>
        </p:txBody>
      </p:sp>
      <p:sp>
        <p:nvSpPr>
          <p:cNvPr id="30" name="Rectangle: Rounded Corners 176">
            <a:extLst>
              <a:ext uri="{FF2B5EF4-FFF2-40B4-BE49-F238E27FC236}">
                <a16:creationId xmlns:a16="http://schemas.microsoft.com/office/drawing/2014/main" id="{23D056EC-DD40-48B3-8FE2-2B7113C71C14}"/>
              </a:ext>
            </a:extLst>
          </p:cNvPr>
          <p:cNvSpPr/>
          <p:nvPr/>
        </p:nvSpPr>
        <p:spPr>
          <a:xfrm>
            <a:off x="3292738" y="4185013"/>
            <a:ext cx="2041262" cy="898591"/>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08</a:t>
            </a:r>
          </a:p>
        </p:txBody>
      </p:sp>
      <p:sp>
        <p:nvSpPr>
          <p:cNvPr id="31" name="Rectangle: Rounded Corners 177">
            <a:extLst>
              <a:ext uri="{FF2B5EF4-FFF2-40B4-BE49-F238E27FC236}">
                <a16:creationId xmlns:a16="http://schemas.microsoft.com/office/drawing/2014/main" id="{90370E08-2678-4A2F-B297-15FB23DDD29B}"/>
              </a:ext>
            </a:extLst>
          </p:cNvPr>
          <p:cNvSpPr/>
          <p:nvPr/>
        </p:nvSpPr>
        <p:spPr>
          <a:xfrm>
            <a:off x="3292738" y="4185013"/>
            <a:ext cx="2041262" cy="898591"/>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07</a:t>
            </a:r>
          </a:p>
        </p:txBody>
      </p:sp>
      <p:sp>
        <p:nvSpPr>
          <p:cNvPr id="32" name="Rectangle: Rounded Corners 178">
            <a:extLst>
              <a:ext uri="{FF2B5EF4-FFF2-40B4-BE49-F238E27FC236}">
                <a16:creationId xmlns:a16="http://schemas.microsoft.com/office/drawing/2014/main" id="{68B8FE45-45C7-4981-AAA5-E349D81F3027}"/>
              </a:ext>
            </a:extLst>
          </p:cNvPr>
          <p:cNvSpPr/>
          <p:nvPr/>
        </p:nvSpPr>
        <p:spPr>
          <a:xfrm>
            <a:off x="3292738" y="4185013"/>
            <a:ext cx="2041262" cy="898591"/>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06</a:t>
            </a:r>
          </a:p>
        </p:txBody>
      </p:sp>
      <p:sp>
        <p:nvSpPr>
          <p:cNvPr id="33" name="Rectangle: Rounded Corners 179">
            <a:extLst>
              <a:ext uri="{FF2B5EF4-FFF2-40B4-BE49-F238E27FC236}">
                <a16:creationId xmlns:a16="http://schemas.microsoft.com/office/drawing/2014/main" id="{3F153729-FDBD-4EB4-AE34-FE8FDA2B9D22}"/>
              </a:ext>
            </a:extLst>
          </p:cNvPr>
          <p:cNvSpPr/>
          <p:nvPr/>
        </p:nvSpPr>
        <p:spPr>
          <a:xfrm>
            <a:off x="3292738" y="4185013"/>
            <a:ext cx="2041262" cy="898591"/>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05</a:t>
            </a:r>
          </a:p>
        </p:txBody>
      </p:sp>
      <p:sp>
        <p:nvSpPr>
          <p:cNvPr id="34" name="Rectangle: Rounded Corners 180">
            <a:extLst>
              <a:ext uri="{FF2B5EF4-FFF2-40B4-BE49-F238E27FC236}">
                <a16:creationId xmlns:a16="http://schemas.microsoft.com/office/drawing/2014/main" id="{C504947B-95BA-4E4E-806B-E6908ED53E70}"/>
              </a:ext>
            </a:extLst>
          </p:cNvPr>
          <p:cNvSpPr/>
          <p:nvPr/>
        </p:nvSpPr>
        <p:spPr>
          <a:xfrm>
            <a:off x="3292738" y="4185013"/>
            <a:ext cx="2041262" cy="898591"/>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04</a:t>
            </a:r>
          </a:p>
        </p:txBody>
      </p:sp>
      <p:sp>
        <p:nvSpPr>
          <p:cNvPr id="35" name="Rectangle: Rounded Corners 181">
            <a:extLst>
              <a:ext uri="{FF2B5EF4-FFF2-40B4-BE49-F238E27FC236}">
                <a16:creationId xmlns:a16="http://schemas.microsoft.com/office/drawing/2014/main" id="{FA2AE9AA-DF6C-4198-8070-BE28C33BC93B}"/>
              </a:ext>
            </a:extLst>
          </p:cNvPr>
          <p:cNvSpPr/>
          <p:nvPr/>
        </p:nvSpPr>
        <p:spPr>
          <a:xfrm>
            <a:off x="3292738" y="4185013"/>
            <a:ext cx="2041262" cy="898591"/>
          </a:xfrm>
          <a:prstGeom prst="roundRec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FFFF00"/>
                </a:solidFill>
                <a:effectLst/>
                <a:uLnTx/>
                <a:uFillTx/>
                <a:latin typeface="Times New Roman" panose="02020603050405020304" pitchFamily="18" charset="0"/>
                <a:ea typeface="+mn-ea"/>
                <a:cs typeface="Times New Roman" panose="02020603050405020304" pitchFamily="18" charset="0"/>
              </a:rPr>
              <a:t>0 : 03</a:t>
            </a:r>
          </a:p>
        </p:txBody>
      </p:sp>
      <p:sp>
        <p:nvSpPr>
          <p:cNvPr id="36" name="Rectangle: Rounded Corners 182">
            <a:extLst>
              <a:ext uri="{FF2B5EF4-FFF2-40B4-BE49-F238E27FC236}">
                <a16:creationId xmlns:a16="http://schemas.microsoft.com/office/drawing/2014/main" id="{5574E918-FCCF-4F5A-8338-F0195D48D322}"/>
              </a:ext>
            </a:extLst>
          </p:cNvPr>
          <p:cNvSpPr/>
          <p:nvPr/>
        </p:nvSpPr>
        <p:spPr>
          <a:xfrm>
            <a:off x="3292738" y="4185013"/>
            <a:ext cx="2041262" cy="898591"/>
          </a:xfrm>
          <a:prstGeom prst="roundRec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FFFF00"/>
                </a:solidFill>
                <a:effectLst/>
                <a:uLnTx/>
                <a:uFillTx/>
                <a:latin typeface="Times New Roman" panose="02020603050405020304" pitchFamily="18" charset="0"/>
                <a:ea typeface="+mn-ea"/>
                <a:cs typeface="Times New Roman" panose="02020603050405020304" pitchFamily="18" charset="0"/>
              </a:rPr>
              <a:t>0 : 02</a:t>
            </a:r>
          </a:p>
        </p:txBody>
      </p:sp>
      <p:sp>
        <p:nvSpPr>
          <p:cNvPr id="37" name="Rectangle: Rounded Corners 183">
            <a:extLst>
              <a:ext uri="{FF2B5EF4-FFF2-40B4-BE49-F238E27FC236}">
                <a16:creationId xmlns:a16="http://schemas.microsoft.com/office/drawing/2014/main" id="{84498586-260B-44AC-9119-279CD8106F7A}"/>
              </a:ext>
            </a:extLst>
          </p:cNvPr>
          <p:cNvSpPr/>
          <p:nvPr/>
        </p:nvSpPr>
        <p:spPr>
          <a:xfrm>
            <a:off x="3292738" y="4185013"/>
            <a:ext cx="2041262" cy="898591"/>
          </a:xfrm>
          <a:prstGeom prst="roundRec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FFFF00"/>
                </a:solidFill>
                <a:effectLst/>
                <a:uLnTx/>
                <a:uFillTx/>
                <a:latin typeface="Times New Roman" panose="02020603050405020304" pitchFamily="18" charset="0"/>
                <a:ea typeface="+mn-ea"/>
                <a:cs typeface="Times New Roman" panose="02020603050405020304" pitchFamily="18" charset="0"/>
              </a:rPr>
              <a:t>0 : 01</a:t>
            </a:r>
          </a:p>
        </p:txBody>
      </p:sp>
      <p:sp>
        <p:nvSpPr>
          <p:cNvPr id="38" name="Rectangle: Rounded Corners 184">
            <a:extLst>
              <a:ext uri="{FF2B5EF4-FFF2-40B4-BE49-F238E27FC236}">
                <a16:creationId xmlns:a16="http://schemas.microsoft.com/office/drawing/2014/main" id="{07059D34-D489-4C48-9C01-029A2E8240D4}"/>
              </a:ext>
            </a:extLst>
          </p:cNvPr>
          <p:cNvSpPr/>
          <p:nvPr/>
        </p:nvSpPr>
        <p:spPr>
          <a:xfrm>
            <a:off x="3292738" y="4185013"/>
            <a:ext cx="2041262" cy="898591"/>
          </a:xfrm>
          <a:prstGeom prst="roundRec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FFFF00"/>
                </a:solidFill>
                <a:effectLst/>
                <a:uLnTx/>
                <a:uFillTx/>
                <a:latin typeface="Times New Roman" panose="02020603050405020304" pitchFamily="18" charset="0"/>
                <a:ea typeface="+mn-ea"/>
                <a:cs typeface="Times New Roman" panose="02020603050405020304" pitchFamily="18" charset="0"/>
              </a:rPr>
              <a:t>0 : 00</a:t>
            </a:r>
          </a:p>
        </p:txBody>
      </p:sp>
      <p:sp>
        <p:nvSpPr>
          <p:cNvPr id="39" name="Rectangle: Rounded Corners 186">
            <a:extLst>
              <a:ext uri="{FF2B5EF4-FFF2-40B4-BE49-F238E27FC236}">
                <a16:creationId xmlns:a16="http://schemas.microsoft.com/office/drawing/2014/main" id="{09BD8570-F3EE-4550-91DC-3636FF64E440}"/>
              </a:ext>
            </a:extLst>
          </p:cNvPr>
          <p:cNvSpPr/>
          <p:nvPr/>
        </p:nvSpPr>
        <p:spPr>
          <a:xfrm>
            <a:off x="3292738" y="4185013"/>
            <a:ext cx="2041262" cy="898591"/>
          </a:xfrm>
          <a:prstGeom prst="roundRec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FF00"/>
                </a:solidFill>
                <a:effectLst/>
                <a:uLnTx/>
                <a:uFillTx/>
                <a:latin typeface="Times New Roman" panose="02020603050405020304" pitchFamily="18" charset="0"/>
                <a:ea typeface="+mn-ea"/>
                <a:cs typeface="Times New Roman" panose="02020603050405020304" pitchFamily="18" charset="0"/>
              </a:rPr>
              <a:t>HẾT GIỜ</a:t>
            </a:r>
          </a:p>
        </p:txBody>
      </p:sp>
      <mc:AlternateContent xmlns:mc="http://schemas.openxmlformats.org/markup-compatibility/2006" xmlns:a14="http://schemas.microsoft.com/office/drawing/2010/main">
        <mc:Choice Requires="a14">
          <p:sp>
            <p:nvSpPr>
              <p:cNvPr id="40" name="Rectangle 39"/>
              <p:cNvSpPr/>
              <p:nvPr/>
            </p:nvSpPr>
            <p:spPr>
              <a:xfrm>
                <a:off x="1593666" y="2571750"/>
                <a:ext cx="2135778" cy="660630"/>
              </a:xfrm>
              <a:prstGeom prst="rect">
                <a:avLst/>
              </a:prstGeom>
            </p:spPr>
            <p:txBody>
              <a:bodyPr wrap="square">
                <a:spAutoFit/>
              </a:bodyPr>
              <a:lstStyle/>
              <a:p>
                <a:pPr>
                  <a:lnSpc>
                    <a:spcPct val="150000"/>
                  </a:lnSpc>
                </a:pPr>
                <a:r>
                  <a:rPr lang="en-US" sz="2700" b="1">
                    <a:solidFill>
                      <a:srgbClr val="002060"/>
                    </a:solidFill>
                    <a:latin typeface="Times New Roman" pitchFamily="18" charset="0"/>
                    <a:cs typeface="Times New Roman" pitchFamily="18" charset="0"/>
                  </a:rPr>
                  <a:t>A. </a:t>
                </a:r>
                <a:r>
                  <a:rPr lang="en-US" sz="2700">
                    <a:solidFill>
                      <a:srgbClr val="002060"/>
                    </a:solidFill>
                    <a:latin typeface="Times New Roman" pitchFamily="18" charset="0"/>
                    <a:cs typeface="Times New Roman" pitchFamily="18" charset="0"/>
                  </a:rPr>
                  <a:t>6x; </a:t>
                </a:r>
                <a14:m>
                  <m:oMath xmlns:m="http://schemas.openxmlformats.org/officeDocument/2006/math">
                    <m:sSup>
                      <m:sSupPr>
                        <m:ctrlPr>
                          <a:rPr lang="en-US" sz="2700" i="1">
                            <a:solidFill>
                              <a:srgbClr val="002060"/>
                            </a:solidFill>
                            <a:latin typeface="Cambria Math" panose="02040503050406030204" pitchFamily="18" charset="0"/>
                            <a:cs typeface="Times New Roman" pitchFamily="18" charset="0"/>
                          </a:rPr>
                        </m:ctrlPr>
                      </m:sSupPr>
                      <m:e>
                        <m:r>
                          <m:rPr>
                            <m:nor/>
                          </m:rPr>
                          <a:rPr lang="en-US" sz="2700">
                            <a:solidFill>
                              <a:srgbClr val="002060"/>
                            </a:solidFill>
                            <a:latin typeface="Times New Roman" pitchFamily="18" charset="0"/>
                            <a:cs typeface="Times New Roman" pitchFamily="18" charset="0"/>
                          </a:rPr>
                          <m:t>x</m:t>
                        </m:r>
                      </m:e>
                      <m:sup>
                        <m:r>
                          <a:rPr lang="en-US" sz="2700" b="0" i="1" smtClean="0">
                            <a:solidFill>
                              <a:srgbClr val="002060"/>
                            </a:solidFill>
                            <a:latin typeface="Cambria Math" panose="02040503050406030204" pitchFamily="18" charset="0"/>
                            <a:cs typeface="Times New Roman" pitchFamily="18" charset="0"/>
                          </a:rPr>
                          <m:t>2</m:t>
                        </m:r>
                      </m:sup>
                    </m:sSup>
                    <m:r>
                      <m:rPr>
                        <m:nor/>
                      </m:rPr>
                      <a:rPr lang="en-US" sz="2700" b="0" i="0" smtClean="0">
                        <a:solidFill>
                          <a:srgbClr val="002060"/>
                        </a:solidFill>
                        <a:latin typeface="Cambria Math" panose="02040503050406030204" pitchFamily="18" charset="0"/>
                        <a:cs typeface="Times New Roman" pitchFamily="18" charset="0"/>
                      </a:rPr>
                      <m:t> </m:t>
                    </m:r>
                    <m:r>
                      <m:rPr>
                        <m:nor/>
                      </m:rPr>
                      <a:rPr lang="en-US" sz="2700" b="0" i="0" smtClean="0">
                        <a:solidFill>
                          <a:srgbClr val="002060"/>
                        </a:solidFill>
                        <a:latin typeface="Cambria Math"/>
                        <a:cs typeface="Times New Roman" pitchFamily="18" charset="0"/>
                      </a:rPr>
                      <m:t>+</m:t>
                    </m:r>
                    <m:r>
                      <m:rPr>
                        <m:nor/>
                      </m:rPr>
                      <a:rPr lang="en-US" sz="2700">
                        <a:solidFill>
                          <a:srgbClr val="002060"/>
                        </a:solidFill>
                        <a:latin typeface="Times New Roman" pitchFamily="18" charset="0"/>
                        <a:cs typeface="Times New Roman" pitchFamily="18" charset="0"/>
                      </a:rPr>
                      <m:t>4</m:t>
                    </m:r>
                  </m:oMath>
                </a14:m>
                <a:endParaRPr lang="en-US" sz="2700" dirty="0">
                  <a:solidFill>
                    <a:srgbClr val="002060"/>
                  </a:solidFill>
                  <a:latin typeface="Times New Roman" pitchFamily="18" charset="0"/>
                  <a:cs typeface="Times New Roman" pitchFamily="18" charset="0"/>
                </a:endParaRPr>
              </a:p>
            </p:txBody>
          </p:sp>
        </mc:Choice>
        <mc:Fallback xmlns="">
          <p:sp>
            <p:nvSpPr>
              <p:cNvPr id="40" name="Rectangle 39"/>
              <p:cNvSpPr>
                <a:spLocks noRot="1" noChangeAspect="1" noMove="1" noResize="1" noEditPoints="1" noAdjustHandles="1" noChangeArrowheads="1" noChangeShapeType="1" noTextEdit="1"/>
              </p:cNvSpPr>
              <p:nvPr/>
            </p:nvSpPr>
            <p:spPr>
              <a:xfrm>
                <a:off x="1593666" y="2571750"/>
                <a:ext cx="2135778" cy="660630"/>
              </a:xfrm>
              <a:prstGeom prst="rect">
                <a:avLst/>
              </a:prstGeom>
              <a:blipFill>
                <a:blip r:embed="rId16"/>
                <a:stretch>
                  <a:fillRect l="-5413" b="-20370"/>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41" name="Rectangle 40"/>
              <p:cNvSpPr/>
              <p:nvPr/>
            </p:nvSpPr>
            <p:spPr>
              <a:xfrm>
                <a:off x="4800600" y="3231424"/>
                <a:ext cx="2083527" cy="660630"/>
              </a:xfrm>
              <a:prstGeom prst="rect">
                <a:avLst/>
              </a:prstGeom>
            </p:spPr>
            <p:txBody>
              <a:bodyPr wrap="square">
                <a:spAutoFit/>
              </a:bodyPr>
              <a:lstStyle/>
              <a:p>
                <a:pPr>
                  <a:lnSpc>
                    <a:spcPct val="150000"/>
                  </a:lnSpc>
                </a:pPr>
                <a:r>
                  <a:rPr lang="en-US" sz="2700" b="1">
                    <a:solidFill>
                      <a:srgbClr val="002060"/>
                    </a:solidFill>
                    <a:latin typeface="Times New Roman" pitchFamily="18" charset="0"/>
                    <a:cs typeface="Times New Roman" pitchFamily="18" charset="0"/>
                  </a:rPr>
                  <a:t>D. </a:t>
                </a:r>
                <a:r>
                  <a:rPr lang="en-US" sz="2700">
                    <a:solidFill>
                      <a:srgbClr val="002060"/>
                    </a:solidFill>
                    <a:latin typeface="Times New Roman" pitchFamily="18" charset="0"/>
                    <a:cs typeface="Times New Roman" pitchFamily="18" charset="0"/>
                  </a:rPr>
                  <a:t>3x; </a:t>
                </a:r>
                <a14:m>
                  <m:oMath xmlns:m="http://schemas.openxmlformats.org/officeDocument/2006/math">
                    <m:sSup>
                      <m:sSupPr>
                        <m:ctrlPr>
                          <a:rPr lang="en-US" sz="2700" i="1">
                            <a:solidFill>
                              <a:srgbClr val="002060"/>
                            </a:solidFill>
                            <a:latin typeface="Cambria Math" panose="02040503050406030204" pitchFamily="18" charset="0"/>
                            <a:cs typeface="Times New Roman" pitchFamily="18" charset="0"/>
                          </a:rPr>
                        </m:ctrlPr>
                      </m:sSupPr>
                      <m:e>
                        <m:r>
                          <m:rPr>
                            <m:nor/>
                          </m:rPr>
                          <a:rPr lang="en-US" sz="2700">
                            <a:solidFill>
                              <a:srgbClr val="002060"/>
                            </a:solidFill>
                            <a:latin typeface="Times New Roman" pitchFamily="18" charset="0"/>
                            <a:cs typeface="Times New Roman" pitchFamily="18" charset="0"/>
                          </a:rPr>
                          <m:t>x</m:t>
                        </m:r>
                      </m:e>
                      <m:sup>
                        <m:r>
                          <a:rPr lang="en-US" sz="2700" b="0" i="1" smtClean="0">
                            <a:solidFill>
                              <a:srgbClr val="002060"/>
                            </a:solidFill>
                            <a:latin typeface="Cambria Math" panose="02040503050406030204" pitchFamily="18" charset="0"/>
                            <a:cs typeface="Times New Roman" pitchFamily="18" charset="0"/>
                          </a:rPr>
                          <m:t>2</m:t>
                        </m:r>
                      </m:sup>
                    </m:sSup>
                    <m:r>
                      <m:rPr>
                        <m:nor/>
                      </m:rPr>
                      <a:rPr lang="en-US" sz="2700" b="0" i="0" smtClean="0">
                        <a:solidFill>
                          <a:srgbClr val="002060"/>
                        </a:solidFill>
                        <a:latin typeface="Cambria Math"/>
                        <a:cs typeface="Times New Roman" pitchFamily="18" charset="0"/>
                      </a:rPr>
                      <m:t>+ </m:t>
                    </m:r>
                    <m:r>
                      <m:rPr>
                        <m:nor/>
                      </m:rPr>
                      <a:rPr lang="en-US" sz="2700">
                        <a:solidFill>
                          <a:srgbClr val="002060"/>
                        </a:solidFill>
                        <a:latin typeface="Times New Roman" pitchFamily="18" charset="0"/>
                        <a:cs typeface="Times New Roman" pitchFamily="18" charset="0"/>
                      </a:rPr>
                      <m:t>4</m:t>
                    </m:r>
                  </m:oMath>
                </a14:m>
                <a:endParaRPr lang="en-US" sz="2700" dirty="0">
                  <a:solidFill>
                    <a:srgbClr val="002060"/>
                  </a:solidFill>
                  <a:latin typeface="Times New Roman" pitchFamily="18" charset="0"/>
                  <a:cs typeface="Times New Roman" pitchFamily="18" charset="0"/>
                </a:endParaRPr>
              </a:p>
            </p:txBody>
          </p:sp>
        </mc:Choice>
        <mc:Fallback xmlns="">
          <p:sp>
            <p:nvSpPr>
              <p:cNvPr id="41" name="Rectangle 40"/>
              <p:cNvSpPr>
                <a:spLocks noRot="1" noChangeAspect="1" noMove="1" noResize="1" noEditPoints="1" noAdjustHandles="1" noChangeArrowheads="1" noChangeShapeType="1" noTextEdit="1"/>
              </p:cNvSpPr>
              <p:nvPr/>
            </p:nvSpPr>
            <p:spPr>
              <a:xfrm>
                <a:off x="4800600" y="3231424"/>
                <a:ext cx="2083527" cy="660630"/>
              </a:xfrm>
              <a:prstGeom prst="rect">
                <a:avLst/>
              </a:prstGeom>
              <a:blipFill>
                <a:blip r:embed="rId17"/>
                <a:stretch>
                  <a:fillRect l="-5572" b="-21296"/>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42" name="Rectangle 41"/>
              <p:cNvSpPr/>
              <p:nvPr/>
            </p:nvSpPr>
            <p:spPr>
              <a:xfrm>
                <a:off x="1583682" y="3307624"/>
                <a:ext cx="2661026" cy="660630"/>
              </a:xfrm>
              <a:prstGeom prst="rect">
                <a:avLst/>
              </a:prstGeom>
            </p:spPr>
            <p:txBody>
              <a:bodyPr wrap="square">
                <a:spAutoFit/>
              </a:bodyPr>
              <a:lstStyle/>
              <a:p>
                <a:pPr>
                  <a:lnSpc>
                    <a:spcPct val="150000"/>
                  </a:lnSpc>
                </a:pPr>
                <a:r>
                  <a:rPr lang="en-US" sz="2700" b="1">
                    <a:solidFill>
                      <a:srgbClr val="002060"/>
                    </a:solidFill>
                    <a:latin typeface="Times New Roman" pitchFamily="18" charset="0"/>
                    <a:cs typeface="Times New Roman" pitchFamily="18" charset="0"/>
                  </a:rPr>
                  <a:t>C. </a:t>
                </a:r>
                <a:r>
                  <a:rPr lang="en-US" sz="2700">
                    <a:solidFill>
                      <a:srgbClr val="002060"/>
                    </a:solidFill>
                    <a:latin typeface="Times New Roman" pitchFamily="18" charset="0"/>
                    <a:cs typeface="Times New Roman" pitchFamily="18" charset="0"/>
                  </a:rPr>
                  <a:t>6x;</a:t>
                </a:r>
                <a14:m>
                  <m:oMath xmlns:m="http://schemas.openxmlformats.org/officeDocument/2006/math">
                    <m:r>
                      <m:rPr>
                        <m:nor/>
                      </m:rPr>
                      <a:rPr lang="en-US" sz="2700">
                        <a:solidFill>
                          <a:srgbClr val="002060"/>
                        </a:solidFill>
                        <a:latin typeface="Times New Roman" pitchFamily="18" charset="0"/>
                        <a:cs typeface="Times New Roman" pitchFamily="18" charset="0"/>
                      </a:rPr>
                      <m:t>5</m:t>
                    </m:r>
                    <m:d>
                      <m:dPr>
                        <m:ctrlPr>
                          <a:rPr lang="en-US" sz="2700" i="1">
                            <a:solidFill>
                              <a:srgbClr val="002060"/>
                            </a:solidFill>
                            <a:latin typeface="Cambria Math" panose="02040503050406030204" pitchFamily="18" charset="0"/>
                            <a:cs typeface="Times New Roman" pitchFamily="18" charset="0"/>
                          </a:rPr>
                        </m:ctrlPr>
                      </m:dPr>
                      <m:e>
                        <m:sSup>
                          <m:sSupPr>
                            <m:ctrlPr>
                              <a:rPr lang="en-US" sz="2700" i="1" smtClean="0">
                                <a:solidFill>
                                  <a:srgbClr val="002060"/>
                                </a:solidFill>
                                <a:latin typeface="Cambria Math" panose="02040503050406030204" pitchFamily="18" charset="0"/>
                                <a:cs typeface="Times New Roman" pitchFamily="18" charset="0"/>
                              </a:rPr>
                            </m:ctrlPr>
                          </m:sSupPr>
                          <m:e>
                            <m:r>
                              <m:rPr>
                                <m:nor/>
                              </m:rPr>
                              <a:rPr lang="en-US" sz="2700">
                                <a:solidFill>
                                  <a:srgbClr val="002060"/>
                                </a:solidFill>
                                <a:latin typeface="Times New Roman" pitchFamily="18" charset="0"/>
                                <a:cs typeface="Times New Roman" pitchFamily="18" charset="0"/>
                              </a:rPr>
                              <m:t>x</m:t>
                            </m:r>
                          </m:e>
                          <m:sup>
                            <m:r>
                              <a:rPr lang="en-US" sz="2700" i="1" smtClean="0">
                                <a:solidFill>
                                  <a:srgbClr val="002060"/>
                                </a:solidFill>
                                <a:latin typeface="Cambria Math"/>
                                <a:cs typeface="Times New Roman" pitchFamily="18" charset="0"/>
                              </a:rPr>
                              <m:t>2</m:t>
                            </m:r>
                          </m:sup>
                        </m:sSup>
                        <m:r>
                          <a:rPr lang="en-US" sz="2700" b="0" i="1" smtClean="0">
                            <a:solidFill>
                              <a:srgbClr val="002060"/>
                            </a:solidFill>
                            <a:latin typeface="Cambria Math"/>
                            <a:cs typeface="Times New Roman" pitchFamily="18" charset="0"/>
                          </a:rPr>
                          <m:t>+</m:t>
                        </m:r>
                        <m:r>
                          <m:rPr>
                            <m:nor/>
                          </m:rPr>
                          <a:rPr lang="en-US" sz="2700">
                            <a:solidFill>
                              <a:srgbClr val="002060"/>
                            </a:solidFill>
                            <a:latin typeface="Times New Roman" pitchFamily="18" charset="0"/>
                            <a:cs typeface="Times New Roman" pitchFamily="18" charset="0"/>
                          </a:rPr>
                          <m:t>4</m:t>
                        </m:r>
                      </m:e>
                    </m:d>
                  </m:oMath>
                </a14:m>
                <a:endParaRPr lang="en-US" sz="2700" dirty="0">
                  <a:solidFill>
                    <a:srgbClr val="002060"/>
                  </a:solidFill>
                  <a:latin typeface="Times New Roman" pitchFamily="18" charset="0"/>
                  <a:cs typeface="Times New Roman" pitchFamily="18" charset="0"/>
                </a:endParaRPr>
              </a:p>
            </p:txBody>
          </p:sp>
        </mc:Choice>
        <mc:Fallback xmlns="">
          <p:sp>
            <p:nvSpPr>
              <p:cNvPr id="42" name="Rectangle 41"/>
              <p:cNvSpPr>
                <a:spLocks noRot="1" noChangeAspect="1" noMove="1" noResize="1" noEditPoints="1" noAdjustHandles="1" noChangeArrowheads="1" noChangeShapeType="1" noTextEdit="1"/>
              </p:cNvSpPr>
              <p:nvPr/>
            </p:nvSpPr>
            <p:spPr>
              <a:xfrm>
                <a:off x="1583682" y="3307624"/>
                <a:ext cx="2661026" cy="660630"/>
              </a:xfrm>
              <a:prstGeom prst="rect">
                <a:avLst/>
              </a:prstGeom>
              <a:blipFill>
                <a:blip r:embed="rId18"/>
                <a:stretch>
                  <a:fillRect l="-4358" b="-20370"/>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43" name="Rectangle 42"/>
              <p:cNvSpPr/>
              <p:nvPr/>
            </p:nvSpPr>
            <p:spPr>
              <a:xfrm>
                <a:off x="4806574" y="2610939"/>
                <a:ext cx="2508626" cy="660630"/>
              </a:xfrm>
              <a:prstGeom prst="rect">
                <a:avLst/>
              </a:prstGeom>
            </p:spPr>
            <p:txBody>
              <a:bodyPr wrap="square">
                <a:spAutoFit/>
              </a:bodyPr>
              <a:lstStyle/>
              <a:p>
                <a:pPr>
                  <a:lnSpc>
                    <a:spcPct val="150000"/>
                  </a:lnSpc>
                </a:pPr>
                <a:r>
                  <a:rPr lang="en-US" sz="2700" b="1">
                    <a:solidFill>
                      <a:srgbClr val="002060"/>
                    </a:solidFill>
                    <a:latin typeface="Times New Roman" pitchFamily="18" charset="0"/>
                    <a:cs typeface="Times New Roman" pitchFamily="18" charset="0"/>
                  </a:rPr>
                  <a:t>B. </a:t>
                </a:r>
                <a:r>
                  <a:rPr lang="en-US" sz="2700">
                    <a:solidFill>
                      <a:srgbClr val="002060"/>
                    </a:solidFill>
                    <a:latin typeface="Times New Roman" pitchFamily="18" charset="0"/>
                    <a:cs typeface="Times New Roman" pitchFamily="18" charset="0"/>
                  </a:rPr>
                  <a:t>x; </a:t>
                </a:r>
                <a14:m>
                  <m:oMath xmlns:m="http://schemas.openxmlformats.org/officeDocument/2006/math">
                    <m:r>
                      <m:rPr>
                        <m:nor/>
                      </m:rPr>
                      <a:rPr lang="en-US" sz="2700">
                        <a:solidFill>
                          <a:srgbClr val="002060"/>
                        </a:solidFill>
                        <a:latin typeface="Times New Roman" pitchFamily="18" charset="0"/>
                        <a:cs typeface="Times New Roman" pitchFamily="18" charset="0"/>
                      </a:rPr>
                      <m:t>5</m:t>
                    </m:r>
                    <m:d>
                      <m:dPr>
                        <m:ctrlPr>
                          <a:rPr lang="en-US" sz="2700" i="1">
                            <a:solidFill>
                              <a:srgbClr val="002060"/>
                            </a:solidFill>
                            <a:latin typeface="Cambria Math" panose="02040503050406030204" pitchFamily="18" charset="0"/>
                            <a:cs typeface="Times New Roman" pitchFamily="18" charset="0"/>
                          </a:rPr>
                        </m:ctrlPr>
                      </m:dPr>
                      <m:e>
                        <m:sSup>
                          <m:sSupPr>
                            <m:ctrlPr>
                              <a:rPr lang="en-US" sz="2700" i="1" smtClean="0">
                                <a:solidFill>
                                  <a:srgbClr val="002060"/>
                                </a:solidFill>
                                <a:latin typeface="Cambria Math" panose="02040503050406030204" pitchFamily="18" charset="0"/>
                                <a:cs typeface="Times New Roman" pitchFamily="18" charset="0"/>
                              </a:rPr>
                            </m:ctrlPr>
                          </m:sSupPr>
                          <m:e>
                            <m:r>
                              <m:rPr>
                                <m:nor/>
                              </m:rPr>
                              <a:rPr lang="en-US" sz="2700">
                                <a:solidFill>
                                  <a:srgbClr val="002060"/>
                                </a:solidFill>
                                <a:latin typeface="Times New Roman" pitchFamily="18" charset="0"/>
                                <a:cs typeface="Times New Roman" pitchFamily="18" charset="0"/>
                              </a:rPr>
                              <m:t>x</m:t>
                            </m:r>
                          </m:e>
                          <m:sup>
                            <m:r>
                              <a:rPr lang="en-US" sz="2700" i="1" smtClean="0">
                                <a:solidFill>
                                  <a:srgbClr val="002060"/>
                                </a:solidFill>
                                <a:latin typeface="Cambria Math"/>
                                <a:cs typeface="Times New Roman" pitchFamily="18" charset="0"/>
                              </a:rPr>
                              <m:t>2</m:t>
                            </m:r>
                          </m:sup>
                        </m:sSup>
                        <m:r>
                          <a:rPr lang="en-US" sz="2700" b="0" i="1" smtClean="0">
                            <a:solidFill>
                              <a:srgbClr val="002060"/>
                            </a:solidFill>
                            <a:latin typeface="Cambria Math"/>
                            <a:cs typeface="Times New Roman" pitchFamily="18" charset="0"/>
                          </a:rPr>
                          <m:t>+</m:t>
                        </m:r>
                        <m:r>
                          <m:rPr>
                            <m:nor/>
                          </m:rPr>
                          <a:rPr lang="en-US" sz="2700">
                            <a:solidFill>
                              <a:srgbClr val="002060"/>
                            </a:solidFill>
                            <a:latin typeface="Times New Roman" pitchFamily="18" charset="0"/>
                            <a:cs typeface="Times New Roman" pitchFamily="18" charset="0"/>
                          </a:rPr>
                          <m:t>4</m:t>
                        </m:r>
                      </m:e>
                    </m:d>
                  </m:oMath>
                </a14:m>
                <a:endParaRPr lang="en-US" sz="2700" dirty="0">
                  <a:solidFill>
                    <a:srgbClr val="002060"/>
                  </a:solidFill>
                  <a:latin typeface="Times New Roman" pitchFamily="18" charset="0"/>
                  <a:cs typeface="Times New Roman" pitchFamily="18" charset="0"/>
                </a:endParaRPr>
              </a:p>
            </p:txBody>
          </p:sp>
        </mc:Choice>
        <mc:Fallback xmlns="">
          <p:sp>
            <p:nvSpPr>
              <p:cNvPr id="43" name="Rectangle 42"/>
              <p:cNvSpPr>
                <a:spLocks noRot="1" noChangeAspect="1" noMove="1" noResize="1" noEditPoints="1" noAdjustHandles="1" noChangeArrowheads="1" noChangeShapeType="1" noTextEdit="1"/>
              </p:cNvSpPr>
              <p:nvPr/>
            </p:nvSpPr>
            <p:spPr>
              <a:xfrm>
                <a:off x="4806574" y="2610939"/>
                <a:ext cx="2508626" cy="660630"/>
              </a:xfrm>
              <a:prstGeom prst="rect">
                <a:avLst/>
              </a:prstGeom>
              <a:blipFill>
                <a:blip r:embed="rId19"/>
                <a:stretch>
                  <a:fillRect l="-4612" b="-20183"/>
                </a:stretch>
              </a:blipFill>
            </p:spPr>
            <p:txBody>
              <a:bodyPr/>
              <a:lstStyle/>
              <a:p>
                <a:r>
                  <a:rPr lang="vi-VN">
                    <a:noFill/>
                  </a:rPr>
                  <a:t> </a:t>
                </a:r>
              </a:p>
            </p:txBody>
          </p:sp>
        </mc:Fallback>
      </mc:AlternateContent>
      <p:pic>
        <p:nvPicPr>
          <p:cNvPr id="11" name="Picture 2" descr="C:\Users\ADMIN\Desktop\Giai cuu con vat\depositphotos_8033217-stock-illustration-cartoon-hunter-with-a-blunderbuss.jpg">
            <a:hlinkClick r:id="rId20" action="ppaction://hlinksldjump"/>
          </p:cNvPr>
          <p:cNvPicPr>
            <a:picLocks noChangeAspect="1" noChangeArrowheads="1"/>
          </p:cNvPicPr>
          <p:nvPr/>
        </p:nvPicPr>
        <p:blipFill>
          <a:blip r:embed="rId21" cstate="print">
            <a:extLst>
              <a:ext uri="{BEBA8EAE-BF5A-486C-A8C5-ECC9F3942E4B}">
                <a14:imgProps xmlns:a14="http://schemas.microsoft.com/office/drawing/2010/main">
                  <a14:imgLayer r:embed="rId22">
                    <a14:imgEffect>
                      <a14:backgroundRemoval t="0" b="100000" l="0" r="100000">
                        <a14:backgroundMark x1="52488" y1="58358" x2="52488" y2="58358"/>
                      </a14:backgroundRemoval>
                    </a14:imgEffect>
                  </a14:imgLayer>
                </a14:imgProps>
              </a:ext>
              <a:ext uri="{28A0092B-C50C-407E-A947-70E740481C1C}">
                <a14:useLocalDpi xmlns:a14="http://schemas.microsoft.com/office/drawing/2010/main" val="0"/>
              </a:ext>
            </a:extLst>
          </a:blip>
          <a:srcRect/>
          <a:stretch>
            <a:fillRect/>
          </a:stretch>
        </p:blipFill>
        <p:spPr bwMode="auto">
          <a:xfrm rot="20956218" flipH="1">
            <a:off x="-270823" y="2966574"/>
            <a:ext cx="1653388" cy="2157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048061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7"/>
                    </p:tgtEl>
                  </p:cond>
                </p:stCondLst>
                <p:endSync evt="end" delay="0">
                  <p:rtn val="all"/>
                </p:endSync>
                <p:childTnLst>
                  <p:par>
                    <p:cTn id="3" fill="hold">
                      <p:stCondLst>
                        <p:cond delay="0"/>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7"/>
                                        </p:tgtEl>
                                      </p:cBhvr>
                                    </p:animEffect>
                                    <p:animScale>
                                      <p:cBhvr>
                                        <p:cTn id="7" dur="250" autoRev="1" fill="hold"/>
                                        <p:tgtEl>
                                          <p:spTgt spid="27"/>
                                        </p:tgtEl>
                                      </p:cBhvr>
                                      <p:by x="105000" y="105000"/>
                                    </p:animScale>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999"/>
                                          </p:stCondLst>
                                        </p:cTn>
                                        <p:tgtEl>
                                          <p:spTgt spid="28"/>
                                        </p:tgtEl>
                                        <p:attrNameLst>
                                          <p:attrName>style.visibility</p:attrName>
                                        </p:attrNameLst>
                                      </p:cBhvr>
                                      <p:to>
                                        <p:strVal val="visible"/>
                                      </p:to>
                                    </p:set>
                                  </p:childTnLst>
                                </p:cTn>
                              </p:par>
                            </p:childTnLst>
                          </p:cTn>
                        </p:par>
                        <p:par>
                          <p:cTn id="11" fill="hold">
                            <p:stCondLst>
                              <p:cond delay="1500"/>
                            </p:stCondLst>
                            <p:childTnLst>
                              <p:par>
                                <p:cTn id="12" presetID="1" presetClass="entr" presetSubtype="0" fill="hold" grpId="0" nodeType="afterEffect">
                                  <p:stCondLst>
                                    <p:cond delay="0"/>
                                  </p:stCondLst>
                                  <p:childTnLst>
                                    <p:set>
                                      <p:cBhvr>
                                        <p:cTn id="13" dur="1" fill="hold">
                                          <p:stCondLst>
                                            <p:cond delay="999"/>
                                          </p:stCondLst>
                                        </p:cTn>
                                        <p:tgtEl>
                                          <p:spTgt spid="29"/>
                                        </p:tgtEl>
                                        <p:attrNameLst>
                                          <p:attrName>style.visibility</p:attrName>
                                        </p:attrNameLst>
                                      </p:cBhvr>
                                      <p:to>
                                        <p:strVal val="visible"/>
                                      </p:to>
                                    </p:set>
                                  </p:childTnLst>
                                </p:cTn>
                              </p:par>
                            </p:childTnLst>
                          </p:cTn>
                        </p:par>
                        <p:par>
                          <p:cTn id="14" fill="hold">
                            <p:stCondLst>
                              <p:cond delay="2500"/>
                            </p:stCondLst>
                            <p:childTnLst>
                              <p:par>
                                <p:cTn id="15" presetID="1" presetClass="entr" presetSubtype="0" fill="hold" grpId="0" nodeType="afterEffect">
                                  <p:stCondLst>
                                    <p:cond delay="0"/>
                                  </p:stCondLst>
                                  <p:childTnLst>
                                    <p:set>
                                      <p:cBhvr>
                                        <p:cTn id="16" dur="1" fill="hold">
                                          <p:stCondLst>
                                            <p:cond delay="999"/>
                                          </p:stCondLst>
                                        </p:cTn>
                                        <p:tgtEl>
                                          <p:spTgt spid="30"/>
                                        </p:tgtEl>
                                        <p:attrNameLst>
                                          <p:attrName>style.visibility</p:attrName>
                                        </p:attrNameLst>
                                      </p:cBhvr>
                                      <p:to>
                                        <p:strVal val="visible"/>
                                      </p:to>
                                    </p:set>
                                  </p:childTnLst>
                                </p:cTn>
                              </p:par>
                            </p:childTnLst>
                          </p:cTn>
                        </p:par>
                        <p:par>
                          <p:cTn id="17" fill="hold">
                            <p:stCondLst>
                              <p:cond delay="3500"/>
                            </p:stCondLst>
                            <p:childTnLst>
                              <p:par>
                                <p:cTn id="18" presetID="1" presetClass="entr" presetSubtype="0" fill="hold" grpId="0" nodeType="afterEffect">
                                  <p:stCondLst>
                                    <p:cond delay="0"/>
                                  </p:stCondLst>
                                  <p:childTnLst>
                                    <p:set>
                                      <p:cBhvr>
                                        <p:cTn id="19" dur="1" fill="hold">
                                          <p:stCondLst>
                                            <p:cond delay="999"/>
                                          </p:stCondLst>
                                        </p:cTn>
                                        <p:tgtEl>
                                          <p:spTgt spid="31"/>
                                        </p:tgtEl>
                                        <p:attrNameLst>
                                          <p:attrName>style.visibility</p:attrName>
                                        </p:attrNameLst>
                                      </p:cBhvr>
                                      <p:to>
                                        <p:strVal val="visible"/>
                                      </p:to>
                                    </p:set>
                                  </p:childTnLst>
                                </p:cTn>
                              </p:par>
                            </p:childTnLst>
                          </p:cTn>
                        </p:par>
                        <p:par>
                          <p:cTn id="20" fill="hold">
                            <p:stCondLst>
                              <p:cond delay="4500"/>
                            </p:stCondLst>
                            <p:childTnLst>
                              <p:par>
                                <p:cTn id="21" presetID="1" presetClass="entr" presetSubtype="0" fill="hold" grpId="0" nodeType="afterEffect">
                                  <p:stCondLst>
                                    <p:cond delay="0"/>
                                  </p:stCondLst>
                                  <p:childTnLst>
                                    <p:set>
                                      <p:cBhvr>
                                        <p:cTn id="22" dur="1" fill="hold">
                                          <p:stCondLst>
                                            <p:cond delay="999"/>
                                          </p:stCondLst>
                                        </p:cTn>
                                        <p:tgtEl>
                                          <p:spTgt spid="32"/>
                                        </p:tgtEl>
                                        <p:attrNameLst>
                                          <p:attrName>style.visibility</p:attrName>
                                        </p:attrNameLst>
                                      </p:cBhvr>
                                      <p:to>
                                        <p:strVal val="visible"/>
                                      </p:to>
                                    </p:set>
                                  </p:childTnLst>
                                </p:cTn>
                              </p:par>
                            </p:childTnLst>
                          </p:cTn>
                        </p:par>
                        <p:par>
                          <p:cTn id="23" fill="hold">
                            <p:stCondLst>
                              <p:cond delay="5500"/>
                            </p:stCondLst>
                            <p:childTnLst>
                              <p:par>
                                <p:cTn id="24" presetID="1" presetClass="entr" presetSubtype="0" fill="hold" grpId="0" nodeType="afterEffect">
                                  <p:stCondLst>
                                    <p:cond delay="0"/>
                                  </p:stCondLst>
                                  <p:childTnLst>
                                    <p:set>
                                      <p:cBhvr>
                                        <p:cTn id="25" dur="1" fill="hold">
                                          <p:stCondLst>
                                            <p:cond delay="999"/>
                                          </p:stCondLst>
                                        </p:cTn>
                                        <p:tgtEl>
                                          <p:spTgt spid="33"/>
                                        </p:tgtEl>
                                        <p:attrNameLst>
                                          <p:attrName>style.visibility</p:attrName>
                                        </p:attrNameLst>
                                      </p:cBhvr>
                                      <p:to>
                                        <p:strVal val="visible"/>
                                      </p:to>
                                    </p:set>
                                  </p:childTnLst>
                                </p:cTn>
                              </p:par>
                            </p:childTnLst>
                          </p:cTn>
                        </p:par>
                        <p:par>
                          <p:cTn id="26" fill="hold">
                            <p:stCondLst>
                              <p:cond delay="6500"/>
                            </p:stCondLst>
                            <p:childTnLst>
                              <p:par>
                                <p:cTn id="27" presetID="1" presetClass="entr" presetSubtype="0" fill="hold" grpId="0" nodeType="afterEffect">
                                  <p:stCondLst>
                                    <p:cond delay="0"/>
                                  </p:stCondLst>
                                  <p:childTnLst>
                                    <p:set>
                                      <p:cBhvr>
                                        <p:cTn id="28" dur="1" fill="hold">
                                          <p:stCondLst>
                                            <p:cond delay="999"/>
                                          </p:stCondLst>
                                        </p:cTn>
                                        <p:tgtEl>
                                          <p:spTgt spid="34"/>
                                        </p:tgtEl>
                                        <p:attrNameLst>
                                          <p:attrName>style.visibility</p:attrName>
                                        </p:attrNameLst>
                                      </p:cBhvr>
                                      <p:to>
                                        <p:strVal val="visible"/>
                                      </p:to>
                                    </p:set>
                                  </p:childTnLst>
                                </p:cTn>
                              </p:par>
                            </p:childTnLst>
                          </p:cTn>
                        </p:par>
                        <p:par>
                          <p:cTn id="29" fill="hold">
                            <p:stCondLst>
                              <p:cond delay="7500"/>
                            </p:stCondLst>
                            <p:childTnLst>
                              <p:par>
                                <p:cTn id="30" presetID="1" presetClass="entr" presetSubtype="0" fill="hold" grpId="0" nodeType="afterEffect">
                                  <p:stCondLst>
                                    <p:cond delay="0"/>
                                  </p:stCondLst>
                                  <p:childTnLst>
                                    <p:set>
                                      <p:cBhvr>
                                        <p:cTn id="31" dur="1" fill="hold">
                                          <p:stCondLst>
                                            <p:cond delay="999"/>
                                          </p:stCondLst>
                                        </p:cTn>
                                        <p:tgtEl>
                                          <p:spTgt spid="35"/>
                                        </p:tgtEl>
                                        <p:attrNameLst>
                                          <p:attrName>style.visibility</p:attrName>
                                        </p:attrNameLst>
                                      </p:cBhvr>
                                      <p:to>
                                        <p:strVal val="visible"/>
                                      </p:to>
                                    </p:set>
                                  </p:childTnLst>
                                </p:cTn>
                              </p:par>
                            </p:childTnLst>
                          </p:cTn>
                        </p:par>
                        <p:par>
                          <p:cTn id="32" fill="hold">
                            <p:stCondLst>
                              <p:cond delay="8500"/>
                            </p:stCondLst>
                            <p:childTnLst>
                              <p:par>
                                <p:cTn id="33" presetID="1" presetClass="entr" presetSubtype="0" fill="hold" grpId="0" nodeType="afterEffect">
                                  <p:stCondLst>
                                    <p:cond delay="0"/>
                                  </p:stCondLst>
                                  <p:childTnLst>
                                    <p:set>
                                      <p:cBhvr>
                                        <p:cTn id="34" dur="1" fill="hold">
                                          <p:stCondLst>
                                            <p:cond delay="999"/>
                                          </p:stCondLst>
                                        </p:cTn>
                                        <p:tgtEl>
                                          <p:spTgt spid="36"/>
                                        </p:tgtEl>
                                        <p:attrNameLst>
                                          <p:attrName>style.visibility</p:attrName>
                                        </p:attrNameLst>
                                      </p:cBhvr>
                                      <p:to>
                                        <p:strVal val="visible"/>
                                      </p:to>
                                    </p:set>
                                  </p:childTnLst>
                                </p:cTn>
                              </p:par>
                            </p:childTnLst>
                          </p:cTn>
                        </p:par>
                        <p:par>
                          <p:cTn id="35" fill="hold">
                            <p:stCondLst>
                              <p:cond delay="9500"/>
                            </p:stCondLst>
                            <p:childTnLst>
                              <p:par>
                                <p:cTn id="36" presetID="1" presetClass="entr" presetSubtype="0" fill="hold" grpId="0" nodeType="afterEffect">
                                  <p:stCondLst>
                                    <p:cond delay="0"/>
                                  </p:stCondLst>
                                  <p:childTnLst>
                                    <p:set>
                                      <p:cBhvr>
                                        <p:cTn id="37" dur="1" fill="hold">
                                          <p:stCondLst>
                                            <p:cond delay="999"/>
                                          </p:stCondLst>
                                        </p:cTn>
                                        <p:tgtEl>
                                          <p:spTgt spid="37"/>
                                        </p:tgtEl>
                                        <p:attrNameLst>
                                          <p:attrName>style.visibility</p:attrName>
                                        </p:attrNameLst>
                                      </p:cBhvr>
                                      <p:to>
                                        <p:strVal val="visible"/>
                                      </p:to>
                                    </p:set>
                                  </p:childTnLst>
                                </p:cTn>
                              </p:par>
                            </p:childTnLst>
                          </p:cTn>
                        </p:par>
                        <p:par>
                          <p:cTn id="38" fill="hold">
                            <p:stCondLst>
                              <p:cond delay="10500"/>
                            </p:stCondLst>
                            <p:childTnLst>
                              <p:par>
                                <p:cTn id="39" presetID="1" presetClass="entr" presetSubtype="0" fill="hold" grpId="0" nodeType="afterEffect">
                                  <p:stCondLst>
                                    <p:cond delay="0"/>
                                  </p:stCondLst>
                                  <p:childTnLst>
                                    <p:set>
                                      <p:cBhvr>
                                        <p:cTn id="40" dur="1" fill="hold">
                                          <p:stCondLst>
                                            <p:cond delay="999"/>
                                          </p:stCondLst>
                                        </p:cTn>
                                        <p:tgtEl>
                                          <p:spTgt spid="38"/>
                                        </p:tgtEl>
                                        <p:attrNameLst>
                                          <p:attrName>style.visibility</p:attrName>
                                        </p:attrNameLst>
                                      </p:cBhvr>
                                      <p:to>
                                        <p:strVal val="visible"/>
                                      </p:to>
                                    </p:set>
                                  </p:childTnLst>
                                </p:cTn>
                              </p:par>
                            </p:childTnLst>
                          </p:cTn>
                        </p:par>
                        <p:par>
                          <p:cTn id="41" fill="hold">
                            <p:stCondLst>
                              <p:cond delay="11500"/>
                            </p:stCondLst>
                            <p:childTnLst>
                              <p:par>
                                <p:cTn id="42" presetID="1" presetClass="entr" presetSubtype="0" fill="hold" grpId="0" nodeType="afterEffect">
                                  <p:stCondLst>
                                    <p:cond delay="0"/>
                                  </p:stCondLst>
                                  <p:childTnLst>
                                    <p:set>
                                      <p:cBhvr>
                                        <p:cTn id="43" dur="1" fill="hold">
                                          <p:stCondLst>
                                            <p:cond delay="999"/>
                                          </p:stCondLst>
                                        </p:cTn>
                                        <p:tgtEl>
                                          <p:spTgt spid="39"/>
                                        </p:tgtEl>
                                        <p:attrNameLst>
                                          <p:attrName>style.visibility</p:attrName>
                                        </p:attrNameLst>
                                      </p:cBhvr>
                                      <p:to>
                                        <p:strVal val="visible"/>
                                      </p:to>
                                    </p:set>
                                  </p:childTnLst>
                                  <p:subTnLst>
                                    <p:audio>
                                      <p:cMediaNode>
                                        <p:cTn display="0" masterRel="sameClick">
                                          <p:stCondLst>
                                            <p:cond evt="begin" delay="0">
                                              <p:tn val="42"/>
                                            </p:cond>
                                          </p:stCondLst>
                                          <p:endCondLst>
                                            <p:cond evt="onStopAudio" delay="0">
                                              <p:tgtEl>
                                                <p:sldTgt/>
                                              </p:tgtEl>
                                            </p:cond>
                                          </p:endCondLst>
                                        </p:cTn>
                                        <p:tgtEl>
                                          <p:sndTgt r:embed="rId3" name="alarm clock.wav"/>
                                        </p:tgtEl>
                                      </p:cMediaNode>
                                    </p:audio>
                                  </p:subTnLst>
                                </p:cTn>
                              </p:par>
                            </p:childTnLst>
                          </p:cTn>
                        </p:par>
                      </p:childTnLst>
                    </p:cTn>
                  </p:par>
                </p:childTnLst>
              </p:cTn>
              <p:nextCondLst>
                <p:cond evt="onClick" delay="0">
                  <p:tgtEl>
                    <p:spTgt spid="27"/>
                  </p:tgtEl>
                </p:cond>
              </p:nextCondLst>
            </p:seq>
            <p:seq concurrent="1" nextAc="seek">
              <p:cTn id="44" restart="whenNotActive" fill="hold" evtFilter="cancelBubble" nodeType="interactiveSeq">
                <p:stCondLst>
                  <p:cond evt="onClick" delay="0">
                    <p:tgtEl>
                      <p:spTgt spid="40"/>
                    </p:tgtEl>
                  </p:cond>
                </p:stCondLst>
                <p:endSync evt="end" delay="0">
                  <p:rtn val="all"/>
                </p:endSync>
                <p:childTnLst>
                  <p:par>
                    <p:cTn id="45" fill="hold">
                      <p:stCondLst>
                        <p:cond delay="0"/>
                      </p:stCondLst>
                      <p:childTnLst>
                        <p:par>
                          <p:cTn id="46" fill="hold">
                            <p:stCondLst>
                              <p:cond delay="0"/>
                            </p:stCondLst>
                            <p:childTnLst>
                              <p:par>
                                <p:cTn id="47" presetID="6" presetClass="entr" presetSubtype="16" fill="hold" nodeType="click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circle(in)">
                                      <p:cBhvr>
                                        <p:cTn id="49" dur="2000"/>
                                        <p:tgtEl>
                                          <p:spTgt spid="24"/>
                                        </p:tgtEl>
                                      </p:cBhvr>
                                    </p:animEffect>
                                  </p:childTnLst>
                                </p:cTn>
                              </p:par>
                            </p:childTnLst>
                          </p:cTn>
                        </p:par>
                      </p:childTnLst>
                    </p:cTn>
                  </p:par>
                </p:childTnLst>
              </p:cTn>
              <p:nextCondLst>
                <p:cond evt="onClick" delay="0">
                  <p:tgtEl>
                    <p:spTgt spid="40"/>
                  </p:tgtEl>
                </p:cond>
              </p:nextCondLst>
            </p:seq>
            <p:seq concurrent="1" nextAc="seek">
              <p:cTn id="50" restart="whenNotActive" fill="hold" evtFilter="cancelBubble" nodeType="interactiveSeq">
                <p:stCondLst>
                  <p:cond evt="onClick" delay="0">
                    <p:tgtEl>
                      <p:spTgt spid="43"/>
                    </p:tgtEl>
                  </p:cond>
                </p:stCondLst>
                <p:endSync evt="end" delay="0">
                  <p:rtn val="all"/>
                </p:endSync>
                <p:childTnLst>
                  <p:par>
                    <p:cTn id="51" fill="hold">
                      <p:stCondLst>
                        <p:cond delay="0"/>
                      </p:stCondLst>
                      <p:childTnLst>
                        <p:par>
                          <p:cTn id="52" fill="hold">
                            <p:stCondLst>
                              <p:cond delay="0"/>
                            </p:stCondLst>
                            <p:childTnLst>
                              <p:par>
                                <p:cTn id="53" presetID="6" presetClass="entr" presetSubtype="16" fill="hold" nodeType="click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circle(in)">
                                      <p:cBhvr>
                                        <p:cTn id="55" dur="2000"/>
                                        <p:tgtEl>
                                          <p:spTgt spid="25"/>
                                        </p:tgtEl>
                                      </p:cBhvr>
                                    </p:animEffect>
                                  </p:childTnLst>
                                </p:cTn>
                              </p:par>
                            </p:childTnLst>
                          </p:cTn>
                        </p:par>
                      </p:childTnLst>
                    </p:cTn>
                  </p:par>
                </p:childTnLst>
              </p:cTn>
              <p:nextCondLst>
                <p:cond evt="onClick" delay="0">
                  <p:tgtEl>
                    <p:spTgt spid="43"/>
                  </p:tgtEl>
                </p:cond>
              </p:nextCondLst>
            </p:seq>
            <p:seq concurrent="1" nextAc="seek">
              <p:cTn id="56" restart="whenNotActive" fill="hold" evtFilter="cancelBubble" nodeType="interactiveSeq">
                <p:stCondLst>
                  <p:cond evt="onClick" delay="0">
                    <p:tgtEl>
                      <p:spTgt spid="42"/>
                    </p:tgtEl>
                  </p:cond>
                </p:stCondLst>
                <p:endSync evt="end" delay="0">
                  <p:rtn val="all"/>
                </p:endSync>
                <p:childTnLst>
                  <p:par>
                    <p:cTn id="57" fill="hold">
                      <p:stCondLst>
                        <p:cond delay="0"/>
                      </p:stCondLst>
                      <p:childTnLst>
                        <p:par>
                          <p:cTn id="58" fill="hold">
                            <p:stCondLst>
                              <p:cond delay="0"/>
                            </p:stCondLst>
                            <p:childTnLst>
                              <p:par>
                                <p:cTn id="59" presetID="22" presetClass="entr" presetSubtype="4" fill="hold" nodeType="click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wipe(down)">
                                      <p:cBhvr>
                                        <p:cTn id="61" dur="500"/>
                                        <p:tgtEl>
                                          <p:spTgt spid="23"/>
                                        </p:tgtEl>
                                      </p:cBhvr>
                                    </p:animEffect>
                                  </p:childTnLst>
                                </p:cTn>
                              </p:par>
                            </p:childTnLst>
                          </p:cTn>
                        </p:par>
                      </p:childTnLst>
                    </p:cTn>
                  </p:par>
                </p:childTnLst>
              </p:cTn>
              <p:nextCondLst>
                <p:cond evt="onClick" delay="0">
                  <p:tgtEl>
                    <p:spTgt spid="42"/>
                  </p:tgtEl>
                </p:cond>
              </p:nextCondLst>
            </p:seq>
            <p:seq concurrent="1" nextAc="seek">
              <p:cTn id="62" restart="whenNotActive" fill="hold" evtFilter="cancelBubble" nodeType="interactiveSeq">
                <p:stCondLst>
                  <p:cond evt="onClick" delay="0">
                    <p:tgtEl>
                      <p:spTgt spid="41"/>
                    </p:tgtEl>
                  </p:cond>
                </p:stCondLst>
                <p:endSync evt="end" delay="0">
                  <p:rtn val="all"/>
                </p:endSync>
                <p:childTnLst>
                  <p:par>
                    <p:cTn id="63" fill="hold">
                      <p:stCondLst>
                        <p:cond delay="0"/>
                      </p:stCondLst>
                      <p:childTnLst>
                        <p:par>
                          <p:cTn id="64" fill="hold">
                            <p:stCondLst>
                              <p:cond delay="0"/>
                            </p:stCondLst>
                            <p:childTnLst>
                              <p:par>
                                <p:cTn id="65" presetID="6" presetClass="entr" presetSubtype="16" fill="hold" nodeType="click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circle(in)">
                                      <p:cBhvr>
                                        <p:cTn id="67" dur="2000"/>
                                        <p:tgtEl>
                                          <p:spTgt spid="26"/>
                                        </p:tgtEl>
                                      </p:cBhvr>
                                    </p:animEffect>
                                  </p:childTnLst>
                                </p:cTn>
                              </p:par>
                            </p:childTnLst>
                          </p:cTn>
                        </p:par>
                      </p:childTnLst>
                    </p:cTn>
                  </p:par>
                </p:childTnLst>
              </p:cTn>
              <p:nextCondLst>
                <p:cond evt="onClick" delay="0">
                  <p:tgtEl>
                    <p:spTgt spid="41"/>
                  </p:tgtEl>
                </p:cond>
              </p:nextCondLst>
            </p:seq>
          </p:childTnLst>
        </p:cTn>
      </p:par>
    </p:tnLst>
    <p:bldLst>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TRO CHOI POWERPOINT\Giai cuu rung xanh\Free-vector-cartoon-natura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247650"/>
            <a:ext cx="9144000" cy="539115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C:\Users\ADMIN\Desktop\Giai cuu con vat\wooden-board-theme-image-1-vector-clip-art_csp9738361.jpg"/>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0" b="100000" l="0" r="100000">
                        <a14:foregroundMark x1="7111" y1="5870" x2="2889" y2="16771"/>
                        <a14:foregroundMark x1="6667" y1="66876" x2="9222" y2="84696"/>
                        <a14:foregroundMark x1="92333" y1="6918" x2="96556" y2="16771"/>
                        <a14:foregroundMark x1="96556" y1="70860" x2="91778" y2="87841"/>
                      </a14:backgroundRemoval>
                    </a14:imgEffect>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594359" y="-269420"/>
            <a:ext cx="7376326" cy="313726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C:\Users\ADMIN\Desktop\Giai cuu con vat\wooden-board-theme-image-1-vector-clip-art_csp9738361.jpg"/>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0" b="100000" l="0" r="100000">
                        <a14:foregroundMark x1="7111" y1="5870" x2="2889" y2="16771"/>
                        <a14:foregroundMark x1="6667" y1="66876" x2="9222" y2="84696"/>
                        <a14:foregroundMark x1="92333" y1="6918" x2="96556" y2="16771"/>
                        <a14:foregroundMark x1="96556" y1="70860" x2="91778" y2="87841"/>
                      </a14:backgroundRemoval>
                    </a14:imgEffect>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328749" y="2266950"/>
            <a:ext cx="7929968" cy="2732831"/>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13" name="TextBox 12"/>
              <p:cNvSpPr txBox="1"/>
              <p:nvPr/>
            </p:nvSpPr>
            <p:spPr>
              <a:xfrm>
                <a:off x="1447800" y="590550"/>
                <a:ext cx="5943601" cy="810928"/>
              </a:xfrm>
              <a:prstGeom prst="rect">
                <a:avLst/>
              </a:prstGeom>
              <a:noFill/>
            </p:spPr>
            <p:txBody>
              <a:bodyPr wrap="square" lIns="68580" tIns="34290" rIns="68580" bIns="34290" rtlCol="0">
                <a:spAutoFit/>
              </a:bodyPr>
              <a:lstStyle/>
              <a:p>
                <a:r>
                  <a:rPr lang="en-US" sz="2500">
                    <a:solidFill>
                      <a:srgbClr val="002060"/>
                    </a:solidFill>
                    <a:latin typeface="Times New Roman" pitchFamily="18" charset="0"/>
                    <a:cs typeface="Times New Roman" pitchFamily="18" charset="0"/>
                  </a:rPr>
                  <a:t>Biết </a:t>
                </a:r>
                <a14:m>
                  <m:oMath xmlns:m="http://schemas.openxmlformats.org/officeDocument/2006/math">
                    <m:r>
                      <m:rPr>
                        <m:nor/>
                      </m:rPr>
                      <a:rPr lang="en-US" sz="2500" b="0" i="0" smtClean="0">
                        <a:solidFill>
                          <a:srgbClr val="002060"/>
                        </a:solidFill>
                        <a:latin typeface="Times New Roman" pitchFamily="18" charset="0"/>
                        <a:cs typeface="Times New Roman" pitchFamily="18" charset="0"/>
                      </a:rPr>
                      <m:t>Q</m:t>
                    </m:r>
                    <m:r>
                      <m:rPr>
                        <m:nor/>
                      </m:rPr>
                      <a:rPr lang="en-US" sz="2500" b="0" i="0" smtClean="0">
                        <a:solidFill>
                          <a:srgbClr val="002060"/>
                        </a:solidFill>
                        <a:latin typeface="Times New Roman" pitchFamily="18" charset="0"/>
                        <a:cs typeface="Times New Roman" pitchFamily="18" charset="0"/>
                      </a:rPr>
                      <m:t>=</m:t>
                    </m:r>
                    <m:f>
                      <m:fPr>
                        <m:ctrlPr>
                          <a:rPr lang="en-US" sz="2500" i="1">
                            <a:solidFill>
                              <a:srgbClr val="002060"/>
                            </a:solidFill>
                            <a:latin typeface="Cambria Math" panose="02040503050406030204" pitchFamily="18" charset="0"/>
                            <a:cs typeface="Times New Roman" pitchFamily="18" charset="0"/>
                          </a:rPr>
                        </m:ctrlPr>
                      </m:fPr>
                      <m:num>
                        <m:r>
                          <m:rPr>
                            <m:nor/>
                          </m:rPr>
                          <a:rPr lang="en-US" sz="2500">
                            <a:solidFill>
                              <a:srgbClr val="002060"/>
                            </a:solidFill>
                            <a:latin typeface="Times New Roman" pitchFamily="18" charset="0"/>
                            <a:cs typeface="Times New Roman" pitchFamily="18" charset="0"/>
                          </a:rPr>
                          <m:t>x</m:t>
                        </m:r>
                      </m:num>
                      <m:den>
                        <m:sSup>
                          <m:sSupPr>
                            <m:ctrlPr>
                              <a:rPr lang="en-US" sz="2500" i="1" smtClean="0">
                                <a:solidFill>
                                  <a:srgbClr val="002060"/>
                                </a:solidFill>
                                <a:latin typeface="Cambria Math" panose="02040503050406030204" pitchFamily="18" charset="0"/>
                                <a:cs typeface="Times New Roman" pitchFamily="18" charset="0"/>
                              </a:rPr>
                            </m:ctrlPr>
                          </m:sSupPr>
                          <m:e>
                            <m:r>
                              <m:rPr>
                                <m:nor/>
                              </m:rPr>
                              <a:rPr lang="en-US" sz="2500" i="0" smtClean="0">
                                <a:solidFill>
                                  <a:srgbClr val="002060"/>
                                </a:solidFill>
                                <a:latin typeface="Times New Roman" pitchFamily="18" charset="0"/>
                                <a:cs typeface="Times New Roman" pitchFamily="18" charset="0"/>
                              </a:rPr>
                              <m:t>x</m:t>
                            </m:r>
                          </m:e>
                          <m:sup>
                            <m:r>
                              <a:rPr lang="en-US" sz="2500" b="0" i="1" smtClean="0">
                                <a:solidFill>
                                  <a:srgbClr val="002060"/>
                                </a:solidFill>
                                <a:latin typeface="Cambria Math" panose="02040503050406030204" pitchFamily="18" charset="0"/>
                                <a:cs typeface="Times New Roman" pitchFamily="18" charset="0"/>
                              </a:rPr>
                              <m:t>2</m:t>
                            </m:r>
                          </m:sup>
                        </m:sSup>
                        <m:r>
                          <a:rPr lang="en-US" sz="2500" b="0" i="1" smtClean="0">
                            <a:solidFill>
                              <a:srgbClr val="002060"/>
                            </a:solidFill>
                            <a:latin typeface="Cambria Math" panose="02040503050406030204" pitchFamily="18" charset="0"/>
                            <a:cs typeface="Times New Roman" pitchFamily="18" charset="0"/>
                          </a:rPr>
                          <m:t> </m:t>
                        </m:r>
                        <m:r>
                          <m:rPr>
                            <m:nor/>
                          </m:rPr>
                          <a:rPr lang="en-US" sz="2500">
                            <a:solidFill>
                              <a:srgbClr val="002060"/>
                            </a:solidFill>
                            <a:latin typeface="Times New Roman" pitchFamily="18" charset="0"/>
                            <a:cs typeface="Times New Roman" pitchFamily="18" charset="0"/>
                          </a:rPr>
                          <m:t>−</m:t>
                        </m:r>
                        <m:r>
                          <m:rPr>
                            <m:nor/>
                          </m:rPr>
                          <a:rPr lang="en-US" sz="2500" b="0" i="0" smtClean="0">
                            <a:solidFill>
                              <a:srgbClr val="002060"/>
                            </a:solidFill>
                            <a:latin typeface="Times New Roman" pitchFamily="18" charset="0"/>
                            <a:cs typeface="Times New Roman" pitchFamily="18" charset="0"/>
                          </a:rPr>
                          <m:t> </m:t>
                        </m:r>
                        <m:r>
                          <m:rPr>
                            <m:nor/>
                          </m:rPr>
                          <a:rPr lang="en-US" sz="2500">
                            <a:solidFill>
                              <a:srgbClr val="002060"/>
                            </a:solidFill>
                            <a:latin typeface="Times New Roman" pitchFamily="18" charset="0"/>
                            <a:cs typeface="Times New Roman" pitchFamily="18" charset="0"/>
                          </a:rPr>
                          <m:t>1</m:t>
                        </m:r>
                      </m:den>
                    </m:f>
                    <m:r>
                      <m:rPr>
                        <m:nor/>
                      </m:rPr>
                      <a:rPr lang="en-US" sz="2500" b="0" i="0" smtClean="0">
                        <a:solidFill>
                          <a:srgbClr val="002060"/>
                        </a:solidFill>
                        <a:latin typeface="Times New Roman" pitchFamily="18" charset="0"/>
                        <a:cs typeface="Times New Roman" pitchFamily="18" charset="0"/>
                      </a:rPr>
                      <m:t>:</m:t>
                    </m:r>
                    <m:f>
                      <m:fPr>
                        <m:ctrlPr>
                          <a:rPr lang="en-US" sz="2500" b="0" i="1" smtClean="0">
                            <a:solidFill>
                              <a:srgbClr val="002060"/>
                            </a:solidFill>
                            <a:latin typeface="Cambria Math" panose="02040503050406030204" pitchFamily="18" charset="0"/>
                            <a:cs typeface="Times New Roman" pitchFamily="18" charset="0"/>
                          </a:rPr>
                        </m:ctrlPr>
                      </m:fPr>
                      <m:num>
                        <m:r>
                          <m:rPr>
                            <m:nor/>
                          </m:rPr>
                          <a:rPr lang="en-US" sz="2500" b="0" i="0" smtClean="0">
                            <a:solidFill>
                              <a:srgbClr val="002060"/>
                            </a:solidFill>
                            <a:latin typeface="Times New Roman" pitchFamily="18" charset="0"/>
                            <a:cs typeface="Times New Roman" pitchFamily="18" charset="0"/>
                          </a:rPr>
                          <m:t>5</m:t>
                        </m:r>
                        <m:r>
                          <m:rPr>
                            <m:nor/>
                          </m:rPr>
                          <a:rPr lang="en-US" sz="2500" b="0" i="0" smtClean="0">
                            <a:solidFill>
                              <a:srgbClr val="002060"/>
                            </a:solidFill>
                            <a:latin typeface="Times New Roman" pitchFamily="18" charset="0"/>
                            <a:cs typeface="Times New Roman" pitchFamily="18" charset="0"/>
                          </a:rPr>
                          <m:t>x</m:t>
                        </m:r>
                      </m:num>
                      <m:den>
                        <m:sSup>
                          <m:sSupPr>
                            <m:ctrlPr>
                              <a:rPr lang="en-US" sz="2500" b="0" i="1" smtClean="0">
                                <a:solidFill>
                                  <a:srgbClr val="002060"/>
                                </a:solidFill>
                                <a:latin typeface="Cambria Math" panose="02040503050406030204" pitchFamily="18" charset="0"/>
                                <a:cs typeface="Times New Roman" pitchFamily="18" charset="0"/>
                              </a:rPr>
                            </m:ctrlPr>
                          </m:sSupPr>
                          <m:e>
                            <m:d>
                              <m:dPr>
                                <m:ctrlPr>
                                  <a:rPr lang="en-US" sz="2500" b="0" i="1" smtClean="0">
                                    <a:solidFill>
                                      <a:srgbClr val="002060"/>
                                    </a:solidFill>
                                    <a:latin typeface="Cambria Math" panose="02040503050406030204" pitchFamily="18" charset="0"/>
                                    <a:cs typeface="Times New Roman" pitchFamily="18" charset="0"/>
                                  </a:rPr>
                                </m:ctrlPr>
                              </m:dPr>
                              <m:e>
                                <m:r>
                                  <m:rPr>
                                    <m:nor/>
                                  </m:rPr>
                                  <a:rPr lang="en-US" sz="2500" b="0" i="0" smtClean="0">
                                    <a:solidFill>
                                      <a:srgbClr val="002060"/>
                                    </a:solidFill>
                                    <a:latin typeface="Times New Roman" pitchFamily="18" charset="0"/>
                                    <a:cs typeface="Times New Roman" pitchFamily="18" charset="0"/>
                                  </a:rPr>
                                  <m:t>x</m:t>
                                </m:r>
                                <m:r>
                                  <m:rPr>
                                    <m:nor/>
                                  </m:rPr>
                                  <a:rPr lang="en-US" sz="2500" b="0" i="0" smtClean="0">
                                    <a:solidFill>
                                      <a:srgbClr val="002060"/>
                                    </a:solidFill>
                                    <a:latin typeface="Times New Roman" pitchFamily="18" charset="0"/>
                                    <a:cs typeface="Times New Roman" pitchFamily="18" charset="0"/>
                                  </a:rPr>
                                  <m:t> + 1</m:t>
                                </m:r>
                              </m:e>
                            </m:d>
                          </m:e>
                          <m:sup>
                            <m:r>
                              <a:rPr lang="en-US" sz="2500" b="0" i="1" smtClean="0">
                                <a:solidFill>
                                  <a:srgbClr val="002060"/>
                                </a:solidFill>
                                <a:latin typeface="Cambria Math" panose="02040503050406030204" pitchFamily="18" charset="0"/>
                                <a:cs typeface="Times New Roman" pitchFamily="18" charset="0"/>
                              </a:rPr>
                              <m:t>2</m:t>
                            </m:r>
                          </m:sup>
                        </m:sSup>
                      </m:den>
                    </m:f>
                  </m:oMath>
                </a14:m>
                <a:r>
                  <a:rPr lang="en-US" sz="2500">
                    <a:solidFill>
                      <a:srgbClr val="002060"/>
                    </a:solidFill>
                    <a:latin typeface="Times New Roman" pitchFamily="18" charset="0"/>
                    <a:cs typeface="Times New Roman" pitchFamily="18" charset="0"/>
                  </a:rPr>
                  <a:t>. Biểu thức Q là </a:t>
                </a:r>
                <a:endParaRPr lang="en-US" sz="2500" dirty="0">
                  <a:solidFill>
                    <a:srgbClr val="002060"/>
                  </a:solidFill>
                  <a:latin typeface="Times New Roman" pitchFamily="18" charset="0"/>
                  <a:cs typeface="Times New Roman" pitchFamily="18" charset="0"/>
                </a:endParaRPr>
              </a:p>
            </p:txBody>
          </p:sp>
        </mc:Choice>
        <mc:Fallback xmlns="">
          <p:sp>
            <p:nvSpPr>
              <p:cNvPr id="13" name="TextBox 12"/>
              <p:cNvSpPr txBox="1">
                <a:spLocks noRot="1" noChangeAspect="1" noMove="1" noResize="1" noEditPoints="1" noAdjustHandles="1" noChangeArrowheads="1" noChangeShapeType="1" noTextEdit="1"/>
              </p:cNvSpPr>
              <p:nvPr/>
            </p:nvSpPr>
            <p:spPr>
              <a:xfrm>
                <a:off x="1447800" y="590550"/>
                <a:ext cx="5943601" cy="810928"/>
              </a:xfrm>
              <a:prstGeom prst="rect">
                <a:avLst/>
              </a:prstGeom>
              <a:blipFill>
                <a:blip r:embed="rId7"/>
                <a:stretch>
                  <a:fillRect l="-2154"/>
                </a:stretch>
              </a:blipFill>
            </p:spPr>
            <p:txBody>
              <a:bodyPr/>
              <a:lstStyle/>
              <a:p>
                <a:r>
                  <a:rPr lang="vi-VN">
                    <a:noFill/>
                  </a:rPr>
                  <a:t> </a:t>
                </a:r>
              </a:p>
            </p:txBody>
          </p:sp>
        </mc:Fallback>
      </mc:AlternateContent>
      <p:sp>
        <p:nvSpPr>
          <p:cNvPr id="4" name="Rectangle 4"/>
          <p:cNvSpPr>
            <a:spLocks noChangeArrowheads="1"/>
          </p:cNvSpPr>
          <p:nvPr/>
        </p:nvSpPr>
        <p:spPr bwMode="auto">
          <a:xfrm>
            <a:off x="0" y="-111569"/>
            <a:ext cx="217047" cy="223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r>
              <a:rPr lang="es-ES" sz="1000">
                <a:latin typeface="Arial" pitchFamily="34" charset="0"/>
                <a:ea typeface="Times New Roman" pitchFamily="18" charset="0"/>
                <a:cs typeface="Arial" pitchFamily="34" charset="0"/>
              </a:rPr>
              <a:t>) </a:t>
            </a:r>
            <a:endParaRPr lang="es-ES" sz="1400">
              <a:latin typeface="Arial" pitchFamily="34" charset="0"/>
              <a:cs typeface="Arial" pitchFamily="34" charset="0"/>
            </a:endParaRPr>
          </a:p>
        </p:txBody>
      </p:sp>
      <p:sp>
        <p:nvSpPr>
          <p:cNvPr id="5" name="Rectangle 5"/>
          <p:cNvSpPr>
            <a:spLocks noChangeArrowheads="1"/>
          </p:cNvSpPr>
          <p:nvPr/>
        </p:nvSpPr>
        <p:spPr bwMode="auto">
          <a:xfrm>
            <a:off x="0" y="202756"/>
            <a:ext cx="1049005" cy="223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r>
              <a:rPr lang="es-ES" sz="1000">
                <a:latin typeface="Arial" pitchFamily="34" charset="0"/>
                <a:ea typeface="Times New Roman" pitchFamily="18" charset="0"/>
                <a:cs typeface="Arial" pitchFamily="34" charset="0"/>
              </a:rPr>
              <a:t>                         </a:t>
            </a:r>
            <a:r>
              <a:rPr lang="en-US" sz="800">
                <a:latin typeface="Arial" pitchFamily="34" charset="0"/>
                <a:cs typeface="Arial" pitchFamily="34" charset="0"/>
              </a:rPr>
              <a:t> </a:t>
            </a:r>
            <a:endParaRPr lang="en-US" sz="1400">
              <a:latin typeface="Arial" pitchFamily="34" charset="0"/>
              <a:cs typeface="Arial" pitchFamily="34" charset="0"/>
            </a:endParaRPr>
          </a:p>
        </p:txBody>
      </p:sp>
      <p:pic>
        <p:nvPicPr>
          <p:cNvPr id="12" name="Picture 6" descr="Hình ảnh có liên quan"/>
          <p:cNvPicPr>
            <a:picLocks noChangeAspect="1" noChangeArrowheads="1"/>
          </p:cNvPicPr>
          <p:nvPr/>
        </p:nvPicPr>
        <p:blipFill>
          <a:blip r:embed="rId8">
            <a:extLst>
              <a:ext uri="{BEBA8EAE-BF5A-486C-A8C5-ECC9F3942E4B}">
                <a14:imgProps xmlns:a14="http://schemas.microsoft.com/office/drawing/2010/main">
                  <a14:imgLayer r:embed="rId9">
                    <a14:imgEffect>
                      <a14:backgroundRemoval t="0" b="100000" l="0" r="100000">
                        <a14:foregroundMark x1="67250" y1="27750" x2="57750" y2="32750"/>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7183631" y="1870709"/>
            <a:ext cx="2228550" cy="222855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Kết quả hình ảnh cho elephant cartoon"/>
          <p:cNvPicPr>
            <a:picLocks noChangeAspect="1" noChangeArrowheads="1"/>
          </p:cNvPicPr>
          <p:nvPr/>
        </p:nvPicPr>
        <p:blipFill>
          <a:blip r:embed="rId10">
            <a:extLst>
              <a:ext uri="{BEBA8EAE-BF5A-486C-A8C5-ECC9F3942E4B}">
                <a14:imgProps xmlns:a14="http://schemas.microsoft.com/office/drawing/2010/main">
                  <a14:imgLayer r:embed="rId11">
                    <a14:imgEffect>
                      <a14:backgroundRemoval t="0" b="100000" l="0" r="100000">
                        <a14:foregroundMark x1="19332" y1="31000" x2="47017" y2="41400"/>
                        <a14:foregroundMark x1="21480" y1="93800" x2="29117" y2="94400"/>
                        <a14:foregroundMark x1="43437" y1="94800" x2="52745" y2="96200"/>
                        <a14:foregroundMark x1="64200" y1="94400" x2="71360" y2="95600"/>
                        <a14:foregroundMark x1="83055" y1="98000" x2="92124" y2="97400"/>
                      </a14:backgroundRemoval>
                    </a14:imgEffect>
                  </a14:imgLayer>
                </a14:imgProps>
              </a:ext>
              <a:ext uri="{28A0092B-C50C-407E-A947-70E740481C1C}">
                <a14:useLocalDpi xmlns:a14="http://schemas.microsoft.com/office/drawing/2010/main" val="0"/>
              </a:ext>
            </a:extLst>
          </a:blip>
          <a:srcRect/>
          <a:stretch>
            <a:fillRect/>
          </a:stretch>
        </p:blipFill>
        <p:spPr bwMode="auto">
          <a:xfrm>
            <a:off x="7391401" y="2985012"/>
            <a:ext cx="1824777" cy="217753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8"/>
          <p:cNvSpPr>
            <a:spLocks noChangeArrowheads="1"/>
          </p:cNvSpPr>
          <p:nvPr/>
        </p:nvSpPr>
        <p:spPr bwMode="auto">
          <a:xfrm>
            <a:off x="0" y="-173124"/>
            <a:ext cx="138564"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en-US"/>
          </a:p>
        </p:txBody>
      </p:sp>
      <p:sp>
        <p:nvSpPr>
          <p:cNvPr id="2"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Rectangle 7"/>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1" name="Picture 20">
            <a:extLst>
              <a:ext uri="{FF2B5EF4-FFF2-40B4-BE49-F238E27FC236}">
                <a16:creationId xmlns:a16="http://schemas.microsoft.com/office/drawing/2014/main" id="{0CE43229-341E-4244-9013-5E6146084739}"/>
              </a:ext>
            </a:extLst>
          </p:cNvPr>
          <p:cNvPicPr>
            <a:picLocks noChangeAspect="1"/>
          </p:cNvPicPr>
          <p:nvPr/>
        </p:nvPicPr>
        <p:blipFill rotWithShape="1">
          <a:blip r:embed="rId12" cstate="print">
            <a:duotone>
              <a:prstClr val="black"/>
              <a:schemeClr val="accent6">
                <a:tint val="45000"/>
                <a:satMod val="400000"/>
              </a:schemeClr>
            </a:duotone>
          </a:blip>
          <a:srcRect r="-5485"/>
          <a:stretch/>
        </p:blipFill>
        <p:spPr>
          <a:xfrm>
            <a:off x="5334000" y="3270613"/>
            <a:ext cx="306977" cy="368380"/>
          </a:xfrm>
          <a:prstGeom prst="rect">
            <a:avLst/>
          </a:prstGeom>
          <a:solidFill>
            <a:srgbClr val="FF0000"/>
          </a:solidFill>
        </p:spPr>
      </p:pic>
      <p:pic>
        <p:nvPicPr>
          <p:cNvPr id="22" name="Picture 21">
            <a:extLst>
              <a:ext uri="{FF2B5EF4-FFF2-40B4-BE49-F238E27FC236}">
                <a16:creationId xmlns:a16="http://schemas.microsoft.com/office/drawing/2014/main" id="{16A8F554-F555-4457-AA60-CD86E26E2A5F}"/>
              </a:ext>
            </a:extLst>
          </p:cNvPr>
          <p:cNvPicPr>
            <a:picLocks noChangeAspect="1"/>
          </p:cNvPicPr>
          <p:nvPr/>
        </p:nvPicPr>
        <p:blipFill rotWithShape="1">
          <a:blip r:embed="rId13" cstate="print">
            <a:duotone>
              <a:prstClr val="black"/>
              <a:schemeClr val="accent2">
                <a:tint val="45000"/>
                <a:satMod val="400000"/>
              </a:schemeClr>
            </a:duotone>
          </a:blip>
          <a:srcRect r="3472"/>
          <a:stretch/>
        </p:blipFill>
        <p:spPr>
          <a:xfrm>
            <a:off x="3620141" y="3252643"/>
            <a:ext cx="364065" cy="380895"/>
          </a:xfrm>
          <a:prstGeom prst="rect">
            <a:avLst/>
          </a:prstGeom>
          <a:solidFill>
            <a:srgbClr val="CC0000"/>
          </a:solidFill>
        </p:spPr>
      </p:pic>
      <p:pic>
        <p:nvPicPr>
          <p:cNvPr id="23" name="Picture 22">
            <a:extLst>
              <a:ext uri="{FF2B5EF4-FFF2-40B4-BE49-F238E27FC236}">
                <a16:creationId xmlns:a16="http://schemas.microsoft.com/office/drawing/2014/main" id="{16A8F554-F555-4457-AA60-CD86E26E2A5F}"/>
              </a:ext>
            </a:extLst>
          </p:cNvPr>
          <p:cNvPicPr>
            <a:picLocks noChangeAspect="1"/>
          </p:cNvPicPr>
          <p:nvPr/>
        </p:nvPicPr>
        <p:blipFill rotWithShape="1">
          <a:blip r:embed="rId13" cstate="print">
            <a:duotone>
              <a:prstClr val="black"/>
              <a:schemeClr val="accent2">
                <a:tint val="45000"/>
                <a:satMod val="400000"/>
              </a:schemeClr>
            </a:duotone>
          </a:blip>
          <a:srcRect r="3472"/>
          <a:stretch/>
        </p:blipFill>
        <p:spPr>
          <a:xfrm>
            <a:off x="2256403" y="3252939"/>
            <a:ext cx="374519" cy="391831"/>
          </a:xfrm>
          <a:prstGeom prst="rect">
            <a:avLst/>
          </a:prstGeom>
          <a:solidFill>
            <a:srgbClr val="CC0000"/>
          </a:solidFill>
        </p:spPr>
      </p:pic>
      <p:pic>
        <p:nvPicPr>
          <p:cNvPr id="24" name="Picture 23">
            <a:extLst>
              <a:ext uri="{FF2B5EF4-FFF2-40B4-BE49-F238E27FC236}">
                <a16:creationId xmlns:a16="http://schemas.microsoft.com/office/drawing/2014/main" id="{16A8F554-F555-4457-AA60-CD86E26E2A5F}"/>
              </a:ext>
            </a:extLst>
          </p:cNvPr>
          <p:cNvPicPr>
            <a:picLocks noChangeAspect="1"/>
          </p:cNvPicPr>
          <p:nvPr/>
        </p:nvPicPr>
        <p:blipFill rotWithShape="1">
          <a:blip r:embed="rId13" cstate="print">
            <a:duotone>
              <a:prstClr val="black"/>
              <a:schemeClr val="accent2">
                <a:tint val="45000"/>
                <a:satMod val="400000"/>
              </a:schemeClr>
            </a:duotone>
          </a:blip>
          <a:srcRect r="3472"/>
          <a:stretch/>
        </p:blipFill>
        <p:spPr>
          <a:xfrm>
            <a:off x="7023463" y="3244245"/>
            <a:ext cx="374180" cy="391478"/>
          </a:xfrm>
          <a:prstGeom prst="rect">
            <a:avLst/>
          </a:prstGeom>
          <a:solidFill>
            <a:srgbClr val="CC0000"/>
          </a:solidFill>
        </p:spPr>
      </p:pic>
      <p:sp>
        <p:nvSpPr>
          <p:cNvPr id="30" name="Rectangle: Rounded Corners 3">
            <a:extLst>
              <a:ext uri="{FF2B5EF4-FFF2-40B4-BE49-F238E27FC236}">
                <a16:creationId xmlns:a16="http://schemas.microsoft.com/office/drawing/2014/main" id="{4303BB96-E468-4FF9-973A-AD6A9412E807}"/>
              </a:ext>
            </a:extLst>
          </p:cNvPr>
          <p:cNvSpPr/>
          <p:nvPr/>
        </p:nvSpPr>
        <p:spPr>
          <a:xfrm>
            <a:off x="3124200" y="4277569"/>
            <a:ext cx="2057400" cy="808781"/>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THỜI GIAN</a:t>
            </a:r>
          </a:p>
        </p:txBody>
      </p:sp>
      <p:sp>
        <p:nvSpPr>
          <p:cNvPr id="31" name="Rectangle: Rounded Corners 174">
            <a:extLst>
              <a:ext uri="{FF2B5EF4-FFF2-40B4-BE49-F238E27FC236}">
                <a16:creationId xmlns:a16="http://schemas.microsoft.com/office/drawing/2014/main" id="{52691D40-8C0E-4667-A610-1C54EA7D9EE2}"/>
              </a:ext>
            </a:extLst>
          </p:cNvPr>
          <p:cNvSpPr/>
          <p:nvPr/>
        </p:nvSpPr>
        <p:spPr>
          <a:xfrm>
            <a:off x="3124200" y="4277569"/>
            <a:ext cx="2057400" cy="808781"/>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10</a:t>
            </a:r>
          </a:p>
        </p:txBody>
      </p:sp>
      <p:sp>
        <p:nvSpPr>
          <p:cNvPr id="32" name="Rectangle: Rounded Corners 175">
            <a:extLst>
              <a:ext uri="{FF2B5EF4-FFF2-40B4-BE49-F238E27FC236}">
                <a16:creationId xmlns:a16="http://schemas.microsoft.com/office/drawing/2014/main" id="{93E9F58F-BEA1-46C8-883A-2E2D092369EB}"/>
              </a:ext>
            </a:extLst>
          </p:cNvPr>
          <p:cNvSpPr/>
          <p:nvPr/>
        </p:nvSpPr>
        <p:spPr>
          <a:xfrm>
            <a:off x="3124200" y="4277569"/>
            <a:ext cx="2057400" cy="808781"/>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09</a:t>
            </a:r>
          </a:p>
        </p:txBody>
      </p:sp>
      <p:sp>
        <p:nvSpPr>
          <p:cNvPr id="33" name="Rectangle: Rounded Corners 176">
            <a:extLst>
              <a:ext uri="{FF2B5EF4-FFF2-40B4-BE49-F238E27FC236}">
                <a16:creationId xmlns:a16="http://schemas.microsoft.com/office/drawing/2014/main" id="{23D056EC-DD40-48B3-8FE2-2B7113C71C14}"/>
              </a:ext>
            </a:extLst>
          </p:cNvPr>
          <p:cNvSpPr/>
          <p:nvPr/>
        </p:nvSpPr>
        <p:spPr>
          <a:xfrm>
            <a:off x="3124200" y="4277569"/>
            <a:ext cx="2057400" cy="808781"/>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08</a:t>
            </a:r>
          </a:p>
        </p:txBody>
      </p:sp>
      <p:sp>
        <p:nvSpPr>
          <p:cNvPr id="34" name="Rectangle: Rounded Corners 177">
            <a:extLst>
              <a:ext uri="{FF2B5EF4-FFF2-40B4-BE49-F238E27FC236}">
                <a16:creationId xmlns:a16="http://schemas.microsoft.com/office/drawing/2014/main" id="{90370E08-2678-4A2F-B297-15FB23DDD29B}"/>
              </a:ext>
            </a:extLst>
          </p:cNvPr>
          <p:cNvSpPr/>
          <p:nvPr/>
        </p:nvSpPr>
        <p:spPr>
          <a:xfrm>
            <a:off x="3124200" y="4277569"/>
            <a:ext cx="2057400" cy="808781"/>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07</a:t>
            </a:r>
          </a:p>
        </p:txBody>
      </p:sp>
      <p:sp>
        <p:nvSpPr>
          <p:cNvPr id="35" name="Rectangle: Rounded Corners 178">
            <a:extLst>
              <a:ext uri="{FF2B5EF4-FFF2-40B4-BE49-F238E27FC236}">
                <a16:creationId xmlns:a16="http://schemas.microsoft.com/office/drawing/2014/main" id="{68B8FE45-45C7-4981-AAA5-E349D81F3027}"/>
              </a:ext>
            </a:extLst>
          </p:cNvPr>
          <p:cNvSpPr/>
          <p:nvPr/>
        </p:nvSpPr>
        <p:spPr>
          <a:xfrm>
            <a:off x="3124200" y="4277569"/>
            <a:ext cx="2057400" cy="808781"/>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06</a:t>
            </a:r>
          </a:p>
        </p:txBody>
      </p:sp>
      <p:sp>
        <p:nvSpPr>
          <p:cNvPr id="36" name="Rectangle: Rounded Corners 179">
            <a:extLst>
              <a:ext uri="{FF2B5EF4-FFF2-40B4-BE49-F238E27FC236}">
                <a16:creationId xmlns:a16="http://schemas.microsoft.com/office/drawing/2014/main" id="{3F153729-FDBD-4EB4-AE34-FE8FDA2B9D22}"/>
              </a:ext>
            </a:extLst>
          </p:cNvPr>
          <p:cNvSpPr/>
          <p:nvPr/>
        </p:nvSpPr>
        <p:spPr>
          <a:xfrm>
            <a:off x="3124200" y="4277569"/>
            <a:ext cx="2057400" cy="808781"/>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05</a:t>
            </a:r>
          </a:p>
        </p:txBody>
      </p:sp>
      <p:sp>
        <p:nvSpPr>
          <p:cNvPr id="37" name="Rectangle: Rounded Corners 180">
            <a:extLst>
              <a:ext uri="{FF2B5EF4-FFF2-40B4-BE49-F238E27FC236}">
                <a16:creationId xmlns:a16="http://schemas.microsoft.com/office/drawing/2014/main" id="{C504947B-95BA-4E4E-806B-E6908ED53E70}"/>
              </a:ext>
            </a:extLst>
          </p:cNvPr>
          <p:cNvSpPr/>
          <p:nvPr/>
        </p:nvSpPr>
        <p:spPr>
          <a:xfrm>
            <a:off x="3124200" y="4277569"/>
            <a:ext cx="2057400" cy="808781"/>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04</a:t>
            </a:r>
          </a:p>
        </p:txBody>
      </p:sp>
      <p:sp>
        <p:nvSpPr>
          <p:cNvPr id="38" name="Rectangle: Rounded Corners 181">
            <a:extLst>
              <a:ext uri="{FF2B5EF4-FFF2-40B4-BE49-F238E27FC236}">
                <a16:creationId xmlns:a16="http://schemas.microsoft.com/office/drawing/2014/main" id="{FA2AE9AA-DF6C-4198-8070-BE28C33BC93B}"/>
              </a:ext>
            </a:extLst>
          </p:cNvPr>
          <p:cNvSpPr/>
          <p:nvPr/>
        </p:nvSpPr>
        <p:spPr>
          <a:xfrm>
            <a:off x="3124200" y="4277569"/>
            <a:ext cx="2057400" cy="808781"/>
          </a:xfrm>
          <a:prstGeom prst="roundRec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FFFF00"/>
                </a:solidFill>
                <a:effectLst/>
                <a:uLnTx/>
                <a:uFillTx/>
                <a:latin typeface="Times New Roman" panose="02020603050405020304" pitchFamily="18" charset="0"/>
                <a:ea typeface="+mn-ea"/>
                <a:cs typeface="Times New Roman" panose="02020603050405020304" pitchFamily="18" charset="0"/>
              </a:rPr>
              <a:t>0 : 03</a:t>
            </a:r>
          </a:p>
        </p:txBody>
      </p:sp>
      <p:sp>
        <p:nvSpPr>
          <p:cNvPr id="39" name="Rectangle: Rounded Corners 182">
            <a:extLst>
              <a:ext uri="{FF2B5EF4-FFF2-40B4-BE49-F238E27FC236}">
                <a16:creationId xmlns:a16="http://schemas.microsoft.com/office/drawing/2014/main" id="{5574E918-FCCF-4F5A-8338-F0195D48D322}"/>
              </a:ext>
            </a:extLst>
          </p:cNvPr>
          <p:cNvSpPr/>
          <p:nvPr/>
        </p:nvSpPr>
        <p:spPr>
          <a:xfrm>
            <a:off x="3124200" y="4277569"/>
            <a:ext cx="2057400" cy="808781"/>
          </a:xfrm>
          <a:prstGeom prst="roundRec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FFFF00"/>
                </a:solidFill>
                <a:effectLst/>
                <a:uLnTx/>
                <a:uFillTx/>
                <a:latin typeface="Times New Roman" panose="02020603050405020304" pitchFamily="18" charset="0"/>
                <a:ea typeface="+mn-ea"/>
                <a:cs typeface="Times New Roman" panose="02020603050405020304" pitchFamily="18" charset="0"/>
              </a:rPr>
              <a:t>0 : 02</a:t>
            </a:r>
          </a:p>
        </p:txBody>
      </p:sp>
      <p:sp>
        <p:nvSpPr>
          <p:cNvPr id="40" name="Rectangle: Rounded Corners 183">
            <a:extLst>
              <a:ext uri="{FF2B5EF4-FFF2-40B4-BE49-F238E27FC236}">
                <a16:creationId xmlns:a16="http://schemas.microsoft.com/office/drawing/2014/main" id="{84498586-260B-44AC-9119-279CD8106F7A}"/>
              </a:ext>
            </a:extLst>
          </p:cNvPr>
          <p:cNvSpPr/>
          <p:nvPr/>
        </p:nvSpPr>
        <p:spPr>
          <a:xfrm>
            <a:off x="3124200" y="4277569"/>
            <a:ext cx="2057400" cy="808781"/>
          </a:xfrm>
          <a:prstGeom prst="roundRec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FFFF00"/>
                </a:solidFill>
                <a:effectLst/>
                <a:uLnTx/>
                <a:uFillTx/>
                <a:latin typeface="Times New Roman" panose="02020603050405020304" pitchFamily="18" charset="0"/>
                <a:ea typeface="+mn-ea"/>
                <a:cs typeface="Times New Roman" panose="02020603050405020304" pitchFamily="18" charset="0"/>
              </a:rPr>
              <a:t>0 : 01</a:t>
            </a:r>
          </a:p>
        </p:txBody>
      </p:sp>
      <p:sp>
        <p:nvSpPr>
          <p:cNvPr id="41" name="Rectangle: Rounded Corners 184">
            <a:extLst>
              <a:ext uri="{FF2B5EF4-FFF2-40B4-BE49-F238E27FC236}">
                <a16:creationId xmlns:a16="http://schemas.microsoft.com/office/drawing/2014/main" id="{07059D34-D489-4C48-9C01-029A2E8240D4}"/>
              </a:ext>
            </a:extLst>
          </p:cNvPr>
          <p:cNvSpPr/>
          <p:nvPr/>
        </p:nvSpPr>
        <p:spPr>
          <a:xfrm>
            <a:off x="3124200" y="4277569"/>
            <a:ext cx="2057400" cy="808781"/>
          </a:xfrm>
          <a:prstGeom prst="roundRec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FFFF00"/>
                </a:solidFill>
                <a:effectLst/>
                <a:uLnTx/>
                <a:uFillTx/>
                <a:latin typeface="Times New Roman" panose="02020603050405020304" pitchFamily="18" charset="0"/>
                <a:ea typeface="+mn-ea"/>
                <a:cs typeface="Times New Roman" panose="02020603050405020304" pitchFamily="18" charset="0"/>
              </a:rPr>
              <a:t>0 : 00</a:t>
            </a:r>
          </a:p>
        </p:txBody>
      </p:sp>
      <p:sp>
        <p:nvSpPr>
          <p:cNvPr id="42" name="Rectangle: Rounded Corners 186">
            <a:extLst>
              <a:ext uri="{FF2B5EF4-FFF2-40B4-BE49-F238E27FC236}">
                <a16:creationId xmlns:a16="http://schemas.microsoft.com/office/drawing/2014/main" id="{09BD8570-F3EE-4550-91DC-3636FF64E440}"/>
              </a:ext>
            </a:extLst>
          </p:cNvPr>
          <p:cNvSpPr/>
          <p:nvPr/>
        </p:nvSpPr>
        <p:spPr>
          <a:xfrm>
            <a:off x="3124200" y="4277569"/>
            <a:ext cx="2057400" cy="808781"/>
          </a:xfrm>
          <a:prstGeom prst="roundRec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FF00"/>
                </a:solidFill>
                <a:effectLst/>
                <a:uLnTx/>
                <a:uFillTx/>
                <a:latin typeface="Times New Roman" panose="02020603050405020304" pitchFamily="18" charset="0"/>
                <a:ea typeface="+mn-ea"/>
                <a:cs typeface="Times New Roman" panose="02020603050405020304" pitchFamily="18" charset="0"/>
              </a:rPr>
              <a:t>HẾT GIỜ</a:t>
            </a:r>
          </a:p>
        </p:txBody>
      </p:sp>
      <mc:AlternateContent xmlns:mc="http://schemas.openxmlformats.org/markup-compatibility/2006" xmlns:a14="http://schemas.microsoft.com/office/drawing/2010/main">
        <mc:Choice Requires="a14">
          <p:sp>
            <p:nvSpPr>
              <p:cNvPr id="43" name="Rectangle 42"/>
              <p:cNvSpPr/>
              <p:nvPr/>
            </p:nvSpPr>
            <p:spPr>
              <a:xfrm>
                <a:off x="1143000" y="2822415"/>
                <a:ext cx="1281043" cy="901337"/>
              </a:xfrm>
              <a:prstGeom prst="rect">
                <a:avLst/>
              </a:prstGeom>
            </p:spPr>
            <p:txBody>
              <a:bodyPr wrap="square">
                <a:spAutoFit/>
              </a:bodyPr>
              <a:lstStyle/>
              <a:p>
                <a:pPr>
                  <a:lnSpc>
                    <a:spcPct val="150000"/>
                  </a:lnSpc>
                </a:pPr>
                <a:r>
                  <a:rPr lang="en-US" sz="2400" b="1">
                    <a:solidFill>
                      <a:srgbClr val="002060"/>
                    </a:solidFill>
                    <a:latin typeface="Times New Roman" panose="02020603050405020304" pitchFamily="18" charset="0"/>
                    <a:cs typeface="Times New Roman" pitchFamily="18" charset="0"/>
                  </a:rPr>
                  <a:t>A.</a:t>
                </a:r>
                <a:r>
                  <a:rPr lang="en-US" sz="2400">
                    <a:solidFill>
                      <a:srgbClr val="002060"/>
                    </a:solidFill>
                    <a:latin typeface="Times New Roman" pitchFamily="18" charset="0"/>
                    <a:cs typeface="Times New Roman" pitchFamily="18" charset="0"/>
                  </a:rPr>
                  <a:t> </a:t>
                </a:r>
                <a14:m>
                  <m:oMath xmlns:m="http://schemas.openxmlformats.org/officeDocument/2006/math">
                    <m:f>
                      <m:fPr>
                        <m:ctrlPr>
                          <a:rPr lang="en-US" sz="2400" i="1">
                            <a:solidFill>
                              <a:srgbClr val="002060"/>
                            </a:solidFill>
                            <a:latin typeface="Cambria Math" panose="02040503050406030204" pitchFamily="18" charset="0"/>
                            <a:cs typeface="Times New Roman" pitchFamily="18" charset="0"/>
                          </a:rPr>
                        </m:ctrlPr>
                      </m:fPr>
                      <m:num>
                        <m:r>
                          <m:rPr>
                            <m:nor/>
                          </m:rPr>
                          <a:rPr lang="en-US" sz="2400" b="0" i="0" smtClean="0">
                            <a:solidFill>
                              <a:srgbClr val="002060"/>
                            </a:solidFill>
                            <a:latin typeface="Times New Roman" pitchFamily="18" charset="0"/>
                            <a:cs typeface="Times New Roman" pitchFamily="18" charset="0"/>
                          </a:rPr>
                          <m:t>x</m:t>
                        </m:r>
                        <m:r>
                          <m:rPr>
                            <m:nor/>
                          </m:rPr>
                          <a:rPr lang="en-US" sz="2400" b="0" i="0" smtClean="0">
                            <a:solidFill>
                              <a:srgbClr val="002060"/>
                            </a:solidFill>
                            <a:latin typeface="Times New Roman" pitchFamily="18" charset="0"/>
                            <a:cs typeface="Times New Roman" pitchFamily="18" charset="0"/>
                          </a:rPr>
                          <m:t> + 1</m:t>
                        </m:r>
                      </m:num>
                      <m:den>
                        <m:r>
                          <m:rPr>
                            <m:nor/>
                          </m:rPr>
                          <a:rPr lang="en-US" sz="2400" b="0" i="0" smtClean="0">
                            <a:solidFill>
                              <a:srgbClr val="002060"/>
                            </a:solidFill>
                            <a:latin typeface="Times New Roman" pitchFamily="18" charset="0"/>
                            <a:cs typeface="Times New Roman" pitchFamily="18" charset="0"/>
                          </a:rPr>
                          <m:t>x</m:t>
                        </m:r>
                        <m:r>
                          <m:rPr>
                            <m:nor/>
                          </m:rPr>
                          <a:rPr lang="en-US" sz="2400" b="0" i="0" smtClean="0">
                            <a:solidFill>
                              <a:srgbClr val="002060"/>
                            </a:solidFill>
                            <a:latin typeface="Times New Roman" pitchFamily="18" charset="0"/>
                            <a:cs typeface="Times New Roman" pitchFamily="18" charset="0"/>
                          </a:rPr>
                          <m:t> − 1</m:t>
                        </m:r>
                      </m:den>
                    </m:f>
                  </m:oMath>
                </a14:m>
                <a:endParaRPr lang="en-US" sz="2400" dirty="0">
                  <a:solidFill>
                    <a:srgbClr val="002060"/>
                  </a:solidFill>
                  <a:latin typeface="Times New Roman" pitchFamily="18" charset="0"/>
                  <a:cs typeface="Times New Roman" pitchFamily="18" charset="0"/>
                </a:endParaRPr>
              </a:p>
            </p:txBody>
          </p:sp>
        </mc:Choice>
        <mc:Fallback xmlns="">
          <p:sp>
            <p:nvSpPr>
              <p:cNvPr id="43" name="Rectangle 42"/>
              <p:cNvSpPr>
                <a:spLocks noRot="1" noChangeAspect="1" noMove="1" noResize="1" noEditPoints="1" noAdjustHandles="1" noChangeArrowheads="1" noChangeShapeType="1" noTextEdit="1"/>
              </p:cNvSpPr>
              <p:nvPr/>
            </p:nvSpPr>
            <p:spPr>
              <a:xfrm>
                <a:off x="1143000" y="2822415"/>
                <a:ext cx="1281043" cy="901337"/>
              </a:xfrm>
              <a:prstGeom prst="rect">
                <a:avLst/>
              </a:prstGeom>
              <a:blipFill>
                <a:blip r:embed="rId14"/>
                <a:stretch>
                  <a:fillRect l="-7619" b="-5405"/>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50" name="Rectangle 49"/>
              <p:cNvSpPr/>
              <p:nvPr/>
            </p:nvSpPr>
            <p:spPr>
              <a:xfrm>
                <a:off x="2542905" y="2800350"/>
                <a:ext cx="1281043" cy="901209"/>
              </a:xfrm>
              <a:prstGeom prst="rect">
                <a:avLst/>
              </a:prstGeom>
            </p:spPr>
            <p:txBody>
              <a:bodyPr wrap="square">
                <a:spAutoFit/>
              </a:bodyPr>
              <a:lstStyle/>
              <a:p>
                <a:pPr>
                  <a:lnSpc>
                    <a:spcPct val="150000"/>
                  </a:lnSpc>
                </a:pPr>
                <a:r>
                  <a:rPr lang="en-US" sz="2400" b="1">
                    <a:solidFill>
                      <a:srgbClr val="002060"/>
                    </a:solidFill>
                    <a:latin typeface="Times New Roman" panose="02020603050405020304" pitchFamily="18" charset="0"/>
                    <a:cs typeface="Times New Roman" pitchFamily="18" charset="0"/>
                  </a:rPr>
                  <a:t>B.</a:t>
                </a:r>
                <a:r>
                  <a:rPr lang="en-US" sz="2400">
                    <a:solidFill>
                      <a:srgbClr val="002060"/>
                    </a:solidFill>
                    <a:latin typeface="Times New Roman" panose="02020603050405020304" pitchFamily="18" charset="0"/>
                    <a:cs typeface="Times New Roman" panose="02020603050405020304" pitchFamily="18" charset="0"/>
                  </a:rPr>
                  <a:t> </a:t>
                </a:r>
                <a14:m>
                  <m:oMath xmlns:m="http://schemas.openxmlformats.org/officeDocument/2006/math">
                    <m:f>
                      <m:fPr>
                        <m:ctrlPr>
                          <a:rPr lang="en-US" sz="2400" i="1">
                            <a:solidFill>
                              <a:srgbClr val="002060"/>
                            </a:solidFill>
                            <a:latin typeface="Cambria Math" panose="02040503050406030204" pitchFamily="18" charset="0"/>
                            <a:cs typeface="Times New Roman" pitchFamily="18" charset="0"/>
                          </a:rPr>
                        </m:ctrlPr>
                      </m:fPr>
                      <m:num>
                        <m:r>
                          <m:rPr>
                            <m:nor/>
                          </m:rPr>
                          <a:rPr lang="en-US" sz="2400" b="0" i="0" smtClean="0">
                            <a:solidFill>
                              <a:srgbClr val="002060"/>
                            </a:solidFill>
                            <a:latin typeface="Times New Roman" pitchFamily="18" charset="0"/>
                            <a:cs typeface="Times New Roman" pitchFamily="18" charset="0"/>
                          </a:rPr>
                          <m:t>x</m:t>
                        </m:r>
                        <m:r>
                          <m:rPr>
                            <m:nor/>
                          </m:rPr>
                          <a:rPr lang="en-US" sz="2400" b="0" i="0" smtClean="0">
                            <a:solidFill>
                              <a:srgbClr val="002060"/>
                            </a:solidFill>
                            <a:latin typeface="Times New Roman" pitchFamily="18" charset="0"/>
                            <a:cs typeface="Times New Roman" pitchFamily="18" charset="0"/>
                          </a:rPr>
                          <m:t> − 1</m:t>
                        </m:r>
                      </m:num>
                      <m:den>
                        <m:r>
                          <m:rPr>
                            <m:nor/>
                          </m:rPr>
                          <a:rPr lang="en-US" sz="2400" b="0" i="0" smtClean="0">
                            <a:solidFill>
                              <a:srgbClr val="002060"/>
                            </a:solidFill>
                            <a:latin typeface="Times New Roman" pitchFamily="18" charset="0"/>
                            <a:cs typeface="Times New Roman" pitchFamily="18" charset="0"/>
                          </a:rPr>
                          <m:t>x</m:t>
                        </m:r>
                        <m:r>
                          <m:rPr>
                            <m:nor/>
                          </m:rPr>
                          <a:rPr lang="en-US" sz="2400" b="0" i="0" smtClean="0">
                            <a:solidFill>
                              <a:srgbClr val="002060"/>
                            </a:solidFill>
                            <a:latin typeface="Times New Roman" pitchFamily="18" charset="0"/>
                            <a:cs typeface="Times New Roman" pitchFamily="18" charset="0"/>
                          </a:rPr>
                          <m:t> + 1</m:t>
                        </m:r>
                      </m:den>
                    </m:f>
                  </m:oMath>
                </a14:m>
                <a:endParaRPr lang="en-US" sz="2400" dirty="0">
                  <a:solidFill>
                    <a:srgbClr val="002060"/>
                  </a:solidFill>
                  <a:latin typeface="Times New Roman" pitchFamily="18" charset="0"/>
                  <a:cs typeface="Times New Roman" pitchFamily="18" charset="0"/>
                </a:endParaRPr>
              </a:p>
            </p:txBody>
          </p:sp>
        </mc:Choice>
        <mc:Fallback xmlns="">
          <p:sp>
            <p:nvSpPr>
              <p:cNvPr id="50" name="Rectangle 49"/>
              <p:cNvSpPr>
                <a:spLocks noRot="1" noChangeAspect="1" noMove="1" noResize="1" noEditPoints="1" noAdjustHandles="1" noChangeArrowheads="1" noChangeShapeType="1" noTextEdit="1"/>
              </p:cNvSpPr>
              <p:nvPr/>
            </p:nvSpPr>
            <p:spPr>
              <a:xfrm>
                <a:off x="2542905" y="2800350"/>
                <a:ext cx="1281043" cy="901209"/>
              </a:xfrm>
              <a:prstGeom prst="rect">
                <a:avLst/>
              </a:prstGeom>
              <a:blipFill>
                <a:blip r:embed="rId15"/>
                <a:stretch>
                  <a:fillRect l="-7143" b="-5405"/>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51" name="Rectangle 50"/>
              <p:cNvSpPr/>
              <p:nvPr/>
            </p:nvSpPr>
            <p:spPr>
              <a:xfrm>
                <a:off x="3895791" y="2760075"/>
                <a:ext cx="1546765" cy="999697"/>
              </a:xfrm>
              <a:prstGeom prst="rect">
                <a:avLst/>
              </a:prstGeom>
            </p:spPr>
            <p:txBody>
              <a:bodyPr wrap="square">
                <a:spAutoFit/>
              </a:bodyPr>
              <a:lstStyle/>
              <a:p>
                <a:pPr>
                  <a:lnSpc>
                    <a:spcPct val="150000"/>
                  </a:lnSpc>
                </a:pPr>
                <a:r>
                  <a:rPr lang="en-US" sz="2400" b="1">
                    <a:solidFill>
                      <a:srgbClr val="002060"/>
                    </a:solidFill>
                    <a:latin typeface="Times New Roman" panose="02020603050405020304" pitchFamily="18" charset="0"/>
                    <a:cs typeface="Times New Roman" pitchFamily="18" charset="0"/>
                  </a:rPr>
                  <a:t>C.</a:t>
                </a:r>
                <a14:m>
                  <m:oMath xmlns:m="http://schemas.openxmlformats.org/officeDocument/2006/math">
                    <m:f>
                      <m:fPr>
                        <m:ctrlPr>
                          <a:rPr lang="en-US" sz="2400" i="1">
                            <a:solidFill>
                              <a:srgbClr val="002060"/>
                            </a:solidFill>
                            <a:latin typeface="Cambria Math" panose="02040503050406030204" pitchFamily="18" charset="0"/>
                            <a:cs typeface="Times New Roman" pitchFamily="18" charset="0"/>
                          </a:rPr>
                        </m:ctrlPr>
                      </m:fPr>
                      <m:num>
                        <m:r>
                          <m:rPr>
                            <m:nor/>
                          </m:rPr>
                          <a:rPr lang="en-US" sz="2400" b="0" i="0" smtClean="0">
                            <a:solidFill>
                              <a:srgbClr val="002060"/>
                            </a:solidFill>
                            <a:latin typeface="Times New Roman" pitchFamily="18" charset="0"/>
                            <a:cs typeface="Times New Roman" pitchFamily="18" charset="0"/>
                          </a:rPr>
                          <m:t>x</m:t>
                        </m:r>
                        <m:r>
                          <m:rPr>
                            <m:nor/>
                          </m:rPr>
                          <a:rPr lang="en-US" sz="2400" b="0" i="0" smtClean="0">
                            <a:solidFill>
                              <a:srgbClr val="002060"/>
                            </a:solidFill>
                            <a:latin typeface="Times New Roman" pitchFamily="18" charset="0"/>
                            <a:cs typeface="Times New Roman" pitchFamily="18" charset="0"/>
                          </a:rPr>
                          <m:t> + 1</m:t>
                        </m:r>
                      </m:num>
                      <m:den>
                        <m:r>
                          <m:rPr>
                            <m:nor/>
                          </m:rPr>
                          <a:rPr lang="en-US" sz="2400" b="0" i="0" smtClean="0">
                            <a:solidFill>
                              <a:srgbClr val="002060"/>
                            </a:solidFill>
                            <a:latin typeface="Times New Roman" pitchFamily="18" charset="0"/>
                            <a:cs typeface="Times New Roman" pitchFamily="18" charset="0"/>
                          </a:rPr>
                          <m:t>5</m:t>
                        </m:r>
                        <m:d>
                          <m:dPr>
                            <m:ctrlPr>
                              <a:rPr lang="en-US" sz="2400" b="0" i="1" smtClean="0">
                                <a:solidFill>
                                  <a:srgbClr val="002060"/>
                                </a:solidFill>
                                <a:latin typeface="Cambria Math" panose="02040503050406030204" pitchFamily="18" charset="0"/>
                                <a:cs typeface="Times New Roman" pitchFamily="18" charset="0"/>
                              </a:rPr>
                            </m:ctrlPr>
                          </m:dPr>
                          <m:e>
                            <m:r>
                              <m:rPr>
                                <m:nor/>
                              </m:rPr>
                              <a:rPr lang="en-US" sz="2400" b="0" i="0" smtClean="0">
                                <a:solidFill>
                                  <a:srgbClr val="002060"/>
                                </a:solidFill>
                                <a:latin typeface="Times New Roman" pitchFamily="18" charset="0"/>
                                <a:cs typeface="Times New Roman" pitchFamily="18" charset="0"/>
                              </a:rPr>
                              <m:t>x</m:t>
                            </m:r>
                            <m:r>
                              <m:rPr>
                                <m:nor/>
                              </m:rPr>
                              <a:rPr lang="en-US" sz="2400" b="0" i="0" smtClean="0">
                                <a:solidFill>
                                  <a:srgbClr val="002060"/>
                                </a:solidFill>
                                <a:latin typeface="Times New Roman" pitchFamily="18" charset="0"/>
                                <a:cs typeface="Times New Roman" pitchFamily="18" charset="0"/>
                              </a:rPr>
                              <m:t> − 1</m:t>
                            </m:r>
                          </m:e>
                        </m:d>
                      </m:den>
                    </m:f>
                  </m:oMath>
                </a14:m>
                <a:endParaRPr lang="en-US" sz="2400" dirty="0">
                  <a:solidFill>
                    <a:srgbClr val="002060"/>
                  </a:solidFill>
                  <a:latin typeface="Times New Roman" pitchFamily="18" charset="0"/>
                  <a:cs typeface="Times New Roman" pitchFamily="18" charset="0"/>
                </a:endParaRPr>
              </a:p>
            </p:txBody>
          </p:sp>
        </mc:Choice>
        <mc:Fallback xmlns="">
          <p:sp>
            <p:nvSpPr>
              <p:cNvPr id="51" name="Rectangle 50"/>
              <p:cNvSpPr>
                <a:spLocks noRot="1" noChangeAspect="1" noMove="1" noResize="1" noEditPoints="1" noAdjustHandles="1" noChangeArrowheads="1" noChangeShapeType="1" noTextEdit="1"/>
              </p:cNvSpPr>
              <p:nvPr/>
            </p:nvSpPr>
            <p:spPr>
              <a:xfrm>
                <a:off x="3895791" y="2760075"/>
                <a:ext cx="1546765" cy="999697"/>
              </a:xfrm>
              <a:prstGeom prst="rect">
                <a:avLst/>
              </a:prstGeom>
              <a:blipFill>
                <a:blip r:embed="rId16"/>
                <a:stretch>
                  <a:fillRect l="-5906"/>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53" name="Rectangle 52"/>
              <p:cNvSpPr/>
              <p:nvPr/>
            </p:nvSpPr>
            <p:spPr>
              <a:xfrm>
                <a:off x="5535480" y="2750276"/>
                <a:ext cx="1877690" cy="999697"/>
              </a:xfrm>
              <a:prstGeom prst="rect">
                <a:avLst/>
              </a:prstGeom>
            </p:spPr>
            <p:txBody>
              <a:bodyPr wrap="square">
                <a:spAutoFit/>
              </a:bodyPr>
              <a:lstStyle/>
              <a:p>
                <a:pPr>
                  <a:lnSpc>
                    <a:spcPct val="150000"/>
                  </a:lnSpc>
                </a:pPr>
                <a:r>
                  <a:rPr lang="en-US" sz="2400" b="1">
                    <a:solidFill>
                      <a:srgbClr val="002060"/>
                    </a:solidFill>
                    <a:latin typeface="Times New Roman" panose="02020603050405020304" pitchFamily="18" charset="0"/>
                    <a:cs typeface="Times New Roman" pitchFamily="18" charset="0"/>
                  </a:rPr>
                  <a:t>D.</a:t>
                </a:r>
                <a:r>
                  <a:rPr lang="en-US" sz="2400">
                    <a:solidFill>
                      <a:srgbClr val="002060"/>
                    </a:solidFill>
                    <a:latin typeface="Times New Roman" panose="02020603050405020304" pitchFamily="18" charset="0"/>
                    <a:cs typeface="Times New Roman" panose="02020603050405020304" pitchFamily="18" charset="0"/>
                  </a:rPr>
                  <a:t> </a:t>
                </a:r>
                <a14:m>
                  <m:oMath xmlns:m="http://schemas.openxmlformats.org/officeDocument/2006/math">
                    <m:f>
                      <m:fPr>
                        <m:ctrlPr>
                          <a:rPr lang="en-US" sz="2400" i="1">
                            <a:solidFill>
                              <a:srgbClr val="002060"/>
                            </a:solidFill>
                            <a:latin typeface="Cambria Math" panose="02040503050406030204" pitchFamily="18" charset="0"/>
                            <a:cs typeface="Times New Roman" pitchFamily="18" charset="0"/>
                          </a:rPr>
                        </m:ctrlPr>
                      </m:fPr>
                      <m:num>
                        <m:r>
                          <m:rPr>
                            <m:nor/>
                          </m:rPr>
                          <a:rPr lang="en-US" sz="2400" b="0" i="0" smtClean="0">
                            <a:solidFill>
                              <a:srgbClr val="002060"/>
                            </a:solidFill>
                            <a:latin typeface="Times New Roman" pitchFamily="18" charset="0"/>
                            <a:cs typeface="Times New Roman" pitchFamily="18" charset="0"/>
                          </a:rPr>
                          <m:t>x</m:t>
                        </m:r>
                        <m:r>
                          <m:rPr>
                            <m:nor/>
                          </m:rPr>
                          <a:rPr lang="en-US" sz="2400" b="0" i="0" smtClean="0">
                            <a:solidFill>
                              <a:srgbClr val="002060"/>
                            </a:solidFill>
                            <a:latin typeface="Times New Roman" pitchFamily="18" charset="0"/>
                            <a:cs typeface="Times New Roman" pitchFamily="18" charset="0"/>
                          </a:rPr>
                          <m:t> − 1</m:t>
                        </m:r>
                      </m:num>
                      <m:den>
                        <m:r>
                          <m:rPr>
                            <m:nor/>
                          </m:rPr>
                          <a:rPr lang="en-US" sz="2400" b="0" i="0" smtClean="0">
                            <a:solidFill>
                              <a:srgbClr val="002060"/>
                            </a:solidFill>
                            <a:latin typeface="Times New Roman" pitchFamily="18" charset="0"/>
                            <a:cs typeface="Times New Roman" pitchFamily="18" charset="0"/>
                          </a:rPr>
                          <m:t>5</m:t>
                        </m:r>
                        <m:d>
                          <m:dPr>
                            <m:ctrlPr>
                              <a:rPr lang="en-US" sz="2400" b="0" i="1" smtClean="0">
                                <a:solidFill>
                                  <a:srgbClr val="002060"/>
                                </a:solidFill>
                                <a:latin typeface="Cambria Math" panose="02040503050406030204" pitchFamily="18" charset="0"/>
                                <a:cs typeface="Times New Roman" pitchFamily="18" charset="0"/>
                              </a:rPr>
                            </m:ctrlPr>
                          </m:dPr>
                          <m:e>
                            <m:r>
                              <m:rPr>
                                <m:nor/>
                              </m:rPr>
                              <a:rPr lang="en-US" sz="2400" b="0" i="0" smtClean="0">
                                <a:solidFill>
                                  <a:srgbClr val="002060"/>
                                </a:solidFill>
                                <a:latin typeface="Times New Roman" pitchFamily="18" charset="0"/>
                                <a:cs typeface="Times New Roman" pitchFamily="18" charset="0"/>
                              </a:rPr>
                              <m:t>x</m:t>
                            </m:r>
                            <m:r>
                              <m:rPr>
                                <m:nor/>
                              </m:rPr>
                              <a:rPr lang="en-US" sz="2400" b="0" i="0" smtClean="0">
                                <a:solidFill>
                                  <a:srgbClr val="002060"/>
                                </a:solidFill>
                                <a:latin typeface="Times New Roman" pitchFamily="18" charset="0"/>
                                <a:cs typeface="Times New Roman" pitchFamily="18" charset="0"/>
                              </a:rPr>
                              <m:t> + 1</m:t>
                            </m:r>
                          </m:e>
                        </m:d>
                      </m:den>
                    </m:f>
                  </m:oMath>
                </a14:m>
                <a:endParaRPr lang="en-US" sz="2400" dirty="0">
                  <a:solidFill>
                    <a:srgbClr val="002060"/>
                  </a:solidFill>
                  <a:latin typeface="Times New Roman" pitchFamily="18" charset="0"/>
                  <a:cs typeface="Times New Roman" pitchFamily="18" charset="0"/>
                </a:endParaRPr>
              </a:p>
            </p:txBody>
          </p:sp>
        </mc:Choice>
        <mc:Fallback xmlns="">
          <p:sp>
            <p:nvSpPr>
              <p:cNvPr id="53" name="Rectangle 52"/>
              <p:cNvSpPr>
                <a:spLocks noRot="1" noChangeAspect="1" noMove="1" noResize="1" noEditPoints="1" noAdjustHandles="1" noChangeArrowheads="1" noChangeShapeType="1" noTextEdit="1"/>
              </p:cNvSpPr>
              <p:nvPr/>
            </p:nvSpPr>
            <p:spPr>
              <a:xfrm>
                <a:off x="5535480" y="2750276"/>
                <a:ext cx="1877690" cy="999697"/>
              </a:xfrm>
              <a:prstGeom prst="rect">
                <a:avLst/>
              </a:prstGeom>
              <a:blipFill>
                <a:blip r:embed="rId17"/>
                <a:stretch>
                  <a:fillRect l="-4870"/>
                </a:stretch>
              </a:blipFill>
            </p:spPr>
            <p:txBody>
              <a:bodyPr/>
              <a:lstStyle/>
              <a:p>
                <a:r>
                  <a:rPr lang="vi-VN">
                    <a:noFill/>
                  </a:rPr>
                  <a:t> </a:t>
                </a:r>
              </a:p>
            </p:txBody>
          </p:sp>
        </mc:Fallback>
      </mc:AlternateContent>
      <p:pic>
        <p:nvPicPr>
          <p:cNvPr id="14" name="Picture 9" descr="C:\Users\ADMIN\Desktop\Giai cuu con vat\dessin-animé-mignon-de-tigre-43198987.jpg"/>
          <p:cNvPicPr>
            <a:picLocks noChangeAspect="1" noChangeArrowheads="1"/>
          </p:cNvPicPr>
          <p:nvPr/>
        </p:nvPicPr>
        <p:blipFill>
          <a:blip r:embed="rId18" cstate="print">
            <a:extLst>
              <a:ext uri="{BEBA8EAE-BF5A-486C-A8C5-ECC9F3942E4B}">
                <a14:imgProps xmlns:a14="http://schemas.microsoft.com/office/drawing/2010/main">
                  <a14:imgLayer r:embed="rId19">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140379" y="4038101"/>
            <a:ext cx="1165421" cy="112444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C:\Users\ADMIN\Desktop\Giai cuu con vat\depositphotos_8033217-stock-illustration-cartoon-hunter-with-a-blunderbuss.jpg">
            <a:hlinkClick r:id="rId20" action="ppaction://hlinksldjump"/>
          </p:cNvPr>
          <p:cNvPicPr>
            <a:picLocks noChangeAspect="1" noChangeArrowheads="1"/>
          </p:cNvPicPr>
          <p:nvPr/>
        </p:nvPicPr>
        <p:blipFill>
          <a:blip r:embed="rId21" cstate="print">
            <a:extLst>
              <a:ext uri="{BEBA8EAE-BF5A-486C-A8C5-ECC9F3942E4B}">
                <a14:imgProps xmlns:a14="http://schemas.microsoft.com/office/drawing/2010/main">
                  <a14:imgLayer r:embed="rId22">
                    <a14:imgEffect>
                      <a14:backgroundRemoval t="0" b="100000" l="0" r="100000">
                        <a14:backgroundMark x1="52488" y1="58358" x2="52488" y2="58358"/>
                      </a14:backgroundRemoval>
                    </a14:imgEffect>
                  </a14:imgLayer>
                </a14:imgProps>
              </a:ext>
              <a:ext uri="{28A0092B-C50C-407E-A947-70E740481C1C}">
                <a14:useLocalDpi xmlns:a14="http://schemas.microsoft.com/office/drawing/2010/main" val="0"/>
              </a:ext>
            </a:extLst>
          </a:blip>
          <a:srcRect/>
          <a:stretch>
            <a:fillRect/>
          </a:stretch>
        </p:blipFill>
        <p:spPr bwMode="auto">
          <a:xfrm rot="20956218" flipH="1">
            <a:off x="-270823" y="2979059"/>
            <a:ext cx="1653388" cy="2157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436643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
                    </p:tgtEl>
                  </p:cond>
                </p:stCondLst>
                <p:endSync evt="end" delay="0">
                  <p:rtn val="all"/>
                </p:endSync>
                <p:childTnLst>
                  <p:par>
                    <p:cTn id="3" fill="hold">
                      <p:stCondLst>
                        <p:cond delay="0"/>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30"/>
                                        </p:tgtEl>
                                      </p:cBhvr>
                                    </p:animEffect>
                                    <p:animScale>
                                      <p:cBhvr>
                                        <p:cTn id="7" dur="250" autoRev="1" fill="hold"/>
                                        <p:tgtEl>
                                          <p:spTgt spid="30"/>
                                        </p:tgtEl>
                                      </p:cBhvr>
                                      <p:by x="105000" y="105000"/>
                                    </p:animScale>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999"/>
                                          </p:stCondLst>
                                        </p:cTn>
                                        <p:tgtEl>
                                          <p:spTgt spid="31"/>
                                        </p:tgtEl>
                                        <p:attrNameLst>
                                          <p:attrName>style.visibility</p:attrName>
                                        </p:attrNameLst>
                                      </p:cBhvr>
                                      <p:to>
                                        <p:strVal val="visible"/>
                                      </p:to>
                                    </p:set>
                                  </p:childTnLst>
                                </p:cTn>
                              </p:par>
                            </p:childTnLst>
                          </p:cTn>
                        </p:par>
                        <p:par>
                          <p:cTn id="11" fill="hold">
                            <p:stCondLst>
                              <p:cond delay="1500"/>
                            </p:stCondLst>
                            <p:childTnLst>
                              <p:par>
                                <p:cTn id="12" presetID="1" presetClass="entr" presetSubtype="0" fill="hold" grpId="0" nodeType="afterEffect">
                                  <p:stCondLst>
                                    <p:cond delay="0"/>
                                  </p:stCondLst>
                                  <p:childTnLst>
                                    <p:set>
                                      <p:cBhvr>
                                        <p:cTn id="13" dur="1" fill="hold">
                                          <p:stCondLst>
                                            <p:cond delay="999"/>
                                          </p:stCondLst>
                                        </p:cTn>
                                        <p:tgtEl>
                                          <p:spTgt spid="32"/>
                                        </p:tgtEl>
                                        <p:attrNameLst>
                                          <p:attrName>style.visibility</p:attrName>
                                        </p:attrNameLst>
                                      </p:cBhvr>
                                      <p:to>
                                        <p:strVal val="visible"/>
                                      </p:to>
                                    </p:set>
                                  </p:childTnLst>
                                </p:cTn>
                              </p:par>
                            </p:childTnLst>
                          </p:cTn>
                        </p:par>
                        <p:par>
                          <p:cTn id="14" fill="hold">
                            <p:stCondLst>
                              <p:cond delay="2500"/>
                            </p:stCondLst>
                            <p:childTnLst>
                              <p:par>
                                <p:cTn id="15" presetID="1" presetClass="entr" presetSubtype="0" fill="hold" grpId="0" nodeType="afterEffect">
                                  <p:stCondLst>
                                    <p:cond delay="0"/>
                                  </p:stCondLst>
                                  <p:childTnLst>
                                    <p:set>
                                      <p:cBhvr>
                                        <p:cTn id="16" dur="1" fill="hold">
                                          <p:stCondLst>
                                            <p:cond delay="999"/>
                                          </p:stCondLst>
                                        </p:cTn>
                                        <p:tgtEl>
                                          <p:spTgt spid="33"/>
                                        </p:tgtEl>
                                        <p:attrNameLst>
                                          <p:attrName>style.visibility</p:attrName>
                                        </p:attrNameLst>
                                      </p:cBhvr>
                                      <p:to>
                                        <p:strVal val="visible"/>
                                      </p:to>
                                    </p:set>
                                  </p:childTnLst>
                                </p:cTn>
                              </p:par>
                            </p:childTnLst>
                          </p:cTn>
                        </p:par>
                        <p:par>
                          <p:cTn id="17" fill="hold">
                            <p:stCondLst>
                              <p:cond delay="3500"/>
                            </p:stCondLst>
                            <p:childTnLst>
                              <p:par>
                                <p:cTn id="18" presetID="1" presetClass="entr" presetSubtype="0" fill="hold" grpId="0" nodeType="afterEffect">
                                  <p:stCondLst>
                                    <p:cond delay="0"/>
                                  </p:stCondLst>
                                  <p:childTnLst>
                                    <p:set>
                                      <p:cBhvr>
                                        <p:cTn id="19" dur="1" fill="hold">
                                          <p:stCondLst>
                                            <p:cond delay="999"/>
                                          </p:stCondLst>
                                        </p:cTn>
                                        <p:tgtEl>
                                          <p:spTgt spid="34"/>
                                        </p:tgtEl>
                                        <p:attrNameLst>
                                          <p:attrName>style.visibility</p:attrName>
                                        </p:attrNameLst>
                                      </p:cBhvr>
                                      <p:to>
                                        <p:strVal val="visible"/>
                                      </p:to>
                                    </p:set>
                                  </p:childTnLst>
                                </p:cTn>
                              </p:par>
                            </p:childTnLst>
                          </p:cTn>
                        </p:par>
                        <p:par>
                          <p:cTn id="20" fill="hold">
                            <p:stCondLst>
                              <p:cond delay="4500"/>
                            </p:stCondLst>
                            <p:childTnLst>
                              <p:par>
                                <p:cTn id="21" presetID="1" presetClass="entr" presetSubtype="0" fill="hold" grpId="0" nodeType="afterEffect">
                                  <p:stCondLst>
                                    <p:cond delay="0"/>
                                  </p:stCondLst>
                                  <p:childTnLst>
                                    <p:set>
                                      <p:cBhvr>
                                        <p:cTn id="22" dur="1" fill="hold">
                                          <p:stCondLst>
                                            <p:cond delay="999"/>
                                          </p:stCondLst>
                                        </p:cTn>
                                        <p:tgtEl>
                                          <p:spTgt spid="35"/>
                                        </p:tgtEl>
                                        <p:attrNameLst>
                                          <p:attrName>style.visibility</p:attrName>
                                        </p:attrNameLst>
                                      </p:cBhvr>
                                      <p:to>
                                        <p:strVal val="visible"/>
                                      </p:to>
                                    </p:set>
                                  </p:childTnLst>
                                </p:cTn>
                              </p:par>
                            </p:childTnLst>
                          </p:cTn>
                        </p:par>
                        <p:par>
                          <p:cTn id="23" fill="hold">
                            <p:stCondLst>
                              <p:cond delay="5500"/>
                            </p:stCondLst>
                            <p:childTnLst>
                              <p:par>
                                <p:cTn id="24" presetID="1" presetClass="entr" presetSubtype="0" fill="hold" grpId="0" nodeType="afterEffect">
                                  <p:stCondLst>
                                    <p:cond delay="0"/>
                                  </p:stCondLst>
                                  <p:childTnLst>
                                    <p:set>
                                      <p:cBhvr>
                                        <p:cTn id="25" dur="1" fill="hold">
                                          <p:stCondLst>
                                            <p:cond delay="999"/>
                                          </p:stCondLst>
                                        </p:cTn>
                                        <p:tgtEl>
                                          <p:spTgt spid="36"/>
                                        </p:tgtEl>
                                        <p:attrNameLst>
                                          <p:attrName>style.visibility</p:attrName>
                                        </p:attrNameLst>
                                      </p:cBhvr>
                                      <p:to>
                                        <p:strVal val="visible"/>
                                      </p:to>
                                    </p:set>
                                  </p:childTnLst>
                                </p:cTn>
                              </p:par>
                            </p:childTnLst>
                          </p:cTn>
                        </p:par>
                        <p:par>
                          <p:cTn id="26" fill="hold">
                            <p:stCondLst>
                              <p:cond delay="6500"/>
                            </p:stCondLst>
                            <p:childTnLst>
                              <p:par>
                                <p:cTn id="27" presetID="1" presetClass="entr" presetSubtype="0" fill="hold" grpId="0" nodeType="afterEffect">
                                  <p:stCondLst>
                                    <p:cond delay="0"/>
                                  </p:stCondLst>
                                  <p:childTnLst>
                                    <p:set>
                                      <p:cBhvr>
                                        <p:cTn id="28" dur="1" fill="hold">
                                          <p:stCondLst>
                                            <p:cond delay="999"/>
                                          </p:stCondLst>
                                        </p:cTn>
                                        <p:tgtEl>
                                          <p:spTgt spid="37"/>
                                        </p:tgtEl>
                                        <p:attrNameLst>
                                          <p:attrName>style.visibility</p:attrName>
                                        </p:attrNameLst>
                                      </p:cBhvr>
                                      <p:to>
                                        <p:strVal val="visible"/>
                                      </p:to>
                                    </p:set>
                                  </p:childTnLst>
                                </p:cTn>
                              </p:par>
                            </p:childTnLst>
                          </p:cTn>
                        </p:par>
                        <p:par>
                          <p:cTn id="29" fill="hold">
                            <p:stCondLst>
                              <p:cond delay="7500"/>
                            </p:stCondLst>
                            <p:childTnLst>
                              <p:par>
                                <p:cTn id="30" presetID="1" presetClass="entr" presetSubtype="0" fill="hold" grpId="0" nodeType="afterEffect">
                                  <p:stCondLst>
                                    <p:cond delay="0"/>
                                  </p:stCondLst>
                                  <p:childTnLst>
                                    <p:set>
                                      <p:cBhvr>
                                        <p:cTn id="31" dur="1" fill="hold">
                                          <p:stCondLst>
                                            <p:cond delay="999"/>
                                          </p:stCondLst>
                                        </p:cTn>
                                        <p:tgtEl>
                                          <p:spTgt spid="38"/>
                                        </p:tgtEl>
                                        <p:attrNameLst>
                                          <p:attrName>style.visibility</p:attrName>
                                        </p:attrNameLst>
                                      </p:cBhvr>
                                      <p:to>
                                        <p:strVal val="visible"/>
                                      </p:to>
                                    </p:set>
                                  </p:childTnLst>
                                </p:cTn>
                              </p:par>
                            </p:childTnLst>
                          </p:cTn>
                        </p:par>
                        <p:par>
                          <p:cTn id="32" fill="hold">
                            <p:stCondLst>
                              <p:cond delay="8500"/>
                            </p:stCondLst>
                            <p:childTnLst>
                              <p:par>
                                <p:cTn id="33" presetID="1" presetClass="entr" presetSubtype="0" fill="hold" grpId="0" nodeType="afterEffect">
                                  <p:stCondLst>
                                    <p:cond delay="0"/>
                                  </p:stCondLst>
                                  <p:childTnLst>
                                    <p:set>
                                      <p:cBhvr>
                                        <p:cTn id="34" dur="1" fill="hold">
                                          <p:stCondLst>
                                            <p:cond delay="999"/>
                                          </p:stCondLst>
                                        </p:cTn>
                                        <p:tgtEl>
                                          <p:spTgt spid="39"/>
                                        </p:tgtEl>
                                        <p:attrNameLst>
                                          <p:attrName>style.visibility</p:attrName>
                                        </p:attrNameLst>
                                      </p:cBhvr>
                                      <p:to>
                                        <p:strVal val="visible"/>
                                      </p:to>
                                    </p:set>
                                  </p:childTnLst>
                                </p:cTn>
                              </p:par>
                            </p:childTnLst>
                          </p:cTn>
                        </p:par>
                        <p:par>
                          <p:cTn id="35" fill="hold">
                            <p:stCondLst>
                              <p:cond delay="9500"/>
                            </p:stCondLst>
                            <p:childTnLst>
                              <p:par>
                                <p:cTn id="36" presetID="1" presetClass="entr" presetSubtype="0" fill="hold" grpId="0" nodeType="afterEffect">
                                  <p:stCondLst>
                                    <p:cond delay="0"/>
                                  </p:stCondLst>
                                  <p:childTnLst>
                                    <p:set>
                                      <p:cBhvr>
                                        <p:cTn id="37" dur="1" fill="hold">
                                          <p:stCondLst>
                                            <p:cond delay="999"/>
                                          </p:stCondLst>
                                        </p:cTn>
                                        <p:tgtEl>
                                          <p:spTgt spid="40"/>
                                        </p:tgtEl>
                                        <p:attrNameLst>
                                          <p:attrName>style.visibility</p:attrName>
                                        </p:attrNameLst>
                                      </p:cBhvr>
                                      <p:to>
                                        <p:strVal val="visible"/>
                                      </p:to>
                                    </p:set>
                                  </p:childTnLst>
                                </p:cTn>
                              </p:par>
                            </p:childTnLst>
                          </p:cTn>
                        </p:par>
                        <p:par>
                          <p:cTn id="38" fill="hold">
                            <p:stCondLst>
                              <p:cond delay="10500"/>
                            </p:stCondLst>
                            <p:childTnLst>
                              <p:par>
                                <p:cTn id="39" presetID="1" presetClass="entr" presetSubtype="0" fill="hold" grpId="0" nodeType="afterEffect">
                                  <p:stCondLst>
                                    <p:cond delay="0"/>
                                  </p:stCondLst>
                                  <p:childTnLst>
                                    <p:set>
                                      <p:cBhvr>
                                        <p:cTn id="40" dur="1" fill="hold">
                                          <p:stCondLst>
                                            <p:cond delay="999"/>
                                          </p:stCondLst>
                                        </p:cTn>
                                        <p:tgtEl>
                                          <p:spTgt spid="41"/>
                                        </p:tgtEl>
                                        <p:attrNameLst>
                                          <p:attrName>style.visibility</p:attrName>
                                        </p:attrNameLst>
                                      </p:cBhvr>
                                      <p:to>
                                        <p:strVal val="visible"/>
                                      </p:to>
                                    </p:set>
                                  </p:childTnLst>
                                </p:cTn>
                              </p:par>
                            </p:childTnLst>
                          </p:cTn>
                        </p:par>
                        <p:par>
                          <p:cTn id="41" fill="hold">
                            <p:stCondLst>
                              <p:cond delay="11500"/>
                            </p:stCondLst>
                            <p:childTnLst>
                              <p:par>
                                <p:cTn id="42" presetID="1" presetClass="entr" presetSubtype="0" fill="hold" grpId="0" nodeType="afterEffect">
                                  <p:stCondLst>
                                    <p:cond delay="0"/>
                                  </p:stCondLst>
                                  <p:childTnLst>
                                    <p:set>
                                      <p:cBhvr>
                                        <p:cTn id="43" dur="1" fill="hold">
                                          <p:stCondLst>
                                            <p:cond delay="999"/>
                                          </p:stCondLst>
                                        </p:cTn>
                                        <p:tgtEl>
                                          <p:spTgt spid="42"/>
                                        </p:tgtEl>
                                        <p:attrNameLst>
                                          <p:attrName>style.visibility</p:attrName>
                                        </p:attrNameLst>
                                      </p:cBhvr>
                                      <p:to>
                                        <p:strVal val="visible"/>
                                      </p:to>
                                    </p:set>
                                  </p:childTnLst>
                                  <p:subTnLst>
                                    <p:audio>
                                      <p:cMediaNode>
                                        <p:cTn display="0" masterRel="sameClick">
                                          <p:stCondLst>
                                            <p:cond evt="begin" delay="0">
                                              <p:tn val="42"/>
                                            </p:cond>
                                          </p:stCondLst>
                                          <p:endCondLst>
                                            <p:cond evt="onStopAudio" delay="0">
                                              <p:tgtEl>
                                                <p:sldTgt/>
                                              </p:tgtEl>
                                            </p:cond>
                                          </p:endCondLst>
                                        </p:cTn>
                                        <p:tgtEl>
                                          <p:sndTgt r:embed="rId3" name="alarm clock.wav"/>
                                        </p:tgtEl>
                                      </p:cMediaNode>
                                    </p:audio>
                                  </p:subTnLst>
                                </p:cTn>
                              </p:par>
                            </p:childTnLst>
                          </p:cTn>
                        </p:par>
                      </p:childTnLst>
                    </p:cTn>
                  </p:par>
                </p:childTnLst>
              </p:cTn>
              <p:nextCondLst>
                <p:cond evt="onClick" delay="0">
                  <p:tgtEl>
                    <p:spTgt spid="30"/>
                  </p:tgtEl>
                </p:cond>
              </p:nextCondLst>
            </p:seq>
            <p:seq concurrent="1" nextAc="seek">
              <p:cTn id="44" restart="whenNotActive" fill="hold" evtFilter="cancelBubble" nodeType="interactiveSeq">
                <p:stCondLst>
                  <p:cond evt="onClick" delay="0">
                    <p:tgtEl>
                      <p:spTgt spid="43"/>
                    </p:tgtEl>
                  </p:cond>
                </p:stCondLst>
                <p:endSync evt="end" delay="0">
                  <p:rtn val="all"/>
                </p:endSync>
                <p:childTnLst>
                  <p:par>
                    <p:cTn id="45" fill="hold">
                      <p:stCondLst>
                        <p:cond delay="0"/>
                      </p:stCondLst>
                      <p:childTnLst>
                        <p:par>
                          <p:cTn id="46" fill="hold">
                            <p:stCondLst>
                              <p:cond delay="0"/>
                            </p:stCondLst>
                            <p:childTnLst>
                              <p:par>
                                <p:cTn id="47" presetID="6" presetClass="entr" presetSubtype="16" fill="hold" nodeType="click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circle(in)">
                                      <p:cBhvr>
                                        <p:cTn id="49" dur="2000"/>
                                        <p:tgtEl>
                                          <p:spTgt spid="23"/>
                                        </p:tgtEl>
                                      </p:cBhvr>
                                    </p:animEffect>
                                  </p:childTnLst>
                                </p:cTn>
                              </p:par>
                            </p:childTnLst>
                          </p:cTn>
                        </p:par>
                      </p:childTnLst>
                    </p:cTn>
                  </p:par>
                </p:childTnLst>
              </p:cTn>
              <p:nextCondLst>
                <p:cond evt="onClick" delay="0">
                  <p:tgtEl>
                    <p:spTgt spid="43"/>
                  </p:tgtEl>
                </p:cond>
              </p:nextCondLst>
            </p:seq>
            <p:seq concurrent="1" nextAc="seek">
              <p:cTn id="50" restart="whenNotActive" fill="hold" evtFilter="cancelBubble" nodeType="interactiveSeq">
                <p:stCondLst>
                  <p:cond evt="onClick" delay="0">
                    <p:tgtEl>
                      <p:spTgt spid="50"/>
                    </p:tgtEl>
                  </p:cond>
                </p:stCondLst>
                <p:endSync evt="end" delay="0">
                  <p:rtn val="all"/>
                </p:endSync>
                <p:childTnLst>
                  <p:par>
                    <p:cTn id="51" fill="hold">
                      <p:stCondLst>
                        <p:cond delay="0"/>
                      </p:stCondLst>
                      <p:childTnLst>
                        <p:par>
                          <p:cTn id="52" fill="hold">
                            <p:stCondLst>
                              <p:cond delay="0"/>
                            </p:stCondLst>
                            <p:childTnLst>
                              <p:par>
                                <p:cTn id="53" presetID="6" presetClass="entr" presetSubtype="16" fill="hold" nodeType="click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circle(in)">
                                      <p:cBhvr>
                                        <p:cTn id="55" dur="2000"/>
                                        <p:tgtEl>
                                          <p:spTgt spid="22"/>
                                        </p:tgtEl>
                                      </p:cBhvr>
                                    </p:animEffect>
                                  </p:childTnLst>
                                </p:cTn>
                              </p:par>
                            </p:childTnLst>
                          </p:cTn>
                        </p:par>
                      </p:childTnLst>
                    </p:cTn>
                  </p:par>
                </p:childTnLst>
              </p:cTn>
              <p:nextCondLst>
                <p:cond evt="onClick" delay="0">
                  <p:tgtEl>
                    <p:spTgt spid="50"/>
                  </p:tgtEl>
                </p:cond>
              </p:nextCondLst>
            </p:seq>
            <p:seq concurrent="1" nextAc="seek">
              <p:cTn id="56" restart="whenNotActive" fill="hold" evtFilter="cancelBubble" nodeType="interactiveSeq">
                <p:stCondLst>
                  <p:cond evt="onClick" delay="0">
                    <p:tgtEl>
                      <p:spTgt spid="51"/>
                    </p:tgtEl>
                  </p:cond>
                </p:stCondLst>
                <p:endSync evt="end" delay="0">
                  <p:rtn val="all"/>
                </p:endSync>
                <p:childTnLst>
                  <p:par>
                    <p:cTn id="57" fill="hold">
                      <p:stCondLst>
                        <p:cond delay="0"/>
                      </p:stCondLst>
                      <p:childTnLst>
                        <p:par>
                          <p:cTn id="58" fill="hold">
                            <p:stCondLst>
                              <p:cond delay="0"/>
                            </p:stCondLst>
                            <p:childTnLst>
                              <p:par>
                                <p:cTn id="59" presetID="22" presetClass="entr" presetSubtype="4" fill="hold" nodeType="click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wipe(down)">
                                      <p:cBhvr>
                                        <p:cTn id="61" dur="500"/>
                                        <p:tgtEl>
                                          <p:spTgt spid="21"/>
                                        </p:tgtEl>
                                      </p:cBhvr>
                                    </p:animEffect>
                                  </p:childTnLst>
                                </p:cTn>
                              </p:par>
                            </p:childTnLst>
                          </p:cTn>
                        </p:par>
                      </p:childTnLst>
                    </p:cTn>
                  </p:par>
                </p:childTnLst>
              </p:cTn>
              <p:nextCondLst>
                <p:cond evt="onClick" delay="0">
                  <p:tgtEl>
                    <p:spTgt spid="51"/>
                  </p:tgtEl>
                </p:cond>
              </p:nextCondLst>
            </p:seq>
            <p:seq concurrent="1" nextAc="seek">
              <p:cTn id="62" restart="whenNotActive" fill="hold" evtFilter="cancelBubble" nodeType="interactiveSeq">
                <p:stCondLst>
                  <p:cond evt="onClick" delay="0">
                    <p:tgtEl>
                      <p:spTgt spid="53"/>
                    </p:tgtEl>
                  </p:cond>
                </p:stCondLst>
                <p:endSync evt="end" delay="0">
                  <p:rtn val="all"/>
                </p:endSync>
                <p:childTnLst>
                  <p:par>
                    <p:cTn id="63" fill="hold">
                      <p:stCondLst>
                        <p:cond delay="0"/>
                      </p:stCondLst>
                      <p:childTnLst>
                        <p:par>
                          <p:cTn id="64" fill="hold">
                            <p:stCondLst>
                              <p:cond delay="0"/>
                            </p:stCondLst>
                            <p:childTnLst>
                              <p:par>
                                <p:cTn id="65" presetID="6" presetClass="entr" presetSubtype="16" fill="hold" nodeType="click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circle(in)">
                                      <p:cBhvr>
                                        <p:cTn id="67" dur="2000"/>
                                        <p:tgtEl>
                                          <p:spTgt spid="24"/>
                                        </p:tgtEl>
                                      </p:cBhvr>
                                    </p:animEffect>
                                  </p:childTnLst>
                                </p:cTn>
                              </p:par>
                            </p:childTnLst>
                          </p:cTn>
                        </p:par>
                      </p:childTnLst>
                    </p:cTn>
                  </p:par>
                </p:childTnLst>
              </p:cTn>
              <p:nextCondLst>
                <p:cond evt="onClick" delay="0">
                  <p:tgtEl>
                    <p:spTgt spid="53"/>
                  </p:tgtEl>
                </p:cond>
              </p:nextCondLst>
            </p:seq>
          </p:childTnLst>
        </p:cTn>
      </p:par>
    </p:tnLst>
    <p:bldLst>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TRO CHOI POWERPOINT\Giai cuu rung xanh\Free-vector-cartoon-natura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247650"/>
            <a:ext cx="9144000" cy="539115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Hình ảnh có liên quan"/>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0" b="100000" l="0" r="100000">
                        <a14:foregroundMark x1="67250" y1="27750" x2="57750" y2="32750"/>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7391400" y="2556537"/>
            <a:ext cx="2228550" cy="222855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9" descr="C:\Users\ADMIN\Desktop\Giai cuu con vat\dessin-animé-mignon-de-tigre-43198987.jpg"/>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138368" y="4409694"/>
            <a:ext cx="1165421" cy="1124449"/>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Kết quả hình ảnh cho elephant cartoon"/>
          <p:cNvPicPr>
            <a:picLocks noChangeAspect="1" noChangeArrowheads="1"/>
          </p:cNvPicPr>
          <p:nvPr/>
        </p:nvPicPr>
        <p:blipFill>
          <a:blip r:embed="rId9">
            <a:extLst>
              <a:ext uri="{BEBA8EAE-BF5A-486C-A8C5-ECC9F3942E4B}">
                <a14:imgProps xmlns:a14="http://schemas.microsoft.com/office/drawing/2010/main">
                  <a14:imgLayer r:embed="rId10">
                    <a14:imgEffect>
                      <a14:backgroundRemoval t="0" b="100000" l="0" r="100000">
                        <a14:foregroundMark x1="19332" y1="31000" x2="47017" y2="41400"/>
                        <a14:foregroundMark x1="21480" y1="93800" x2="29117" y2="94400"/>
                        <a14:foregroundMark x1="43437" y1="94800" x2="52745" y2="96200"/>
                        <a14:foregroundMark x1="64200" y1="94400" x2="71360" y2="95600"/>
                        <a14:foregroundMark x1="83055" y1="98000" x2="92124" y2="97400"/>
                      </a14:backgroundRemoval>
                    </a14:imgEffect>
                  </a14:imgLayer>
                </a14:imgProps>
              </a:ext>
              <a:ext uri="{28A0092B-C50C-407E-A947-70E740481C1C}">
                <a14:useLocalDpi xmlns:a14="http://schemas.microsoft.com/office/drawing/2010/main" val="0"/>
              </a:ext>
            </a:extLst>
          </a:blip>
          <a:srcRect/>
          <a:stretch>
            <a:fillRect/>
          </a:stretch>
        </p:blipFill>
        <p:spPr bwMode="auto">
          <a:xfrm>
            <a:off x="7391401" y="3530629"/>
            <a:ext cx="1824777" cy="2177538"/>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C:\Users\ADMIN\Desktop\Giai cuu con vat\wooden-board-theme-image-1-vector-clip-art_csp9738361.jpg"/>
          <p:cNvPicPr>
            <a:picLocks noChangeAspect="1" noChangeArrowheads="1"/>
          </p:cNvPicPr>
          <p:nvPr/>
        </p:nvPicPr>
        <p:blipFill>
          <a:blip r:embed="rId11">
            <a:extLst>
              <a:ext uri="{BEBA8EAE-BF5A-486C-A8C5-ECC9F3942E4B}">
                <a14:imgProps xmlns:a14="http://schemas.microsoft.com/office/drawing/2010/main">
                  <a14:imgLayer r:embed="rId12">
                    <a14:imgEffect>
                      <a14:backgroundRemoval t="0" b="100000" l="0" r="100000">
                        <a14:foregroundMark x1="7111" y1="5870" x2="2889" y2="16771"/>
                        <a14:foregroundMark x1="6667" y1="66876" x2="9222" y2="84696"/>
                        <a14:foregroundMark x1="92333" y1="6918" x2="96556" y2="16771"/>
                        <a14:foregroundMark x1="96556" y1="70860" x2="91778" y2="87841"/>
                      </a14:backgroundRemoval>
                    </a14:imgEffect>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460721" y="-266204"/>
            <a:ext cx="8086742" cy="349919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C:\Users\ADMIN\Desktop\Giai cuu con vat\wooden-board-theme-image-1-vector-clip-art_csp9738361.jpg"/>
          <p:cNvPicPr>
            <a:picLocks noChangeAspect="1" noChangeArrowheads="1"/>
          </p:cNvPicPr>
          <p:nvPr/>
        </p:nvPicPr>
        <p:blipFill>
          <a:blip r:embed="rId11">
            <a:extLst>
              <a:ext uri="{BEBA8EAE-BF5A-486C-A8C5-ECC9F3942E4B}">
                <a14:imgProps xmlns:a14="http://schemas.microsoft.com/office/drawing/2010/main">
                  <a14:imgLayer r:embed="rId12">
                    <a14:imgEffect>
                      <a14:backgroundRemoval t="0" b="100000" l="0" r="100000">
                        <a14:foregroundMark x1="7111" y1="5870" x2="2889" y2="16771"/>
                        <a14:foregroundMark x1="6667" y1="66876" x2="9222" y2="84696"/>
                        <a14:foregroundMark x1="92333" y1="6918" x2="96556" y2="16771"/>
                        <a14:foregroundMark x1="96556" y1="70860" x2="91778" y2="87841"/>
                      </a14:backgroundRemoval>
                    </a14:imgEffect>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520337" y="2582664"/>
            <a:ext cx="7951260" cy="27866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4"/>
          <p:cNvSpPr>
            <a:spLocks noChangeArrowheads="1"/>
          </p:cNvSpPr>
          <p:nvPr/>
        </p:nvSpPr>
        <p:spPr bwMode="auto">
          <a:xfrm>
            <a:off x="0" y="-111569"/>
            <a:ext cx="217047" cy="223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r>
              <a:rPr lang="es-ES" sz="1000">
                <a:latin typeface="Arial" pitchFamily="34" charset="0"/>
                <a:ea typeface="Times New Roman" pitchFamily="18" charset="0"/>
                <a:cs typeface="Arial" pitchFamily="34" charset="0"/>
              </a:rPr>
              <a:t>) </a:t>
            </a:r>
            <a:endParaRPr lang="es-ES" sz="1400">
              <a:latin typeface="Arial" pitchFamily="34" charset="0"/>
              <a:cs typeface="Arial" pitchFamily="34" charset="0"/>
            </a:endParaRPr>
          </a:p>
        </p:txBody>
      </p:sp>
      <p:sp>
        <p:nvSpPr>
          <p:cNvPr id="5" name="Rectangle 5"/>
          <p:cNvSpPr>
            <a:spLocks noChangeArrowheads="1"/>
          </p:cNvSpPr>
          <p:nvPr/>
        </p:nvSpPr>
        <p:spPr bwMode="auto">
          <a:xfrm>
            <a:off x="0" y="202756"/>
            <a:ext cx="1049005" cy="223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r>
              <a:rPr lang="es-ES" sz="1000">
                <a:latin typeface="Arial" pitchFamily="34" charset="0"/>
                <a:ea typeface="Times New Roman" pitchFamily="18" charset="0"/>
                <a:cs typeface="Arial" pitchFamily="34" charset="0"/>
              </a:rPr>
              <a:t>                         </a:t>
            </a:r>
            <a:r>
              <a:rPr lang="en-US" sz="800">
                <a:latin typeface="Arial" pitchFamily="34" charset="0"/>
                <a:cs typeface="Arial" pitchFamily="34" charset="0"/>
              </a:rPr>
              <a:t> </a:t>
            </a:r>
            <a:endParaRPr lang="en-US" sz="1400">
              <a:latin typeface="Arial" pitchFamily="34" charset="0"/>
              <a:cs typeface="Arial" pitchFamily="34" charset="0"/>
            </a:endParaRPr>
          </a:p>
        </p:txBody>
      </p:sp>
      <p:sp>
        <p:nvSpPr>
          <p:cNvPr id="3" name="Rectangle 4"/>
          <p:cNvSpPr>
            <a:spLocks noChangeArrowheads="1"/>
          </p:cNvSpPr>
          <p:nvPr/>
        </p:nvSpPr>
        <p:spPr bwMode="auto">
          <a:xfrm>
            <a:off x="0" y="-173124"/>
            <a:ext cx="138564"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en-US"/>
          </a:p>
        </p:txBody>
      </p:sp>
      <mc:AlternateContent xmlns:mc="http://schemas.openxmlformats.org/markup-compatibility/2006" xmlns:a14="http://schemas.microsoft.com/office/drawing/2010/main">
        <mc:Choice Requires="a14">
          <p:sp>
            <p:nvSpPr>
              <p:cNvPr id="7" name="Rectangle 5"/>
              <p:cNvSpPr>
                <a:spLocks noChangeArrowheads="1"/>
              </p:cNvSpPr>
              <p:nvPr/>
            </p:nvSpPr>
            <p:spPr bwMode="auto">
              <a:xfrm>
                <a:off x="1436915" y="534406"/>
                <a:ext cx="6273279" cy="1478290"/>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lang="en-US" sz="2500" b="1">
                    <a:solidFill>
                      <a:srgbClr val="002060"/>
                    </a:solidFill>
                    <a:latin typeface="Times New Roman" pitchFamily="18" charset="0"/>
                    <a:cs typeface="Times New Roman" pitchFamily="18" charset="0"/>
                  </a:rPr>
                  <a:t>Biết: </a:t>
                </a:r>
                <a14:m>
                  <m:oMath xmlns:m="http://schemas.openxmlformats.org/officeDocument/2006/math">
                    <m:f>
                      <m:fPr>
                        <m:ctrlPr>
                          <a:rPr lang="en-US" sz="2500" i="1">
                            <a:solidFill>
                              <a:srgbClr val="002060"/>
                            </a:solidFill>
                            <a:latin typeface="Cambria Math" panose="02040503050406030204" pitchFamily="18" charset="0"/>
                            <a:cs typeface="Times New Roman" pitchFamily="18" charset="0"/>
                          </a:rPr>
                        </m:ctrlPr>
                      </m:fPr>
                      <m:num>
                        <m:r>
                          <m:rPr>
                            <m:nor/>
                          </m:rPr>
                          <a:rPr lang="en-US" sz="2500">
                            <a:solidFill>
                              <a:srgbClr val="002060"/>
                            </a:solidFill>
                            <a:latin typeface="Times New Roman" pitchFamily="18" charset="0"/>
                            <a:cs typeface="Times New Roman" pitchFamily="18" charset="0"/>
                          </a:rPr>
                          <m:t>1</m:t>
                        </m:r>
                      </m:num>
                      <m:den>
                        <m:r>
                          <m:rPr>
                            <m:nor/>
                          </m:rPr>
                          <a:rPr lang="en-US" sz="2500">
                            <a:solidFill>
                              <a:srgbClr val="002060"/>
                            </a:solidFill>
                            <a:latin typeface="Times New Roman" pitchFamily="18" charset="0"/>
                            <a:cs typeface="Times New Roman" pitchFamily="18" charset="0"/>
                          </a:rPr>
                          <m:t>x</m:t>
                        </m:r>
                      </m:den>
                    </m:f>
                    <m:r>
                      <m:rPr>
                        <m:nor/>
                      </m:rPr>
                      <a:rPr lang="en-US" sz="2500" b="0" i="0" smtClean="0">
                        <a:solidFill>
                          <a:srgbClr val="002060"/>
                        </a:solidFill>
                        <a:latin typeface="Times New Roman" pitchFamily="18" charset="0"/>
                        <a:cs typeface="Times New Roman" pitchFamily="18" charset="0"/>
                      </a:rPr>
                      <m:t>.</m:t>
                    </m:r>
                    <m:f>
                      <m:fPr>
                        <m:ctrlPr>
                          <a:rPr lang="en-US" sz="2500" b="0" i="1" smtClean="0">
                            <a:solidFill>
                              <a:srgbClr val="002060"/>
                            </a:solidFill>
                            <a:latin typeface="Cambria Math" panose="02040503050406030204" pitchFamily="18" charset="0"/>
                            <a:cs typeface="Times New Roman" pitchFamily="18" charset="0"/>
                          </a:rPr>
                        </m:ctrlPr>
                      </m:fPr>
                      <m:num>
                        <m:r>
                          <m:rPr>
                            <m:nor/>
                          </m:rPr>
                          <a:rPr lang="en-US" sz="2500" b="0" i="0" smtClean="0">
                            <a:solidFill>
                              <a:srgbClr val="002060"/>
                            </a:solidFill>
                            <a:latin typeface="Times New Roman" pitchFamily="18" charset="0"/>
                            <a:cs typeface="Times New Roman" pitchFamily="18" charset="0"/>
                          </a:rPr>
                          <m:t>x</m:t>
                        </m:r>
                      </m:num>
                      <m:den>
                        <m:r>
                          <m:rPr>
                            <m:nor/>
                          </m:rPr>
                          <a:rPr lang="en-US" sz="2500" b="0" i="0" smtClean="0">
                            <a:solidFill>
                              <a:srgbClr val="002060"/>
                            </a:solidFill>
                            <a:latin typeface="Times New Roman" pitchFamily="18" charset="0"/>
                            <a:cs typeface="Times New Roman" pitchFamily="18" charset="0"/>
                          </a:rPr>
                          <m:t>x</m:t>
                        </m:r>
                        <m:r>
                          <m:rPr>
                            <m:nor/>
                          </m:rPr>
                          <a:rPr lang="en-US" sz="2500" b="0" i="0" smtClean="0">
                            <a:solidFill>
                              <a:srgbClr val="002060"/>
                            </a:solidFill>
                            <a:latin typeface="Times New Roman" pitchFamily="18" charset="0"/>
                            <a:cs typeface="Times New Roman" pitchFamily="18" charset="0"/>
                          </a:rPr>
                          <m:t> + </m:t>
                        </m:r>
                        <m:r>
                          <m:rPr>
                            <m:nor/>
                          </m:rPr>
                          <a:rPr lang="en-US" sz="2500" b="0" i="0" smtClean="0">
                            <a:solidFill>
                              <a:srgbClr val="002060"/>
                            </a:solidFill>
                            <a:latin typeface="Times New Roman" pitchFamily="18" charset="0"/>
                            <a:cs typeface="Times New Roman" pitchFamily="18" charset="0"/>
                          </a:rPr>
                          <m:t>1</m:t>
                        </m:r>
                      </m:den>
                    </m:f>
                    <m:r>
                      <m:rPr>
                        <m:nor/>
                      </m:rPr>
                      <a:rPr lang="en-US" sz="2500" b="0" i="0" smtClean="0">
                        <a:solidFill>
                          <a:srgbClr val="002060"/>
                        </a:solidFill>
                        <a:latin typeface="Times New Roman" pitchFamily="18" charset="0"/>
                        <a:cs typeface="Times New Roman" pitchFamily="18" charset="0"/>
                      </a:rPr>
                      <m:t>.</m:t>
                    </m:r>
                    <m:f>
                      <m:fPr>
                        <m:ctrlPr>
                          <a:rPr lang="en-US" sz="2500" b="0" i="1" smtClean="0">
                            <a:solidFill>
                              <a:srgbClr val="002060"/>
                            </a:solidFill>
                            <a:latin typeface="Cambria Math" panose="02040503050406030204" pitchFamily="18" charset="0"/>
                            <a:cs typeface="Times New Roman" pitchFamily="18" charset="0"/>
                          </a:rPr>
                        </m:ctrlPr>
                      </m:fPr>
                      <m:num>
                        <m:r>
                          <m:rPr>
                            <m:nor/>
                          </m:rPr>
                          <a:rPr lang="en-US" sz="2500" b="0" i="0" smtClean="0">
                            <a:solidFill>
                              <a:srgbClr val="002060"/>
                            </a:solidFill>
                            <a:latin typeface="Times New Roman" pitchFamily="18" charset="0"/>
                            <a:cs typeface="Times New Roman" pitchFamily="18" charset="0"/>
                          </a:rPr>
                          <m:t>x</m:t>
                        </m:r>
                        <m:r>
                          <m:rPr>
                            <m:nor/>
                          </m:rPr>
                          <a:rPr lang="en-US" sz="2500" b="0" i="0" smtClean="0">
                            <a:solidFill>
                              <a:srgbClr val="002060"/>
                            </a:solidFill>
                            <a:latin typeface="Times New Roman" pitchFamily="18" charset="0"/>
                            <a:cs typeface="Times New Roman" pitchFamily="18" charset="0"/>
                          </a:rPr>
                          <m:t> + </m:t>
                        </m:r>
                        <m:r>
                          <m:rPr>
                            <m:nor/>
                          </m:rPr>
                          <a:rPr lang="en-US" sz="2500" b="0" i="0" smtClean="0">
                            <a:solidFill>
                              <a:srgbClr val="002060"/>
                            </a:solidFill>
                            <a:latin typeface="Times New Roman" pitchFamily="18" charset="0"/>
                            <a:cs typeface="Times New Roman" pitchFamily="18" charset="0"/>
                          </a:rPr>
                          <m:t>1</m:t>
                        </m:r>
                      </m:num>
                      <m:den>
                        <m:r>
                          <m:rPr>
                            <m:nor/>
                          </m:rPr>
                          <a:rPr lang="en-US" sz="2500" b="0" i="0" smtClean="0">
                            <a:solidFill>
                              <a:srgbClr val="002060"/>
                            </a:solidFill>
                            <a:latin typeface="Times New Roman" pitchFamily="18" charset="0"/>
                            <a:cs typeface="Times New Roman" pitchFamily="18" charset="0"/>
                          </a:rPr>
                          <m:t>x</m:t>
                        </m:r>
                        <m:r>
                          <m:rPr>
                            <m:nor/>
                          </m:rPr>
                          <a:rPr lang="en-US" sz="2500" b="0" i="0" smtClean="0">
                            <a:solidFill>
                              <a:srgbClr val="002060"/>
                            </a:solidFill>
                            <a:latin typeface="Times New Roman" pitchFamily="18" charset="0"/>
                            <a:cs typeface="Times New Roman" pitchFamily="18" charset="0"/>
                          </a:rPr>
                          <m:t> + </m:t>
                        </m:r>
                        <m:r>
                          <m:rPr>
                            <m:nor/>
                          </m:rPr>
                          <a:rPr lang="en-US" sz="2500" b="0" i="0" smtClean="0">
                            <a:solidFill>
                              <a:srgbClr val="002060"/>
                            </a:solidFill>
                            <a:latin typeface="Times New Roman" pitchFamily="18" charset="0"/>
                            <a:cs typeface="Times New Roman" pitchFamily="18" charset="0"/>
                          </a:rPr>
                          <m:t>2</m:t>
                        </m:r>
                      </m:den>
                    </m:f>
                    <m:r>
                      <m:rPr>
                        <m:nor/>
                      </m:rPr>
                      <a:rPr lang="en-US" sz="2500" b="0" i="0" smtClean="0">
                        <a:solidFill>
                          <a:srgbClr val="002060"/>
                        </a:solidFill>
                        <a:latin typeface="Times New Roman" pitchFamily="18" charset="0"/>
                        <a:cs typeface="Times New Roman" pitchFamily="18" charset="0"/>
                      </a:rPr>
                      <m:t>.</m:t>
                    </m:r>
                    <m:f>
                      <m:fPr>
                        <m:ctrlPr>
                          <a:rPr lang="en-US" sz="2500" b="0" i="1" smtClean="0">
                            <a:solidFill>
                              <a:srgbClr val="002060"/>
                            </a:solidFill>
                            <a:latin typeface="Cambria Math" panose="02040503050406030204" pitchFamily="18" charset="0"/>
                            <a:cs typeface="Times New Roman" pitchFamily="18" charset="0"/>
                          </a:rPr>
                        </m:ctrlPr>
                      </m:fPr>
                      <m:num>
                        <m:r>
                          <m:rPr>
                            <m:nor/>
                          </m:rPr>
                          <a:rPr lang="en-US" sz="2500" b="0" i="0" smtClean="0">
                            <a:solidFill>
                              <a:srgbClr val="002060"/>
                            </a:solidFill>
                            <a:latin typeface="Times New Roman" pitchFamily="18" charset="0"/>
                            <a:cs typeface="Times New Roman" pitchFamily="18" charset="0"/>
                          </a:rPr>
                          <m:t>x</m:t>
                        </m:r>
                        <m:r>
                          <m:rPr>
                            <m:nor/>
                          </m:rPr>
                          <a:rPr lang="en-US" sz="2500" b="0" i="0" smtClean="0">
                            <a:solidFill>
                              <a:srgbClr val="002060"/>
                            </a:solidFill>
                            <a:latin typeface="Times New Roman" pitchFamily="18" charset="0"/>
                            <a:cs typeface="Times New Roman" pitchFamily="18" charset="0"/>
                          </a:rPr>
                          <m:t> + </m:t>
                        </m:r>
                        <m:r>
                          <m:rPr>
                            <m:nor/>
                          </m:rPr>
                          <a:rPr lang="en-US" sz="2500" b="0" i="0" smtClean="0">
                            <a:solidFill>
                              <a:srgbClr val="002060"/>
                            </a:solidFill>
                            <a:latin typeface="Times New Roman" pitchFamily="18" charset="0"/>
                            <a:cs typeface="Times New Roman" pitchFamily="18" charset="0"/>
                          </a:rPr>
                          <m:t>2</m:t>
                        </m:r>
                      </m:num>
                      <m:den>
                        <m:r>
                          <m:rPr>
                            <m:nor/>
                          </m:rPr>
                          <a:rPr lang="en-US" sz="2500" b="0" i="0" smtClean="0">
                            <a:solidFill>
                              <a:srgbClr val="002060"/>
                            </a:solidFill>
                            <a:latin typeface="Times New Roman" pitchFamily="18" charset="0"/>
                            <a:cs typeface="Times New Roman" pitchFamily="18" charset="0"/>
                          </a:rPr>
                          <m:t>x</m:t>
                        </m:r>
                        <m:r>
                          <m:rPr>
                            <m:nor/>
                          </m:rPr>
                          <a:rPr lang="en-US" sz="2500" b="0" i="0" smtClean="0">
                            <a:solidFill>
                              <a:srgbClr val="002060"/>
                            </a:solidFill>
                            <a:latin typeface="Times New Roman" pitchFamily="18" charset="0"/>
                            <a:cs typeface="Times New Roman" pitchFamily="18" charset="0"/>
                          </a:rPr>
                          <m:t> + </m:t>
                        </m:r>
                        <m:r>
                          <m:rPr>
                            <m:nor/>
                          </m:rPr>
                          <a:rPr lang="en-US" sz="2500" b="0" i="0" smtClean="0">
                            <a:solidFill>
                              <a:srgbClr val="002060"/>
                            </a:solidFill>
                            <a:latin typeface="Times New Roman" pitchFamily="18" charset="0"/>
                            <a:cs typeface="Times New Roman" pitchFamily="18" charset="0"/>
                          </a:rPr>
                          <m:t>3</m:t>
                        </m:r>
                      </m:den>
                    </m:f>
                    <m:r>
                      <m:rPr>
                        <m:nor/>
                      </m:rPr>
                      <a:rPr lang="en-US" sz="2500" b="0" i="0" smtClean="0">
                        <a:solidFill>
                          <a:srgbClr val="002060"/>
                        </a:solidFill>
                        <a:latin typeface="Times New Roman" pitchFamily="18" charset="0"/>
                        <a:cs typeface="Times New Roman" pitchFamily="18" charset="0"/>
                      </a:rPr>
                      <m:t>.</m:t>
                    </m:r>
                    <m:f>
                      <m:fPr>
                        <m:ctrlPr>
                          <a:rPr lang="en-US" sz="2500" b="0" i="1" smtClean="0">
                            <a:solidFill>
                              <a:srgbClr val="002060"/>
                            </a:solidFill>
                            <a:latin typeface="Cambria Math" panose="02040503050406030204" pitchFamily="18" charset="0"/>
                            <a:cs typeface="Times New Roman" pitchFamily="18" charset="0"/>
                          </a:rPr>
                        </m:ctrlPr>
                      </m:fPr>
                      <m:num>
                        <m:r>
                          <m:rPr>
                            <m:nor/>
                          </m:rPr>
                          <a:rPr lang="en-US" sz="2500" b="0" i="0" smtClean="0">
                            <a:solidFill>
                              <a:srgbClr val="002060"/>
                            </a:solidFill>
                            <a:latin typeface="Times New Roman" pitchFamily="18" charset="0"/>
                            <a:cs typeface="Times New Roman" pitchFamily="18" charset="0"/>
                          </a:rPr>
                          <m:t>x</m:t>
                        </m:r>
                        <m:r>
                          <m:rPr>
                            <m:nor/>
                          </m:rPr>
                          <a:rPr lang="en-US" sz="2500" b="0" i="0" smtClean="0">
                            <a:solidFill>
                              <a:srgbClr val="002060"/>
                            </a:solidFill>
                            <a:latin typeface="Times New Roman" pitchFamily="18" charset="0"/>
                            <a:cs typeface="Times New Roman" pitchFamily="18" charset="0"/>
                          </a:rPr>
                          <m:t> + </m:t>
                        </m:r>
                        <m:r>
                          <m:rPr>
                            <m:nor/>
                          </m:rPr>
                          <a:rPr lang="en-US" sz="2500" b="0" i="0" smtClean="0">
                            <a:solidFill>
                              <a:srgbClr val="002060"/>
                            </a:solidFill>
                            <a:latin typeface="Times New Roman" pitchFamily="18" charset="0"/>
                            <a:cs typeface="Times New Roman" pitchFamily="18" charset="0"/>
                          </a:rPr>
                          <m:t>3</m:t>
                        </m:r>
                      </m:num>
                      <m:den>
                        <m:r>
                          <m:rPr>
                            <m:nor/>
                          </m:rPr>
                          <a:rPr lang="en-US" sz="2500" b="0" i="0" smtClean="0">
                            <a:solidFill>
                              <a:srgbClr val="002060"/>
                            </a:solidFill>
                            <a:latin typeface="Times New Roman" pitchFamily="18" charset="0"/>
                            <a:cs typeface="Times New Roman" pitchFamily="18" charset="0"/>
                          </a:rPr>
                          <m:t>x</m:t>
                        </m:r>
                        <m:r>
                          <m:rPr>
                            <m:nor/>
                          </m:rPr>
                          <a:rPr lang="en-US" sz="2500" b="0" i="0" smtClean="0">
                            <a:solidFill>
                              <a:srgbClr val="002060"/>
                            </a:solidFill>
                            <a:latin typeface="Times New Roman" pitchFamily="18" charset="0"/>
                            <a:cs typeface="Times New Roman" pitchFamily="18" charset="0"/>
                          </a:rPr>
                          <m:t> + </m:t>
                        </m:r>
                        <m:r>
                          <m:rPr>
                            <m:nor/>
                          </m:rPr>
                          <a:rPr lang="en-US" sz="2500" b="0" i="0" smtClean="0">
                            <a:solidFill>
                              <a:srgbClr val="002060"/>
                            </a:solidFill>
                            <a:latin typeface="Times New Roman" pitchFamily="18" charset="0"/>
                            <a:cs typeface="Times New Roman" pitchFamily="18" charset="0"/>
                          </a:rPr>
                          <m:t>4</m:t>
                        </m:r>
                      </m:den>
                    </m:f>
                    <m:r>
                      <m:rPr>
                        <m:nor/>
                      </m:rPr>
                      <a:rPr lang="en-US" sz="2500" b="0" i="0" smtClean="0">
                        <a:solidFill>
                          <a:srgbClr val="002060"/>
                        </a:solidFill>
                        <a:latin typeface="Times New Roman" pitchFamily="18" charset="0"/>
                        <a:cs typeface="Times New Roman" pitchFamily="18" charset="0"/>
                      </a:rPr>
                      <m:t>.</m:t>
                    </m:r>
                    <m:f>
                      <m:fPr>
                        <m:ctrlPr>
                          <a:rPr lang="en-US" sz="2500" b="0" i="1" smtClean="0">
                            <a:solidFill>
                              <a:srgbClr val="002060"/>
                            </a:solidFill>
                            <a:latin typeface="Cambria Math" panose="02040503050406030204" pitchFamily="18" charset="0"/>
                            <a:cs typeface="Times New Roman" pitchFamily="18" charset="0"/>
                          </a:rPr>
                        </m:ctrlPr>
                      </m:fPr>
                      <m:num>
                        <m:r>
                          <m:rPr>
                            <m:nor/>
                          </m:rPr>
                          <a:rPr lang="en-US" sz="2500" b="0" i="0" smtClean="0">
                            <a:solidFill>
                              <a:srgbClr val="002060"/>
                            </a:solidFill>
                            <a:latin typeface="Times New Roman" pitchFamily="18" charset="0"/>
                            <a:cs typeface="Times New Roman" pitchFamily="18" charset="0"/>
                          </a:rPr>
                          <m:t>x</m:t>
                        </m:r>
                        <m:r>
                          <m:rPr>
                            <m:nor/>
                          </m:rPr>
                          <a:rPr lang="en-US" sz="2500" b="0" i="0" smtClean="0">
                            <a:solidFill>
                              <a:srgbClr val="002060"/>
                            </a:solidFill>
                            <a:latin typeface="Times New Roman" pitchFamily="18" charset="0"/>
                            <a:cs typeface="Times New Roman" pitchFamily="18" charset="0"/>
                          </a:rPr>
                          <m:t> + </m:t>
                        </m:r>
                        <m:r>
                          <m:rPr>
                            <m:nor/>
                          </m:rPr>
                          <a:rPr lang="en-US" sz="2500" b="0" i="0" smtClean="0">
                            <a:solidFill>
                              <a:srgbClr val="002060"/>
                            </a:solidFill>
                            <a:latin typeface="Times New Roman" pitchFamily="18" charset="0"/>
                            <a:cs typeface="Times New Roman" pitchFamily="18" charset="0"/>
                          </a:rPr>
                          <m:t>4</m:t>
                        </m:r>
                      </m:num>
                      <m:den>
                        <m:r>
                          <m:rPr>
                            <m:nor/>
                          </m:rPr>
                          <a:rPr lang="en-US" sz="2500" b="0" i="0" smtClean="0">
                            <a:solidFill>
                              <a:srgbClr val="002060"/>
                            </a:solidFill>
                            <a:latin typeface="Times New Roman" pitchFamily="18" charset="0"/>
                            <a:cs typeface="Times New Roman" pitchFamily="18" charset="0"/>
                          </a:rPr>
                          <m:t>x</m:t>
                        </m:r>
                        <m:r>
                          <m:rPr>
                            <m:nor/>
                          </m:rPr>
                          <a:rPr lang="en-US" sz="2500" b="0" i="0" smtClean="0">
                            <a:solidFill>
                              <a:srgbClr val="002060"/>
                            </a:solidFill>
                            <a:latin typeface="Times New Roman" pitchFamily="18" charset="0"/>
                            <a:cs typeface="Times New Roman" pitchFamily="18" charset="0"/>
                          </a:rPr>
                          <m:t> + </m:t>
                        </m:r>
                        <m:r>
                          <m:rPr>
                            <m:nor/>
                          </m:rPr>
                          <a:rPr lang="en-US" sz="2500" b="0" i="0" smtClean="0">
                            <a:solidFill>
                              <a:srgbClr val="002060"/>
                            </a:solidFill>
                            <a:latin typeface="Times New Roman" pitchFamily="18" charset="0"/>
                            <a:cs typeface="Times New Roman" pitchFamily="18" charset="0"/>
                          </a:rPr>
                          <m:t>5</m:t>
                        </m:r>
                      </m:den>
                    </m:f>
                    <m:r>
                      <m:rPr>
                        <m:nor/>
                      </m:rPr>
                      <a:rPr lang="en-US" sz="2500" b="0" i="0" smtClean="0">
                        <a:solidFill>
                          <a:srgbClr val="002060"/>
                        </a:solidFill>
                        <a:latin typeface="Times New Roman" pitchFamily="18" charset="0"/>
                        <a:cs typeface="Times New Roman" pitchFamily="18" charset="0"/>
                      </a:rPr>
                      <m:t>.</m:t>
                    </m:r>
                    <m:f>
                      <m:fPr>
                        <m:ctrlPr>
                          <a:rPr lang="en-US" sz="2500" b="0" i="1" smtClean="0">
                            <a:solidFill>
                              <a:srgbClr val="002060"/>
                            </a:solidFill>
                            <a:latin typeface="Cambria Math" panose="02040503050406030204" pitchFamily="18" charset="0"/>
                            <a:cs typeface="Times New Roman" pitchFamily="18" charset="0"/>
                          </a:rPr>
                        </m:ctrlPr>
                      </m:fPr>
                      <m:num>
                        <m:r>
                          <m:rPr>
                            <m:nor/>
                          </m:rPr>
                          <a:rPr lang="en-US" sz="2500" b="0" i="0" smtClean="0">
                            <a:solidFill>
                              <a:srgbClr val="002060"/>
                            </a:solidFill>
                            <a:latin typeface="Times New Roman" pitchFamily="18" charset="0"/>
                            <a:cs typeface="Times New Roman" pitchFamily="18" charset="0"/>
                          </a:rPr>
                          <m:t>x</m:t>
                        </m:r>
                        <m:r>
                          <m:rPr>
                            <m:nor/>
                          </m:rPr>
                          <a:rPr lang="en-US" sz="2500" b="0" i="0" smtClean="0">
                            <a:solidFill>
                              <a:srgbClr val="002060"/>
                            </a:solidFill>
                            <a:latin typeface="Times New Roman" pitchFamily="18" charset="0"/>
                            <a:cs typeface="Times New Roman" pitchFamily="18" charset="0"/>
                          </a:rPr>
                          <m:t> + </m:t>
                        </m:r>
                        <m:r>
                          <m:rPr>
                            <m:nor/>
                          </m:rPr>
                          <a:rPr lang="en-US" sz="2500" b="0" i="0" smtClean="0">
                            <a:solidFill>
                              <a:srgbClr val="002060"/>
                            </a:solidFill>
                            <a:latin typeface="Times New Roman" pitchFamily="18" charset="0"/>
                            <a:cs typeface="Times New Roman" pitchFamily="18" charset="0"/>
                          </a:rPr>
                          <m:t>5</m:t>
                        </m:r>
                      </m:num>
                      <m:den>
                        <m:r>
                          <m:rPr>
                            <m:nor/>
                          </m:rPr>
                          <a:rPr lang="en-US" sz="2500" b="0" i="0" smtClean="0">
                            <a:solidFill>
                              <a:srgbClr val="002060"/>
                            </a:solidFill>
                            <a:latin typeface="Times New Roman" pitchFamily="18" charset="0"/>
                            <a:cs typeface="Times New Roman" pitchFamily="18" charset="0"/>
                          </a:rPr>
                          <m:t>x</m:t>
                        </m:r>
                        <m:r>
                          <m:rPr>
                            <m:nor/>
                          </m:rPr>
                          <a:rPr lang="en-US" sz="2500" b="0" i="0" smtClean="0">
                            <a:solidFill>
                              <a:srgbClr val="002060"/>
                            </a:solidFill>
                            <a:latin typeface="Times New Roman" pitchFamily="18" charset="0"/>
                            <a:cs typeface="Times New Roman" pitchFamily="18" charset="0"/>
                          </a:rPr>
                          <m:t> + </m:t>
                        </m:r>
                        <m:r>
                          <m:rPr>
                            <m:nor/>
                          </m:rPr>
                          <a:rPr lang="en-US" sz="2500" b="0" i="0" smtClean="0">
                            <a:solidFill>
                              <a:srgbClr val="002060"/>
                            </a:solidFill>
                            <a:latin typeface="Times New Roman" pitchFamily="18" charset="0"/>
                            <a:cs typeface="Times New Roman" pitchFamily="18" charset="0"/>
                          </a:rPr>
                          <m:t>6</m:t>
                        </m:r>
                      </m:den>
                    </m:f>
                    <m:r>
                      <a:rPr lang="en-US" sz="2500" b="0" i="1" smtClean="0">
                        <a:solidFill>
                          <a:srgbClr val="002060"/>
                        </a:solidFill>
                        <a:latin typeface="Cambria Math" panose="02040503050406030204" pitchFamily="18" charset="0"/>
                        <a:cs typeface="Times New Roman" pitchFamily="18" charset="0"/>
                      </a:rPr>
                      <m:t> </m:t>
                    </m:r>
                    <m:r>
                      <m:rPr>
                        <m:nor/>
                      </m:rPr>
                      <a:rPr lang="en-US" sz="2500" b="0" i="0" smtClean="0">
                        <a:solidFill>
                          <a:srgbClr val="002060"/>
                        </a:solidFill>
                        <a:latin typeface="Times New Roman" pitchFamily="18" charset="0"/>
                        <a:cs typeface="Times New Roman" pitchFamily="18" charset="0"/>
                      </a:rPr>
                      <m:t>= </m:t>
                    </m:r>
                    <m:r>
                      <m:rPr>
                        <m:nor/>
                      </m:rPr>
                      <a:rPr lang="en-US" sz="2500" b="0" i="0" smtClean="0">
                        <a:solidFill>
                          <a:srgbClr val="002060"/>
                        </a:solidFill>
                        <a:latin typeface="Times New Roman" pitchFamily="18" charset="0"/>
                        <a:cs typeface="Times New Roman" pitchFamily="18" charset="0"/>
                      </a:rPr>
                      <m:t>1</m:t>
                    </m:r>
                    <m:r>
                      <m:rPr>
                        <m:nor/>
                      </m:rPr>
                      <a:rPr lang="en-US" sz="2500" b="0" i="0" smtClean="0">
                        <a:solidFill>
                          <a:srgbClr val="002060"/>
                        </a:solidFill>
                        <a:latin typeface="Times New Roman" pitchFamily="18" charset="0"/>
                        <a:cs typeface="Times New Roman" pitchFamily="18" charset="0"/>
                      </a:rPr>
                      <m:t>.</m:t>
                    </m:r>
                  </m:oMath>
                </a14:m>
                <a:endParaRPr kumimoji="0" lang="en-US" sz="2500" b="1" i="0" u="none" strike="noStrike" cap="none" normalizeH="0" baseline="0" dirty="0">
                  <a:ln>
                    <a:noFill/>
                  </a:ln>
                  <a:solidFill>
                    <a:srgbClr val="002060"/>
                  </a:solidFill>
                  <a:effectLst/>
                  <a:latin typeface="Times New Roman" pitchFamily="18" charset="0"/>
                  <a:cs typeface="Times New Roman" pitchFamily="18" charset="0"/>
                </a:endParaRPr>
              </a:p>
              <a:p>
                <a:pPr lvl="0" fontAlgn="base">
                  <a:spcBef>
                    <a:spcPct val="0"/>
                  </a:spcBef>
                  <a:spcAft>
                    <a:spcPct val="0"/>
                  </a:spcAft>
                </a:pPr>
                <a:r>
                  <a:rPr lang="en-US" sz="2500" b="1">
                    <a:solidFill>
                      <a:srgbClr val="002060"/>
                    </a:solidFill>
                    <a:latin typeface="Times New Roman" pitchFamily="18" charset="0"/>
                    <a:cs typeface="Times New Roman" pitchFamily="18" charset="0"/>
                  </a:rPr>
                  <a:t>thì giá trị của </a:t>
                </a:r>
                <a14:m>
                  <m:oMath xmlns:m="http://schemas.openxmlformats.org/officeDocument/2006/math">
                    <m:r>
                      <m:rPr>
                        <m:nor/>
                      </m:rPr>
                      <a:rPr lang="en-US" sz="2500" b="0" i="0" smtClean="0">
                        <a:solidFill>
                          <a:srgbClr val="002060"/>
                        </a:solidFill>
                        <a:latin typeface="Times New Roman" pitchFamily="18" charset="0"/>
                        <a:cs typeface="Times New Roman" pitchFamily="18" charset="0"/>
                      </a:rPr>
                      <m:t>x</m:t>
                    </m:r>
                  </m:oMath>
                </a14:m>
                <a:r>
                  <a:rPr lang="en-US" sz="2500" b="1">
                    <a:solidFill>
                      <a:srgbClr val="002060"/>
                    </a:solidFill>
                    <a:latin typeface="Times New Roman" pitchFamily="18" charset="0"/>
                    <a:cs typeface="Times New Roman" pitchFamily="18" charset="0"/>
                  </a:rPr>
                  <a:t> là:</a:t>
                </a:r>
                <a:endParaRPr kumimoji="0" lang="en-US" sz="2500" b="1" i="0" u="none" strike="noStrike" cap="none" normalizeH="0" baseline="0" dirty="0">
                  <a:ln>
                    <a:noFill/>
                  </a:ln>
                  <a:solidFill>
                    <a:srgbClr val="002060"/>
                  </a:solidFill>
                  <a:effectLst/>
                  <a:latin typeface="Times New Roman" pitchFamily="18" charset="0"/>
                  <a:cs typeface="Times New Roman" pitchFamily="18" charset="0"/>
                </a:endParaRPr>
              </a:p>
            </p:txBody>
          </p:sp>
        </mc:Choice>
        <mc:Fallback xmlns="">
          <p:sp>
            <p:nvSpPr>
              <p:cNvPr id="7" name="Rectangle 5"/>
              <p:cNvSpPr>
                <a:spLocks noRot="1" noChangeAspect="1" noMove="1" noResize="1" noEditPoints="1" noAdjustHandles="1" noChangeArrowheads="1" noChangeShapeType="1" noTextEdit="1"/>
              </p:cNvSpPr>
              <p:nvPr/>
            </p:nvSpPr>
            <p:spPr bwMode="auto">
              <a:xfrm>
                <a:off x="1436915" y="534406"/>
                <a:ext cx="6273279" cy="1478290"/>
              </a:xfrm>
              <a:prstGeom prst="rect">
                <a:avLst/>
              </a:prstGeom>
              <a:blipFill>
                <a:blip r:embed="rId13"/>
                <a:stretch>
                  <a:fillRect l="-1652" t="-3306" b="-9504"/>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vi-VN">
                    <a:noFill/>
                  </a:rPr>
                  <a:t> </a:t>
                </a:r>
              </a:p>
            </p:txBody>
          </p:sp>
        </mc:Fallback>
      </mc:AlternateContent>
      <p:pic>
        <p:nvPicPr>
          <p:cNvPr id="24" name="Picture 23">
            <a:extLst>
              <a:ext uri="{FF2B5EF4-FFF2-40B4-BE49-F238E27FC236}">
                <a16:creationId xmlns:a16="http://schemas.microsoft.com/office/drawing/2014/main" id="{0CE43229-341E-4244-9013-5E6146084739}"/>
              </a:ext>
            </a:extLst>
          </p:cNvPr>
          <p:cNvPicPr>
            <a:picLocks noChangeAspect="1"/>
          </p:cNvPicPr>
          <p:nvPr/>
        </p:nvPicPr>
        <p:blipFill rotWithShape="1">
          <a:blip r:embed="rId14" cstate="print">
            <a:duotone>
              <a:prstClr val="black"/>
              <a:schemeClr val="accent6">
                <a:tint val="45000"/>
                <a:satMod val="400000"/>
              </a:schemeClr>
            </a:duotone>
          </a:blip>
          <a:srcRect r="-5485"/>
          <a:stretch/>
        </p:blipFill>
        <p:spPr>
          <a:xfrm>
            <a:off x="6387737" y="3298917"/>
            <a:ext cx="394994" cy="380822"/>
          </a:xfrm>
          <a:prstGeom prst="rect">
            <a:avLst/>
          </a:prstGeom>
          <a:solidFill>
            <a:srgbClr val="FF0000"/>
          </a:solidFill>
        </p:spPr>
      </p:pic>
      <p:pic>
        <p:nvPicPr>
          <p:cNvPr id="25" name="Picture 24">
            <a:extLst>
              <a:ext uri="{FF2B5EF4-FFF2-40B4-BE49-F238E27FC236}">
                <a16:creationId xmlns:a16="http://schemas.microsoft.com/office/drawing/2014/main" id="{16A8F554-F555-4457-AA60-CD86E26E2A5F}"/>
              </a:ext>
            </a:extLst>
          </p:cNvPr>
          <p:cNvPicPr>
            <a:picLocks noChangeAspect="1"/>
          </p:cNvPicPr>
          <p:nvPr/>
        </p:nvPicPr>
        <p:blipFill rotWithShape="1">
          <a:blip r:embed="rId15" cstate="print">
            <a:duotone>
              <a:prstClr val="black"/>
              <a:schemeClr val="accent2">
                <a:tint val="45000"/>
                <a:satMod val="400000"/>
              </a:schemeClr>
            </a:duotone>
          </a:blip>
          <a:srcRect r="3472"/>
          <a:stretch/>
        </p:blipFill>
        <p:spPr>
          <a:xfrm>
            <a:off x="3352800" y="3302094"/>
            <a:ext cx="396450" cy="414777"/>
          </a:xfrm>
          <a:prstGeom prst="rect">
            <a:avLst/>
          </a:prstGeom>
          <a:solidFill>
            <a:srgbClr val="CC0000"/>
          </a:solidFill>
        </p:spPr>
      </p:pic>
      <p:pic>
        <p:nvPicPr>
          <p:cNvPr id="26" name="Picture 25">
            <a:extLst>
              <a:ext uri="{FF2B5EF4-FFF2-40B4-BE49-F238E27FC236}">
                <a16:creationId xmlns:a16="http://schemas.microsoft.com/office/drawing/2014/main" id="{16A8F554-F555-4457-AA60-CD86E26E2A5F}"/>
              </a:ext>
            </a:extLst>
          </p:cNvPr>
          <p:cNvPicPr>
            <a:picLocks noChangeAspect="1"/>
          </p:cNvPicPr>
          <p:nvPr/>
        </p:nvPicPr>
        <p:blipFill rotWithShape="1">
          <a:blip r:embed="rId15" cstate="print">
            <a:duotone>
              <a:prstClr val="black"/>
              <a:schemeClr val="accent2">
                <a:tint val="45000"/>
                <a:satMod val="400000"/>
              </a:schemeClr>
            </a:duotone>
          </a:blip>
          <a:srcRect r="3472"/>
          <a:stretch/>
        </p:blipFill>
        <p:spPr>
          <a:xfrm>
            <a:off x="3352800" y="3881503"/>
            <a:ext cx="396450" cy="414777"/>
          </a:xfrm>
          <a:prstGeom prst="rect">
            <a:avLst/>
          </a:prstGeom>
          <a:solidFill>
            <a:srgbClr val="CC0000"/>
          </a:solidFill>
        </p:spPr>
      </p:pic>
      <p:pic>
        <p:nvPicPr>
          <p:cNvPr id="27" name="Picture 26">
            <a:extLst>
              <a:ext uri="{FF2B5EF4-FFF2-40B4-BE49-F238E27FC236}">
                <a16:creationId xmlns:a16="http://schemas.microsoft.com/office/drawing/2014/main" id="{16A8F554-F555-4457-AA60-CD86E26E2A5F}"/>
              </a:ext>
            </a:extLst>
          </p:cNvPr>
          <p:cNvPicPr>
            <a:picLocks noChangeAspect="1"/>
          </p:cNvPicPr>
          <p:nvPr/>
        </p:nvPicPr>
        <p:blipFill rotWithShape="1">
          <a:blip r:embed="rId15" cstate="print">
            <a:duotone>
              <a:prstClr val="black"/>
              <a:schemeClr val="accent2">
                <a:tint val="45000"/>
                <a:satMod val="400000"/>
              </a:schemeClr>
            </a:duotone>
          </a:blip>
          <a:srcRect r="3472"/>
          <a:stretch/>
        </p:blipFill>
        <p:spPr>
          <a:xfrm>
            <a:off x="6248400" y="3870618"/>
            <a:ext cx="396450" cy="414777"/>
          </a:xfrm>
          <a:prstGeom prst="rect">
            <a:avLst/>
          </a:prstGeom>
          <a:solidFill>
            <a:srgbClr val="CC0000"/>
          </a:solidFill>
        </p:spPr>
      </p:pic>
      <p:sp>
        <p:nvSpPr>
          <p:cNvPr id="54" name="Rectangle: Rounded Corners 3">
            <a:extLst>
              <a:ext uri="{FF2B5EF4-FFF2-40B4-BE49-F238E27FC236}">
                <a16:creationId xmlns:a16="http://schemas.microsoft.com/office/drawing/2014/main" id="{4303BB96-E468-4FF9-973A-AD6A9412E807}"/>
              </a:ext>
            </a:extLst>
          </p:cNvPr>
          <p:cNvSpPr/>
          <p:nvPr/>
        </p:nvSpPr>
        <p:spPr>
          <a:xfrm>
            <a:off x="3581400" y="4465075"/>
            <a:ext cx="1904999" cy="678425"/>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THỜI GIAN</a:t>
            </a:r>
          </a:p>
        </p:txBody>
      </p:sp>
      <p:sp>
        <p:nvSpPr>
          <p:cNvPr id="55" name="Rectangle: Rounded Corners 174">
            <a:extLst>
              <a:ext uri="{FF2B5EF4-FFF2-40B4-BE49-F238E27FC236}">
                <a16:creationId xmlns:a16="http://schemas.microsoft.com/office/drawing/2014/main" id="{52691D40-8C0E-4667-A610-1C54EA7D9EE2}"/>
              </a:ext>
            </a:extLst>
          </p:cNvPr>
          <p:cNvSpPr/>
          <p:nvPr/>
        </p:nvSpPr>
        <p:spPr>
          <a:xfrm>
            <a:off x="3581400" y="4465075"/>
            <a:ext cx="1904999" cy="678425"/>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10</a:t>
            </a:r>
          </a:p>
        </p:txBody>
      </p:sp>
      <p:sp>
        <p:nvSpPr>
          <p:cNvPr id="56" name="Rectangle: Rounded Corners 175">
            <a:extLst>
              <a:ext uri="{FF2B5EF4-FFF2-40B4-BE49-F238E27FC236}">
                <a16:creationId xmlns:a16="http://schemas.microsoft.com/office/drawing/2014/main" id="{93E9F58F-BEA1-46C8-883A-2E2D092369EB}"/>
              </a:ext>
            </a:extLst>
          </p:cNvPr>
          <p:cNvSpPr/>
          <p:nvPr/>
        </p:nvSpPr>
        <p:spPr>
          <a:xfrm>
            <a:off x="3581400" y="4465075"/>
            <a:ext cx="1904999" cy="678425"/>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09</a:t>
            </a:r>
          </a:p>
        </p:txBody>
      </p:sp>
      <p:sp>
        <p:nvSpPr>
          <p:cNvPr id="57" name="Rectangle: Rounded Corners 176">
            <a:extLst>
              <a:ext uri="{FF2B5EF4-FFF2-40B4-BE49-F238E27FC236}">
                <a16:creationId xmlns:a16="http://schemas.microsoft.com/office/drawing/2014/main" id="{23D056EC-DD40-48B3-8FE2-2B7113C71C14}"/>
              </a:ext>
            </a:extLst>
          </p:cNvPr>
          <p:cNvSpPr/>
          <p:nvPr/>
        </p:nvSpPr>
        <p:spPr>
          <a:xfrm>
            <a:off x="3581400" y="4465075"/>
            <a:ext cx="1904999" cy="678425"/>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08</a:t>
            </a:r>
          </a:p>
        </p:txBody>
      </p:sp>
      <p:sp>
        <p:nvSpPr>
          <p:cNvPr id="58" name="Rectangle: Rounded Corners 177">
            <a:extLst>
              <a:ext uri="{FF2B5EF4-FFF2-40B4-BE49-F238E27FC236}">
                <a16:creationId xmlns:a16="http://schemas.microsoft.com/office/drawing/2014/main" id="{90370E08-2678-4A2F-B297-15FB23DDD29B}"/>
              </a:ext>
            </a:extLst>
          </p:cNvPr>
          <p:cNvSpPr/>
          <p:nvPr/>
        </p:nvSpPr>
        <p:spPr>
          <a:xfrm>
            <a:off x="3581400" y="4465075"/>
            <a:ext cx="1904999" cy="678425"/>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07</a:t>
            </a:r>
          </a:p>
        </p:txBody>
      </p:sp>
      <p:sp>
        <p:nvSpPr>
          <p:cNvPr id="59" name="Rectangle: Rounded Corners 178">
            <a:extLst>
              <a:ext uri="{FF2B5EF4-FFF2-40B4-BE49-F238E27FC236}">
                <a16:creationId xmlns:a16="http://schemas.microsoft.com/office/drawing/2014/main" id="{68B8FE45-45C7-4981-AAA5-E349D81F3027}"/>
              </a:ext>
            </a:extLst>
          </p:cNvPr>
          <p:cNvSpPr/>
          <p:nvPr/>
        </p:nvSpPr>
        <p:spPr>
          <a:xfrm>
            <a:off x="3581400" y="4465075"/>
            <a:ext cx="1904999" cy="678425"/>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06</a:t>
            </a:r>
          </a:p>
        </p:txBody>
      </p:sp>
      <p:sp>
        <p:nvSpPr>
          <p:cNvPr id="60" name="Rectangle: Rounded Corners 179">
            <a:extLst>
              <a:ext uri="{FF2B5EF4-FFF2-40B4-BE49-F238E27FC236}">
                <a16:creationId xmlns:a16="http://schemas.microsoft.com/office/drawing/2014/main" id="{3F153729-FDBD-4EB4-AE34-FE8FDA2B9D22}"/>
              </a:ext>
            </a:extLst>
          </p:cNvPr>
          <p:cNvSpPr/>
          <p:nvPr/>
        </p:nvSpPr>
        <p:spPr>
          <a:xfrm>
            <a:off x="3581400" y="4465075"/>
            <a:ext cx="1904999" cy="678425"/>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05</a:t>
            </a:r>
          </a:p>
        </p:txBody>
      </p:sp>
      <p:sp>
        <p:nvSpPr>
          <p:cNvPr id="61" name="Rectangle: Rounded Corners 180">
            <a:extLst>
              <a:ext uri="{FF2B5EF4-FFF2-40B4-BE49-F238E27FC236}">
                <a16:creationId xmlns:a16="http://schemas.microsoft.com/office/drawing/2014/main" id="{C504947B-95BA-4E4E-806B-E6908ED53E70}"/>
              </a:ext>
            </a:extLst>
          </p:cNvPr>
          <p:cNvSpPr/>
          <p:nvPr/>
        </p:nvSpPr>
        <p:spPr>
          <a:xfrm>
            <a:off x="3581400" y="4465075"/>
            <a:ext cx="1904999" cy="678425"/>
          </a:xfrm>
          <a:prstGeom prst="round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 : 04</a:t>
            </a:r>
          </a:p>
        </p:txBody>
      </p:sp>
      <p:sp>
        <p:nvSpPr>
          <p:cNvPr id="62" name="Rectangle: Rounded Corners 181">
            <a:extLst>
              <a:ext uri="{FF2B5EF4-FFF2-40B4-BE49-F238E27FC236}">
                <a16:creationId xmlns:a16="http://schemas.microsoft.com/office/drawing/2014/main" id="{FA2AE9AA-DF6C-4198-8070-BE28C33BC93B}"/>
              </a:ext>
            </a:extLst>
          </p:cNvPr>
          <p:cNvSpPr/>
          <p:nvPr/>
        </p:nvSpPr>
        <p:spPr>
          <a:xfrm>
            <a:off x="3581400" y="4465075"/>
            <a:ext cx="1904999" cy="678425"/>
          </a:xfrm>
          <a:prstGeom prst="roundRec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FFFF00"/>
                </a:solidFill>
                <a:effectLst/>
                <a:uLnTx/>
                <a:uFillTx/>
                <a:latin typeface="Times New Roman" panose="02020603050405020304" pitchFamily="18" charset="0"/>
                <a:ea typeface="+mn-ea"/>
                <a:cs typeface="Times New Roman" panose="02020603050405020304" pitchFamily="18" charset="0"/>
              </a:rPr>
              <a:t>0 : 03</a:t>
            </a:r>
          </a:p>
        </p:txBody>
      </p:sp>
      <p:sp>
        <p:nvSpPr>
          <p:cNvPr id="63" name="Rectangle: Rounded Corners 182">
            <a:extLst>
              <a:ext uri="{FF2B5EF4-FFF2-40B4-BE49-F238E27FC236}">
                <a16:creationId xmlns:a16="http://schemas.microsoft.com/office/drawing/2014/main" id="{5574E918-FCCF-4F5A-8338-F0195D48D322}"/>
              </a:ext>
            </a:extLst>
          </p:cNvPr>
          <p:cNvSpPr/>
          <p:nvPr/>
        </p:nvSpPr>
        <p:spPr>
          <a:xfrm>
            <a:off x="3581400" y="4465075"/>
            <a:ext cx="1904999" cy="678425"/>
          </a:xfrm>
          <a:prstGeom prst="roundRec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FFFF00"/>
                </a:solidFill>
                <a:effectLst/>
                <a:uLnTx/>
                <a:uFillTx/>
                <a:latin typeface="Times New Roman" panose="02020603050405020304" pitchFamily="18" charset="0"/>
                <a:ea typeface="+mn-ea"/>
                <a:cs typeface="Times New Roman" panose="02020603050405020304" pitchFamily="18" charset="0"/>
              </a:rPr>
              <a:t>0 : 02</a:t>
            </a:r>
          </a:p>
        </p:txBody>
      </p:sp>
      <p:sp>
        <p:nvSpPr>
          <p:cNvPr id="64" name="Rectangle: Rounded Corners 183">
            <a:extLst>
              <a:ext uri="{FF2B5EF4-FFF2-40B4-BE49-F238E27FC236}">
                <a16:creationId xmlns:a16="http://schemas.microsoft.com/office/drawing/2014/main" id="{84498586-260B-44AC-9119-279CD8106F7A}"/>
              </a:ext>
            </a:extLst>
          </p:cNvPr>
          <p:cNvSpPr/>
          <p:nvPr/>
        </p:nvSpPr>
        <p:spPr>
          <a:xfrm>
            <a:off x="3581400" y="4465075"/>
            <a:ext cx="1904999" cy="678425"/>
          </a:xfrm>
          <a:prstGeom prst="roundRec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FFFF00"/>
                </a:solidFill>
                <a:effectLst/>
                <a:uLnTx/>
                <a:uFillTx/>
                <a:latin typeface="Times New Roman" panose="02020603050405020304" pitchFamily="18" charset="0"/>
                <a:ea typeface="+mn-ea"/>
                <a:cs typeface="Times New Roman" panose="02020603050405020304" pitchFamily="18" charset="0"/>
              </a:rPr>
              <a:t>0 : 01</a:t>
            </a:r>
          </a:p>
        </p:txBody>
      </p:sp>
      <p:sp>
        <p:nvSpPr>
          <p:cNvPr id="65" name="Rectangle: Rounded Corners 184">
            <a:extLst>
              <a:ext uri="{FF2B5EF4-FFF2-40B4-BE49-F238E27FC236}">
                <a16:creationId xmlns:a16="http://schemas.microsoft.com/office/drawing/2014/main" id="{07059D34-D489-4C48-9C01-029A2E8240D4}"/>
              </a:ext>
            </a:extLst>
          </p:cNvPr>
          <p:cNvSpPr/>
          <p:nvPr/>
        </p:nvSpPr>
        <p:spPr>
          <a:xfrm>
            <a:off x="3581400" y="4465075"/>
            <a:ext cx="1904999" cy="678425"/>
          </a:xfrm>
          <a:prstGeom prst="roundRec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FFFF00"/>
                </a:solidFill>
                <a:effectLst/>
                <a:uLnTx/>
                <a:uFillTx/>
                <a:latin typeface="Times New Roman" panose="02020603050405020304" pitchFamily="18" charset="0"/>
                <a:ea typeface="+mn-ea"/>
                <a:cs typeface="Times New Roman" panose="02020603050405020304" pitchFamily="18" charset="0"/>
              </a:rPr>
              <a:t>0 : 00</a:t>
            </a:r>
          </a:p>
        </p:txBody>
      </p:sp>
      <p:sp>
        <p:nvSpPr>
          <p:cNvPr id="66" name="Rectangle: Rounded Corners 186">
            <a:extLst>
              <a:ext uri="{FF2B5EF4-FFF2-40B4-BE49-F238E27FC236}">
                <a16:creationId xmlns:a16="http://schemas.microsoft.com/office/drawing/2014/main" id="{09BD8570-F3EE-4550-91DC-3636FF64E440}"/>
              </a:ext>
            </a:extLst>
          </p:cNvPr>
          <p:cNvSpPr/>
          <p:nvPr/>
        </p:nvSpPr>
        <p:spPr>
          <a:xfrm>
            <a:off x="3581400" y="4465075"/>
            <a:ext cx="1904999" cy="678425"/>
          </a:xfrm>
          <a:prstGeom prst="roundRec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FF00"/>
                </a:solidFill>
                <a:effectLst/>
                <a:uLnTx/>
                <a:uFillTx/>
                <a:latin typeface="Times New Roman" panose="02020603050405020304" pitchFamily="18" charset="0"/>
                <a:ea typeface="+mn-ea"/>
                <a:cs typeface="Times New Roman" panose="02020603050405020304" pitchFamily="18" charset="0"/>
              </a:rPr>
              <a:t>HẾT GIỜ</a:t>
            </a:r>
          </a:p>
        </p:txBody>
      </p:sp>
      <mc:AlternateContent xmlns:mc="http://schemas.openxmlformats.org/markup-compatibility/2006" xmlns:a14="http://schemas.microsoft.com/office/drawing/2010/main">
        <mc:Choice Requires="a14">
          <p:sp>
            <p:nvSpPr>
              <p:cNvPr id="36" name="Rectangle 35"/>
              <p:cNvSpPr/>
              <p:nvPr/>
            </p:nvSpPr>
            <p:spPr>
              <a:xfrm>
                <a:off x="1979022" y="3049619"/>
                <a:ext cx="1602378" cy="600293"/>
              </a:xfrm>
              <a:prstGeom prst="rect">
                <a:avLst/>
              </a:prstGeom>
            </p:spPr>
            <p:txBody>
              <a:bodyPr wrap="square">
                <a:spAutoFit/>
              </a:bodyPr>
              <a:lstStyle/>
              <a:p>
                <a:pPr>
                  <a:lnSpc>
                    <a:spcPct val="150000"/>
                  </a:lnSpc>
                </a:pPr>
                <a:r>
                  <a:rPr lang="en-US" sz="2500" b="1">
                    <a:solidFill>
                      <a:srgbClr val="002060"/>
                    </a:solidFill>
                    <a:latin typeface="Times New Roman" pitchFamily="18" charset="0"/>
                    <a:cs typeface="Times New Roman" pitchFamily="18" charset="0"/>
                  </a:rPr>
                  <a:t>A. </a:t>
                </a:r>
                <a14:m>
                  <m:oMath xmlns:m="http://schemas.openxmlformats.org/officeDocument/2006/math">
                    <m:r>
                      <m:rPr>
                        <m:nor/>
                      </m:rPr>
                      <a:rPr lang="en-US" sz="2500" b="0" i="0" smtClean="0">
                        <a:solidFill>
                          <a:srgbClr val="002060"/>
                        </a:solidFill>
                        <a:latin typeface="Times New Roman" pitchFamily="18" charset="0"/>
                        <a:cs typeface="Times New Roman" pitchFamily="18" charset="0"/>
                      </a:rPr>
                      <m:t>x</m:t>
                    </m:r>
                    <m:r>
                      <m:rPr>
                        <m:nor/>
                      </m:rPr>
                      <a:rPr lang="en-US" sz="2500" b="0" i="0" smtClean="0">
                        <a:solidFill>
                          <a:srgbClr val="002060"/>
                        </a:solidFill>
                        <a:latin typeface="Times New Roman" pitchFamily="18" charset="0"/>
                        <a:cs typeface="Times New Roman" pitchFamily="18" charset="0"/>
                      </a:rPr>
                      <m:t> = </m:t>
                    </m:r>
                    <m:r>
                      <m:rPr>
                        <m:nor/>
                      </m:rPr>
                      <a:rPr lang="en-US" sz="2500" b="0" i="0" smtClean="0">
                        <a:solidFill>
                          <a:srgbClr val="002060"/>
                        </a:solidFill>
                        <a:latin typeface="Times New Roman" pitchFamily="18" charset="0"/>
                        <a:cs typeface="Times New Roman" pitchFamily="18" charset="0"/>
                      </a:rPr>
                      <m:t>−</m:t>
                    </m:r>
                    <m:r>
                      <m:rPr>
                        <m:nor/>
                      </m:rPr>
                      <a:rPr lang="en-US" sz="2500" b="0" i="0" smtClean="0">
                        <a:solidFill>
                          <a:srgbClr val="002060"/>
                        </a:solidFill>
                        <a:latin typeface="Times New Roman" pitchFamily="18" charset="0"/>
                        <a:cs typeface="Times New Roman" pitchFamily="18" charset="0"/>
                      </a:rPr>
                      <m:t>6</m:t>
                    </m:r>
                  </m:oMath>
                </a14:m>
                <a:endParaRPr lang="en-US" sz="2500" dirty="0">
                  <a:solidFill>
                    <a:srgbClr val="002060"/>
                  </a:solidFill>
                  <a:latin typeface="Times New Roman" pitchFamily="18" charset="0"/>
                  <a:cs typeface="Times New Roman" pitchFamily="18" charset="0"/>
                </a:endParaRPr>
              </a:p>
            </p:txBody>
          </p:sp>
        </mc:Choice>
        <mc:Fallback xmlns="">
          <p:sp>
            <p:nvSpPr>
              <p:cNvPr id="36" name="Rectangle 35"/>
              <p:cNvSpPr>
                <a:spLocks noRot="1" noChangeAspect="1" noMove="1" noResize="1" noEditPoints="1" noAdjustHandles="1" noChangeArrowheads="1" noChangeShapeType="1" noTextEdit="1"/>
              </p:cNvSpPr>
              <p:nvPr/>
            </p:nvSpPr>
            <p:spPr>
              <a:xfrm>
                <a:off x="1979022" y="3049619"/>
                <a:ext cx="1602378" cy="600293"/>
              </a:xfrm>
              <a:prstGeom prst="rect">
                <a:avLst/>
              </a:prstGeom>
              <a:blipFill>
                <a:blip r:embed="rId16"/>
                <a:stretch>
                  <a:fillRect l="-6464" b="-22222"/>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37" name="Rectangle 36"/>
              <p:cNvSpPr/>
              <p:nvPr/>
            </p:nvSpPr>
            <p:spPr>
              <a:xfrm>
                <a:off x="4953001" y="3653791"/>
                <a:ext cx="1371600" cy="600293"/>
              </a:xfrm>
              <a:prstGeom prst="rect">
                <a:avLst/>
              </a:prstGeom>
            </p:spPr>
            <p:txBody>
              <a:bodyPr wrap="square">
                <a:spAutoFit/>
              </a:bodyPr>
              <a:lstStyle/>
              <a:p>
                <a:pPr>
                  <a:lnSpc>
                    <a:spcPct val="150000"/>
                  </a:lnSpc>
                </a:pPr>
                <a:r>
                  <a:rPr lang="en-US" sz="2500" b="1">
                    <a:solidFill>
                      <a:srgbClr val="002060"/>
                    </a:solidFill>
                    <a:latin typeface="Times New Roman" pitchFamily="18" charset="0"/>
                    <a:cs typeface="Times New Roman" pitchFamily="18" charset="0"/>
                  </a:rPr>
                  <a:t>D. </a:t>
                </a:r>
                <a14:m>
                  <m:oMath xmlns:m="http://schemas.openxmlformats.org/officeDocument/2006/math">
                    <m:r>
                      <m:rPr>
                        <m:nor/>
                      </m:rPr>
                      <a:rPr lang="en-US" sz="2500" b="0" i="0">
                        <a:solidFill>
                          <a:srgbClr val="002060"/>
                        </a:solidFill>
                        <a:latin typeface="Times New Roman" pitchFamily="18" charset="0"/>
                        <a:cs typeface="Times New Roman" pitchFamily="18" charset="0"/>
                      </a:rPr>
                      <m:t>x</m:t>
                    </m:r>
                    <m:r>
                      <m:rPr>
                        <m:nor/>
                      </m:rPr>
                      <a:rPr lang="en-US" sz="2500" b="0" i="0" smtClean="0">
                        <a:solidFill>
                          <a:srgbClr val="002060"/>
                        </a:solidFill>
                        <a:latin typeface="Times New Roman" pitchFamily="18" charset="0"/>
                        <a:cs typeface="Times New Roman" pitchFamily="18" charset="0"/>
                      </a:rPr>
                      <m:t> </m:t>
                    </m:r>
                    <m:r>
                      <m:rPr>
                        <m:nor/>
                      </m:rPr>
                      <a:rPr lang="en-US" sz="2500" b="0" i="0">
                        <a:solidFill>
                          <a:srgbClr val="002060"/>
                        </a:solidFill>
                        <a:latin typeface="Times New Roman" pitchFamily="18" charset="0"/>
                        <a:cs typeface="Times New Roman" pitchFamily="18" charset="0"/>
                      </a:rPr>
                      <m:t>=</m:t>
                    </m:r>
                    <m:r>
                      <m:rPr>
                        <m:nor/>
                      </m:rPr>
                      <a:rPr lang="en-US" sz="2500" b="0" i="0" smtClean="0">
                        <a:solidFill>
                          <a:srgbClr val="002060"/>
                        </a:solidFill>
                        <a:latin typeface="Times New Roman" pitchFamily="18" charset="0"/>
                        <a:cs typeface="Times New Roman" pitchFamily="18" charset="0"/>
                      </a:rPr>
                      <m:t> </m:t>
                    </m:r>
                    <m:r>
                      <m:rPr>
                        <m:nor/>
                      </m:rPr>
                      <a:rPr lang="en-US" sz="2500" b="0" i="0">
                        <a:solidFill>
                          <a:srgbClr val="002060"/>
                        </a:solidFill>
                        <a:latin typeface="Times New Roman" pitchFamily="18" charset="0"/>
                        <a:cs typeface="Times New Roman" pitchFamily="18" charset="0"/>
                      </a:rPr>
                      <m:t>5</m:t>
                    </m:r>
                  </m:oMath>
                </a14:m>
                <a:endParaRPr lang="en-US" sz="2500" dirty="0">
                  <a:solidFill>
                    <a:srgbClr val="002060"/>
                  </a:solidFill>
                  <a:latin typeface="Times New Roman" pitchFamily="18" charset="0"/>
                  <a:cs typeface="Times New Roman" pitchFamily="18" charset="0"/>
                </a:endParaRPr>
              </a:p>
            </p:txBody>
          </p:sp>
        </mc:Choice>
        <mc:Fallback xmlns="">
          <p:sp>
            <p:nvSpPr>
              <p:cNvPr id="37" name="Rectangle 36"/>
              <p:cNvSpPr>
                <a:spLocks noRot="1" noChangeAspect="1" noMove="1" noResize="1" noEditPoints="1" noAdjustHandles="1" noChangeArrowheads="1" noChangeShapeType="1" noTextEdit="1"/>
              </p:cNvSpPr>
              <p:nvPr/>
            </p:nvSpPr>
            <p:spPr>
              <a:xfrm>
                <a:off x="4953001" y="3653791"/>
                <a:ext cx="1371600" cy="600293"/>
              </a:xfrm>
              <a:prstGeom prst="rect">
                <a:avLst/>
              </a:prstGeom>
              <a:blipFill>
                <a:blip r:embed="rId17"/>
                <a:stretch>
                  <a:fillRect l="-7556" b="-22222"/>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38" name="Rectangle 37"/>
              <p:cNvSpPr/>
              <p:nvPr/>
            </p:nvSpPr>
            <p:spPr>
              <a:xfrm>
                <a:off x="1964682" y="3614602"/>
                <a:ext cx="1540518" cy="600293"/>
              </a:xfrm>
              <a:prstGeom prst="rect">
                <a:avLst/>
              </a:prstGeom>
            </p:spPr>
            <p:txBody>
              <a:bodyPr wrap="square">
                <a:spAutoFit/>
              </a:bodyPr>
              <a:lstStyle/>
              <a:p>
                <a:pPr>
                  <a:lnSpc>
                    <a:spcPct val="150000"/>
                  </a:lnSpc>
                </a:pPr>
                <a:r>
                  <a:rPr lang="en-US" sz="2500" b="1">
                    <a:solidFill>
                      <a:srgbClr val="002060"/>
                    </a:solidFill>
                    <a:latin typeface="Times New Roman" pitchFamily="18" charset="0"/>
                    <a:cs typeface="Times New Roman" pitchFamily="18" charset="0"/>
                  </a:rPr>
                  <a:t>C. </a:t>
                </a:r>
                <a14:m>
                  <m:oMath xmlns:m="http://schemas.openxmlformats.org/officeDocument/2006/math">
                    <m:r>
                      <m:rPr>
                        <m:nor/>
                      </m:rPr>
                      <a:rPr lang="en-US" sz="2500" b="0" i="0">
                        <a:solidFill>
                          <a:srgbClr val="002060"/>
                        </a:solidFill>
                        <a:latin typeface="Times New Roman" pitchFamily="18" charset="0"/>
                        <a:cs typeface="Times New Roman" pitchFamily="18" charset="0"/>
                      </a:rPr>
                      <m:t>x</m:t>
                    </m:r>
                    <m:r>
                      <m:rPr>
                        <m:nor/>
                      </m:rPr>
                      <a:rPr lang="en-US" sz="2500" b="0" i="0" smtClean="0">
                        <a:solidFill>
                          <a:srgbClr val="002060"/>
                        </a:solidFill>
                        <a:latin typeface="Times New Roman" pitchFamily="18" charset="0"/>
                        <a:cs typeface="Times New Roman" pitchFamily="18" charset="0"/>
                      </a:rPr>
                      <m:t> </m:t>
                    </m:r>
                    <m:r>
                      <m:rPr>
                        <m:nor/>
                      </m:rPr>
                      <a:rPr lang="en-US" sz="2500" b="0" i="0">
                        <a:solidFill>
                          <a:srgbClr val="002060"/>
                        </a:solidFill>
                        <a:latin typeface="Times New Roman" pitchFamily="18" charset="0"/>
                        <a:cs typeface="Times New Roman" pitchFamily="18" charset="0"/>
                      </a:rPr>
                      <m:t>=</m:t>
                    </m:r>
                    <m:r>
                      <m:rPr>
                        <m:nor/>
                      </m:rPr>
                      <a:rPr lang="en-US" sz="2500" b="0" i="0" smtClean="0">
                        <a:solidFill>
                          <a:srgbClr val="002060"/>
                        </a:solidFill>
                        <a:latin typeface="Times New Roman" pitchFamily="18" charset="0"/>
                        <a:cs typeface="Times New Roman" pitchFamily="18" charset="0"/>
                      </a:rPr>
                      <m:t> </m:t>
                    </m:r>
                    <m:r>
                      <m:rPr>
                        <m:nor/>
                      </m:rPr>
                      <a:rPr lang="en-US" sz="2500" b="0" i="0">
                        <a:solidFill>
                          <a:srgbClr val="002060"/>
                        </a:solidFill>
                        <a:latin typeface="Times New Roman" pitchFamily="18" charset="0"/>
                        <a:cs typeface="Times New Roman" pitchFamily="18" charset="0"/>
                      </a:rPr>
                      <m:t>−</m:t>
                    </m:r>
                    <m:r>
                      <m:rPr>
                        <m:nor/>
                      </m:rPr>
                      <a:rPr lang="en-US" sz="2500" b="0" i="0">
                        <a:solidFill>
                          <a:srgbClr val="002060"/>
                        </a:solidFill>
                        <a:latin typeface="Times New Roman" pitchFamily="18" charset="0"/>
                        <a:cs typeface="Times New Roman" pitchFamily="18" charset="0"/>
                      </a:rPr>
                      <m:t>7</m:t>
                    </m:r>
                  </m:oMath>
                </a14:m>
                <a:endParaRPr lang="en-US" sz="2500" dirty="0">
                  <a:solidFill>
                    <a:srgbClr val="002060"/>
                  </a:solidFill>
                  <a:latin typeface="Times New Roman" pitchFamily="18" charset="0"/>
                  <a:cs typeface="Times New Roman" pitchFamily="18" charset="0"/>
                </a:endParaRPr>
              </a:p>
            </p:txBody>
          </p:sp>
        </mc:Choice>
        <mc:Fallback xmlns="">
          <p:sp>
            <p:nvSpPr>
              <p:cNvPr id="38" name="Rectangle 37"/>
              <p:cNvSpPr>
                <a:spLocks noRot="1" noChangeAspect="1" noMove="1" noResize="1" noEditPoints="1" noAdjustHandles="1" noChangeArrowheads="1" noChangeShapeType="1" noTextEdit="1"/>
              </p:cNvSpPr>
              <p:nvPr/>
            </p:nvSpPr>
            <p:spPr>
              <a:xfrm>
                <a:off x="1964682" y="3614602"/>
                <a:ext cx="1540518" cy="600293"/>
              </a:xfrm>
              <a:prstGeom prst="rect">
                <a:avLst/>
              </a:prstGeom>
              <a:blipFill>
                <a:blip r:embed="rId18"/>
                <a:stretch>
                  <a:fillRect l="-6324" b="-23469"/>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39" name="Rectangle 38"/>
              <p:cNvSpPr/>
              <p:nvPr/>
            </p:nvSpPr>
            <p:spPr>
              <a:xfrm>
                <a:off x="4958974" y="3034476"/>
                <a:ext cx="1670426" cy="600293"/>
              </a:xfrm>
              <a:prstGeom prst="rect">
                <a:avLst/>
              </a:prstGeom>
            </p:spPr>
            <p:txBody>
              <a:bodyPr wrap="square">
                <a:spAutoFit/>
              </a:bodyPr>
              <a:lstStyle/>
              <a:p>
                <a:pPr>
                  <a:lnSpc>
                    <a:spcPct val="150000"/>
                  </a:lnSpc>
                </a:pPr>
                <a:r>
                  <a:rPr lang="en-US" sz="2500" b="1">
                    <a:solidFill>
                      <a:srgbClr val="002060"/>
                    </a:solidFill>
                    <a:latin typeface="Times New Roman" pitchFamily="18" charset="0"/>
                    <a:cs typeface="Times New Roman" pitchFamily="18" charset="0"/>
                  </a:rPr>
                  <a:t>B. </a:t>
                </a:r>
                <a14:m>
                  <m:oMath xmlns:m="http://schemas.openxmlformats.org/officeDocument/2006/math">
                    <m:r>
                      <m:rPr>
                        <m:nor/>
                      </m:rPr>
                      <a:rPr lang="en-US" sz="2500" b="0" i="0">
                        <a:solidFill>
                          <a:srgbClr val="002060"/>
                        </a:solidFill>
                        <a:latin typeface="Times New Roman" pitchFamily="18" charset="0"/>
                        <a:cs typeface="Times New Roman" pitchFamily="18" charset="0"/>
                      </a:rPr>
                      <m:t>x</m:t>
                    </m:r>
                    <m:r>
                      <m:rPr>
                        <m:nor/>
                      </m:rPr>
                      <a:rPr lang="en-US" sz="2500" b="0" i="0" smtClean="0">
                        <a:solidFill>
                          <a:srgbClr val="002060"/>
                        </a:solidFill>
                        <a:latin typeface="Times New Roman" pitchFamily="18" charset="0"/>
                        <a:cs typeface="Times New Roman" pitchFamily="18" charset="0"/>
                      </a:rPr>
                      <m:t> </m:t>
                    </m:r>
                    <m:r>
                      <m:rPr>
                        <m:nor/>
                      </m:rPr>
                      <a:rPr lang="en-US" sz="2500" b="0" i="0">
                        <a:solidFill>
                          <a:srgbClr val="002060"/>
                        </a:solidFill>
                        <a:latin typeface="Times New Roman" pitchFamily="18" charset="0"/>
                        <a:cs typeface="Times New Roman" pitchFamily="18" charset="0"/>
                      </a:rPr>
                      <m:t>=</m:t>
                    </m:r>
                    <m:r>
                      <m:rPr>
                        <m:nor/>
                      </m:rPr>
                      <a:rPr lang="en-US" sz="2500" b="0" i="0" smtClean="0">
                        <a:solidFill>
                          <a:srgbClr val="002060"/>
                        </a:solidFill>
                        <a:latin typeface="Times New Roman" pitchFamily="18" charset="0"/>
                        <a:cs typeface="Times New Roman" pitchFamily="18" charset="0"/>
                      </a:rPr>
                      <m:t> </m:t>
                    </m:r>
                    <m:r>
                      <m:rPr>
                        <m:nor/>
                      </m:rPr>
                      <a:rPr lang="en-US" sz="2500" b="0" i="0">
                        <a:solidFill>
                          <a:srgbClr val="002060"/>
                        </a:solidFill>
                        <a:latin typeface="Times New Roman" pitchFamily="18" charset="0"/>
                        <a:cs typeface="Times New Roman" pitchFamily="18" charset="0"/>
                      </a:rPr>
                      <m:t>−</m:t>
                    </m:r>
                    <m:r>
                      <m:rPr>
                        <m:nor/>
                      </m:rPr>
                      <a:rPr lang="en-US" sz="2500" b="0" i="0">
                        <a:solidFill>
                          <a:srgbClr val="002060"/>
                        </a:solidFill>
                        <a:latin typeface="Times New Roman" pitchFamily="18" charset="0"/>
                        <a:cs typeface="Times New Roman" pitchFamily="18" charset="0"/>
                      </a:rPr>
                      <m:t>5</m:t>
                    </m:r>
                  </m:oMath>
                </a14:m>
                <a:endParaRPr lang="en-US" sz="2500" dirty="0">
                  <a:solidFill>
                    <a:srgbClr val="002060"/>
                  </a:solidFill>
                  <a:latin typeface="Times New Roman" pitchFamily="18" charset="0"/>
                  <a:cs typeface="Times New Roman" pitchFamily="18" charset="0"/>
                </a:endParaRPr>
              </a:p>
            </p:txBody>
          </p:sp>
        </mc:Choice>
        <mc:Fallback xmlns="">
          <p:sp>
            <p:nvSpPr>
              <p:cNvPr id="39" name="Rectangle 38"/>
              <p:cNvSpPr>
                <a:spLocks noRot="1" noChangeAspect="1" noMove="1" noResize="1" noEditPoints="1" noAdjustHandles="1" noChangeArrowheads="1" noChangeShapeType="1" noTextEdit="1"/>
              </p:cNvSpPr>
              <p:nvPr/>
            </p:nvSpPr>
            <p:spPr>
              <a:xfrm>
                <a:off x="4958974" y="3034476"/>
                <a:ext cx="1670426" cy="600293"/>
              </a:xfrm>
              <a:prstGeom prst="rect">
                <a:avLst/>
              </a:prstGeom>
              <a:blipFill>
                <a:blip r:embed="rId19"/>
                <a:stretch>
                  <a:fillRect l="-5818" b="-23469"/>
                </a:stretch>
              </a:blipFill>
            </p:spPr>
            <p:txBody>
              <a:bodyPr/>
              <a:lstStyle/>
              <a:p>
                <a:r>
                  <a:rPr lang="vi-VN">
                    <a:noFill/>
                  </a:rPr>
                  <a:t> </a:t>
                </a:r>
              </a:p>
            </p:txBody>
          </p:sp>
        </mc:Fallback>
      </mc:AlternateContent>
      <p:pic>
        <p:nvPicPr>
          <p:cNvPr id="11" name="Picture 2" descr="C:\Users\ADMIN\Desktop\Giai cuu con vat\depositphotos_8033217-stock-illustration-cartoon-hunter-with-a-blunderbuss.jpg">
            <a:hlinkClick r:id="rId20" action="ppaction://hlinksldjump"/>
          </p:cNvPr>
          <p:cNvPicPr>
            <a:picLocks noChangeAspect="1" noChangeArrowheads="1"/>
          </p:cNvPicPr>
          <p:nvPr/>
        </p:nvPicPr>
        <p:blipFill>
          <a:blip r:embed="rId21" cstate="print">
            <a:extLst>
              <a:ext uri="{BEBA8EAE-BF5A-486C-A8C5-ECC9F3942E4B}">
                <a14:imgProps xmlns:a14="http://schemas.microsoft.com/office/drawing/2010/main">
                  <a14:imgLayer r:embed="rId22">
                    <a14:imgEffect>
                      <a14:backgroundRemoval t="0" b="100000" l="0" r="100000">
                        <a14:backgroundMark x1="52488" y1="58358" x2="52488" y2="58358"/>
                      </a14:backgroundRemoval>
                    </a14:imgEffect>
                  </a14:imgLayer>
                </a14:imgProps>
              </a:ext>
              <a:ext uri="{28A0092B-C50C-407E-A947-70E740481C1C}">
                <a14:useLocalDpi xmlns:a14="http://schemas.microsoft.com/office/drawing/2010/main" val="0"/>
              </a:ext>
            </a:extLst>
          </a:blip>
          <a:srcRect/>
          <a:stretch>
            <a:fillRect/>
          </a:stretch>
        </p:blipFill>
        <p:spPr bwMode="auto">
          <a:xfrm rot="20956218" flipH="1">
            <a:off x="-263899" y="2966574"/>
            <a:ext cx="1653388" cy="2157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073560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4"/>
                    </p:tgtEl>
                  </p:cond>
                </p:stCondLst>
                <p:endSync evt="end" delay="0">
                  <p:rtn val="all"/>
                </p:endSync>
                <p:childTnLst>
                  <p:par>
                    <p:cTn id="3" fill="hold">
                      <p:stCondLst>
                        <p:cond delay="0"/>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54"/>
                                        </p:tgtEl>
                                      </p:cBhvr>
                                    </p:animEffect>
                                    <p:animScale>
                                      <p:cBhvr>
                                        <p:cTn id="7" dur="250" autoRev="1" fill="hold"/>
                                        <p:tgtEl>
                                          <p:spTgt spid="54"/>
                                        </p:tgtEl>
                                      </p:cBhvr>
                                      <p:by x="105000" y="105000"/>
                                    </p:animScale>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999"/>
                                          </p:stCondLst>
                                        </p:cTn>
                                        <p:tgtEl>
                                          <p:spTgt spid="55"/>
                                        </p:tgtEl>
                                        <p:attrNameLst>
                                          <p:attrName>style.visibility</p:attrName>
                                        </p:attrNameLst>
                                      </p:cBhvr>
                                      <p:to>
                                        <p:strVal val="visible"/>
                                      </p:to>
                                    </p:set>
                                  </p:childTnLst>
                                </p:cTn>
                              </p:par>
                            </p:childTnLst>
                          </p:cTn>
                        </p:par>
                        <p:par>
                          <p:cTn id="11" fill="hold">
                            <p:stCondLst>
                              <p:cond delay="1500"/>
                            </p:stCondLst>
                            <p:childTnLst>
                              <p:par>
                                <p:cTn id="12" presetID="1" presetClass="entr" presetSubtype="0" fill="hold" grpId="0" nodeType="afterEffect">
                                  <p:stCondLst>
                                    <p:cond delay="0"/>
                                  </p:stCondLst>
                                  <p:childTnLst>
                                    <p:set>
                                      <p:cBhvr>
                                        <p:cTn id="13" dur="1" fill="hold">
                                          <p:stCondLst>
                                            <p:cond delay="999"/>
                                          </p:stCondLst>
                                        </p:cTn>
                                        <p:tgtEl>
                                          <p:spTgt spid="56"/>
                                        </p:tgtEl>
                                        <p:attrNameLst>
                                          <p:attrName>style.visibility</p:attrName>
                                        </p:attrNameLst>
                                      </p:cBhvr>
                                      <p:to>
                                        <p:strVal val="visible"/>
                                      </p:to>
                                    </p:set>
                                  </p:childTnLst>
                                </p:cTn>
                              </p:par>
                            </p:childTnLst>
                          </p:cTn>
                        </p:par>
                        <p:par>
                          <p:cTn id="14" fill="hold">
                            <p:stCondLst>
                              <p:cond delay="2500"/>
                            </p:stCondLst>
                            <p:childTnLst>
                              <p:par>
                                <p:cTn id="15" presetID="1" presetClass="entr" presetSubtype="0" fill="hold" grpId="0" nodeType="afterEffect">
                                  <p:stCondLst>
                                    <p:cond delay="0"/>
                                  </p:stCondLst>
                                  <p:childTnLst>
                                    <p:set>
                                      <p:cBhvr>
                                        <p:cTn id="16" dur="1" fill="hold">
                                          <p:stCondLst>
                                            <p:cond delay="999"/>
                                          </p:stCondLst>
                                        </p:cTn>
                                        <p:tgtEl>
                                          <p:spTgt spid="57"/>
                                        </p:tgtEl>
                                        <p:attrNameLst>
                                          <p:attrName>style.visibility</p:attrName>
                                        </p:attrNameLst>
                                      </p:cBhvr>
                                      <p:to>
                                        <p:strVal val="visible"/>
                                      </p:to>
                                    </p:set>
                                  </p:childTnLst>
                                </p:cTn>
                              </p:par>
                            </p:childTnLst>
                          </p:cTn>
                        </p:par>
                        <p:par>
                          <p:cTn id="17" fill="hold">
                            <p:stCondLst>
                              <p:cond delay="3500"/>
                            </p:stCondLst>
                            <p:childTnLst>
                              <p:par>
                                <p:cTn id="18" presetID="1" presetClass="entr" presetSubtype="0" fill="hold" grpId="0" nodeType="afterEffect">
                                  <p:stCondLst>
                                    <p:cond delay="0"/>
                                  </p:stCondLst>
                                  <p:childTnLst>
                                    <p:set>
                                      <p:cBhvr>
                                        <p:cTn id="19" dur="1" fill="hold">
                                          <p:stCondLst>
                                            <p:cond delay="999"/>
                                          </p:stCondLst>
                                        </p:cTn>
                                        <p:tgtEl>
                                          <p:spTgt spid="58"/>
                                        </p:tgtEl>
                                        <p:attrNameLst>
                                          <p:attrName>style.visibility</p:attrName>
                                        </p:attrNameLst>
                                      </p:cBhvr>
                                      <p:to>
                                        <p:strVal val="visible"/>
                                      </p:to>
                                    </p:set>
                                  </p:childTnLst>
                                </p:cTn>
                              </p:par>
                            </p:childTnLst>
                          </p:cTn>
                        </p:par>
                        <p:par>
                          <p:cTn id="20" fill="hold">
                            <p:stCondLst>
                              <p:cond delay="4500"/>
                            </p:stCondLst>
                            <p:childTnLst>
                              <p:par>
                                <p:cTn id="21" presetID="1" presetClass="entr" presetSubtype="0" fill="hold" grpId="0" nodeType="afterEffect">
                                  <p:stCondLst>
                                    <p:cond delay="0"/>
                                  </p:stCondLst>
                                  <p:childTnLst>
                                    <p:set>
                                      <p:cBhvr>
                                        <p:cTn id="22" dur="1" fill="hold">
                                          <p:stCondLst>
                                            <p:cond delay="999"/>
                                          </p:stCondLst>
                                        </p:cTn>
                                        <p:tgtEl>
                                          <p:spTgt spid="59"/>
                                        </p:tgtEl>
                                        <p:attrNameLst>
                                          <p:attrName>style.visibility</p:attrName>
                                        </p:attrNameLst>
                                      </p:cBhvr>
                                      <p:to>
                                        <p:strVal val="visible"/>
                                      </p:to>
                                    </p:set>
                                  </p:childTnLst>
                                </p:cTn>
                              </p:par>
                            </p:childTnLst>
                          </p:cTn>
                        </p:par>
                        <p:par>
                          <p:cTn id="23" fill="hold">
                            <p:stCondLst>
                              <p:cond delay="5500"/>
                            </p:stCondLst>
                            <p:childTnLst>
                              <p:par>
                                <p:cTn id="24" presetID="1" presetClass="entr" presetSubtype="0" fill="hold" grpId="0" nodeType="afterEffect">
                                  <p:stCondLst>
                                    <p:cond delay="0"/>
                                  </p:stCondLst>
                                  <p:childTnLst>
                                    <p:set>
                                      <p:cBhvr>
                                        <p:cTn id="25" dur="1" fill="hold">
                                          <p:stCondLst>
                                            <p:cond delay="999"/>
                                          </p:stCondLst>
                                        </p:cTn>
                                        <p:tgtEl>
                                          <p:spTgt spid="60"/>
                                        </p:tgtEl>
                                        <p:attrNameLst>
                                          <p:attrName>style.visibility</p:attrName>
                                        </p:attrNameLst>
                                      </p:cBhvr>
                                      <p:to>
                                        <p:strVal val="visible"/>
                                      </p:to>
                                    </p:set>
                                  </p:childTnLst>
                                </p:cTn>
                              </p:par>
                            </p:childTnLst>
                          </p:cTn>
                        </p:par>
                        <p:par>
                          <p:cTn id="26" fill="hold">
                            <p:stCondLst>
                              <p:cond delay="6500"/>
                            </p:stCondLst>
                            <p:childTnLst>
                              <p:par>
                                <p:cTn id="27" presetID="1" presetClass="entr" presetSubtype="0" fill="hold" grpId="0" nodeType="afterEffect">
                                  <p:stCondLst>
                                    <p:cond delay="0"/>
                                  </p:stCondLst>
                                  <p:childTnLst>
                                    <p:set>
                                      <p:cBhvr>
                                        <p:cTn id="28" dur="1" fill="hold">
                                          <p:stCondLst>
                                            <p:cond delay="999"/>
                                          </p:stCondLst>
                                        </p:cTn>
                                        <p:tgtEl>
                                          <p:spTgt spid="61"/>
                                        </p:tgtEl>
                                        <p:attrNameLst>
                                          <p:attrName>style.visibility</p:attrName>
                                        </p:attrNameLst>
                                      </p:cBhvr>
                                      <p:to>
                                        <p:strVal val="visible"/>
                                      </p:to>
                                    </p:set>
                                  </p:childTnLst>
                                </p:cTn>
                              </p:par>
                            </p:childTnLst>
                          </p:cTn>
                        </p:par>
                        <p:par>
                          <p:cTn id="29" fill="hold">
                            <p:stCondLst>
                              <p:cond delay="7500"/>
                            </p:stCondLst>
                            <p:childTnLst>
                              <p:par>
                                <p:cTn id="30" presetID="1" presetClass="entr" presetSubtype="0" fill="hold" grpId="0" nodeType="afterEffect">
                                  <p:stCondLst>
                                    <p:cond delay="0"/>
                                  </p:stCondLst>
                                  <p:childTnLst>
                                    <p:set>
                                      <p:cBhvr>
                                        <p:cTn id="31" dur="1" fill="hold">
                                          <p:stCondLst>
                                            <p:cond delay="999"/>
                                          </p:stCondLst>
                                        </p:cTn>
                                        <p:tgtEl>
                                          <p:spTgt spid="62"/>
                                        </p:tgtEl>
                                        <p:attrNameLst>
                                          <p:attrName>style.visibility</p:attrName>
                                        </p:attrNameLst>
                                      </p:cBhvr>
                                      <p:to>
                                        <p:strVal val="visible"/>
                                      </p:to>
                                    </p:set>
                                  </p:childTnLst>
                                </p:cTn>
                              </p:par>
                            </p:childTnLst>
                          </p:cTn>
                        </p:par>
                        <p:par>
                          <p:cTn id="32" fill="hold">
                            <p:stCondLst>
                              <p:cond delay="8500"/>
                            </p:stCondLst>
                            <p:childTnLst>
                              <p:par>
                                <p:cTn id="33" presetID="1" presetClass="entr" presetSubtype="0" fill="hold" grpId="0" nodeType="afterEffect">
                                  <p:stCondLst>
                                    <p:cond delay="0"/>
                                  </p:stCondLst>
                                  <p:childTnLst>
                                    <p:set>
                                      <p:cBhvr>
                                        <p:cTn id="34" dur="1" fill="hold">
                                          <p:stCondLst>
                                            <p:cond delay="999"/>
                                          </p:stCondLst>
                                        </p:cTn>
                                        <p:tgtEl>
                                          <p:spTgt spid="63"/>
                                        </p:tgtEl>
                                        <p:attrNameLst>
                                          <p:attrName>style.visibility</p:attrName>
                                        </p:attrNameLst>
                                      </p:cBhvr>
                                      <p:to>
                                        <p:strVal val="visible"/>
                                      </p:to>
                                    </p:set>
                                  </p:childTnLst>
                                </p:cTn>
                              </p:par>
                            </p:childTnLst>
                          </p:cTn>
                        </p:par>
                        <p:par>
                          <p:cTn id="35" fill="hold">
                            <p:stCondLst>
                              <p:cond delay="9500"/>
                            </p:stCondLst>
                            <p:childTnLst>
                              <p:par>
                                <p:cTn id="36" presetID="1" presetClass="entr" presetSubtype="0" fill="hold" grpId="0" nodeType="afterEffect">
                                  <p:stCondLst>
                                    <p:cond delay="0"/>
                                  </p:stCondLst>
                                  <p:childTnLst>
                                    <p:set>
                                      <p:cBhvr>
                                        <p:cTn id="37" dur="1" fill="hold">
                                          <p:stCondLst>
                                            <p:cond delay="999"/>
                                          </p:stCondLst>
                                        </p:cTn>
                                        <p:tgtEl>
                                          <p:spTgt spid="64"/>
                                        </p:tgtEl>
                                        <p:attrNameLst>
                                          <p:attrName>style.visibility</p:attrName>
                                        </p:attrNameLst>
                                      </p:cBhvr>
                                      <p:to>
                                        <p:strVal val="visible"/>
                                      </p:to>
                                    </p:set>
                                  </p:childTnLst>
                                </p:cTn>
                              </p:par>
                            </p:childTnLst>
                          </p:cTn>
                        </p:par>
                        <p:par>
                          <p:cTn id="38" fill="hold">
                            <p:stCondLst>
                              <p:cond delay="10500"/>
                            </p:stCondLst>
                            <p:childTnLst>
                              <p:par>
                                <p:cTn id="39" presetID="1" presetClass="entr" presetSubtype="0" fill="hold" grpId="0" nodeType="afterEffect">
                                  <p:stCondLst>
                                    <p:cond delay="0"/>
                                  </p:stCondLst>
                                  <p:childTnLst>
                                    <p:set>
                                      <p:cBhvr>
                                        <p:cTn id="40" dur="1" fill="hold">
                                          <p:stCondLst>
                                            <p:cond delay="999"/>
                                          </p:stCondLst>
                                        </p:cTn>
                                        <p:tgtEl>
                                          <p:spTgt spid="65"/>
                                        </p:tgtEl>
                                        <p:attrNameLst>
                                          <p:attrName>style.visibility</p:attrName>
                                        </p:attrNameLst>
                                      </p:cBhvr>
                                      <p:to>
                                        <p:strVal val="visible"/>
                                      </p:to>
                                    </p:set>
                                  </p:childTnLst>
                                </p:cTn>
                              </p:par>
                            </p:childTnLst>
                          </p:cTn>
                        </p:par>
                        <p:par>
                          <p:cTn id="41" fill="hold">
                            <p:stCondLst>
                              <p:cond delay="11500"/>
                            </p:stCondLst>
                            <p:childTnLst>
                              <p:par>
                                <p:cTn id="42" presetID="1" presetClass="entr" presetSubtype="0" fill="hold" grpId="0" nodeType="afterEffect">
                                  <p:stCondLst>
                                    <p:cond delay="0"/>
                                  </p:stCondLst>
                                  <p:childTnLst>
                                    <p:set>
                                      <p:cBhvr>
                                        <p:cTn id="43" dur="1" fill="hold">
                                          <p:stCondLst>
                                            <p:cond delay="999"/>
                                          </p:stCondLst>
                                        </p:cTn>
                                        <p:tgtEl>
                                          <p:spTgt spid="66"/>
                                        </p:tgtEl>
                                        <p:attrNameLst>
                                          <p:attrName>style.visibility</p:attrName>
                                        </p:attrNameLst>
                                      </p:cBhvr>
                                      <p:to>
                                        <p:strVal val="visible"/>
                                      </p:to>
                                    </p:set>
                                  </p:childTnLst>
                                  <p:subTnLst>
                                    <p:audio>
                                      <p:cMediaNode>
                                        <p:cTn display="0" masterRel="sameClick">
                                          <p:stCondLst>
                                            <p:cond evt="begin" delay="0">
                                              <p:tn val="42"/>
                                            </p:cond>
                                          </p:stCondLst>
                                          <p:endCondLst>
                                            <p:cond evt="onStopAudio" delay="0">
                                              <p:tgtEl>
                                                <p:sldTgt/>
                                              </p:tgtEl>
                                            </p:cond>
                                          </p:endCondLst>
                                        </p:cTn>
                                        <p:tgtEl>
                                          <p:sndTgt r:embed="rId3" name="alarm clock.wav"/>
                                        </p:tgtEl>
                                      </p:cMediaNode>
                                    </p:audio>
                                  </p:subTnLst>
                                </p:cTn>
                              </p:par>
                            </p:childTnLst>
                          </p:cTn>
                        </p:par>
                      </p:childTnLst>
                    </p:cTn>
                  </p:par>
                </p:childTnLst>
              </p:cTn>
              <p:nextCondLst>
                <p:cond evt="onClick" delay="0">
                  <p:tgtEl>
                    <p:spTgt spid="54"/>
                  </p:tgtEl>
                </p:cond>
              </p:nextCondLst>
            </p:seq>
            <p:seq concurrent="1" nextAc="seek">
              <p:cTn id="44" restart="whenNotActive" fill="hold" evtFilter="cancelBubble" nodeType="interactiveSeq">
                <p:stCondLst>
                  <p:cond evt="onClick" delay="0">
                    <p:tgtEl>
                      <p:spTgt spid="36"/>
                    </p:tgtEl>
                  </p:cond>
                </p:stCondLst>
                <p:endSync evt="end" delay="0">
                  <p:rtn val="all"/>
                </p:endSync>
                <p:childTnLst>
                  <p:par>
                    <p:cTn id="45" fill="hold">
                      <p:stCondLst>
                        <p:cond delay="0"/>
                      </p:stCondLst>
                      <p:childTnLst>
                        <p:par>
                          <p:cTn id="46" fill="hold">
                            <p:stCondLst>
                              <p:cond delay="0"/>
                            </p:stCondLst>
                            <p:childTnLst>
                              <p:par>
                                <p:cTn id="47" presetID="6" presetClass="entr" presetSubtype="16" fill="hold" nodeType="click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circle(in)">
                                      <p:cBhvr>
                                        <p:cTn id="49" dur="2000"/>
                                        <p:tgtEl>
                                          <p:spTgt spid="25"/>
                                        </p:tgtEl>
                                      </p:cBhvr>
                                    </p:animEffect>
                                  </p:childTnLst>
                                </p:cTn>
                              </p:par>
                            </p:childTnLst>
                          </p:cTn>
                        </p:par>
                      </p:childTnLst>
                    </p:cTn>
                  </p:par>
                </p:childTnLst>
              </p:cTn>
              <p:nextCondLst>
                <p:cond evt="onClick" delay="0">
                  <p:tgtEl>
                    <p:spTgt spid="36"/>
                  </p:tgtEl>
                </p:cond>
              </p:nextCondLst>
            </p:seq>
            <p:seq concurrent="1" nextAc="seek">
              <p:cTn id="50" restart="whenNotActive" fill="hold" evtFilter="cancelBubble" nodeType="interactiveSeq">
                <p:stCondLst>
                  <p:cond evt="onClick" delay="0">
                    <p:tgtEl>
                      <p:spTgt spid="39"/>
                    </p:tgtEl>
                  </p:cond>
                </p:stCondLst>
                <p:endSync evt="end" delay="0">
                  <p:rtn val="all"/>
                </p:endSync>
                <p:childTnLst>
                  <p:par>
                    <p:cTn id="51" fill="hold">
                      <p:stCondLst>
                        <p:cond delay="0"/>
                      </p:stCondLst>
                      <p:childTnLst>
                        <p:par>
                          <p:cTn id="52" fill="hold">
                            <p:stCondLst>
                              <p:cond delay="0"/>
                            </p:stCondLst>
                            <p:childTnLst>
                              <p:par>
                                <p:cTn id="53" presetID="22" presetClass="entr" presetSubtype="4" fill="hold" nodeType="click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down)">
                                      <p:cBhvr>
                                        <p:cTn id="55" dur="500"/>
                                        <p:tgtEl>
                                          <p:spTgt spid="24"/>
                                        </p:tgtEl>
                                      </p:cBhvr>
                                    </p:animEffect>
                                  </p:childTnLst>
                                </p:cTn>
                              </p:par>
                            </p:childTnLst>
                          </p:cTn>
                        </p:par>
                      </p:childTnLst>
                    </p:cTn>
                  </p:par>
                </p:childTnLst>
              </p:cTn>
              <p:nextCondLst>
                <p:cond evt="onClick" delay="0">
                  <p:tgtEl>
                    <p:spTgt spid="39"/>
                  </p:tgtEl>
                </p:cond>
              </p:nextCondLst>
            </p:seq>
            <p:seq concurrent="1" nextAc="seek">
              <p:cTn id="56" restart="whenNotActive" fill="hold" evtFilter="cancelBubble" nodeType="interactiveSeq">
                <p:stCondLst>
                  <p:cond evt="onClick" delay="0">
                    <p:tgtEl>
                      <p:spTgt spid="38"/>
                    </p:tgtEl>
                  </p:cond>
                </p:stCondLst>
                <p:endSync evt="end" delay="0">
                  <p:rtn val="all"/>
                </p:endSync>
                <p:childTnLst>
                  <p:par>
                    <p:cTn id="57" fill="hold">
                      <p:stCondLst>
                        <p:cond delay="0"/>
                      </p:stCondLst>
                      <p:childTnLst>
                        <p:par>
                          <p:cTn id="58" fill="hold">
                            <p:stCondLst>
                              <p:cond delay="0"/>
                            </p:stCondLst>
                            <p:childTnLst>
                              <p:par>
                                <p:cTn id="59" presetID="6" presetClass="entr" presetSubtype="16" fill="hold" nodeType="click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circle(in)">
                                      <p:cBhvr>
                                        <p:cTn id="61" dur="2000"/>
                                        <p:tgtEl>
                                          <p:spTgt spid="26"/>
                                        </p:tgtEl>
                                      </p:cBhvr>
                                    </p:animEffect>
                                  </p:childTnLst>
                                </p:cTn>
                              </p:par>
                            </p:childTnLst>
                          </p:cTn>
                        </p:par>
                      </p:childTnLst>
                    </p:cTn>
                  </p:par>
                </p:childTnLst>
              </p:cTn>
              <p:nextCondLst>
                <p:cond evt="onClick" delay="0">
                  <p:tgtEl>
                    <p:spTgt spid="38"/>
                  </p:tgtEl>
                </p:cond>
              </p:nextCondLst>
            </p:seq>
            <p:seq concurrent="1" nextAc="seek">
              <p:cTn id="62" restart="whenNotActive" fill="hold" evtFilter="cancelBubble" nodeType="interactiveSeq">
                <p:stCondLst>
                  <p:cond evt="onClick" delay="0">
                    <p:tgtEl>
                      <p:spTgt spid="37"/>
                    </p:tgtEl>
                  </p:cond>
                </p:stCondLst>
                <p:endSync evt="end" delay="0">
                  <p:rtn val="all"/>
                </p:endSync>
                <p:childTnLst>
                  <p:par>
                    <p:cTn id="63" fill="hold">
                      <p:stCondLst>
                        <p:cond delay="0"/>
                      </p:stCondLst>
                      <p:childTnLst>
                        <p:par>
                          <p:cTn id="64" fill="hold">
                            <p:stCondLst>
                              <p:cond delay="0"/>
                            </p:stCondLst>
                            <p:childTnLst>
                              <p:par>
                                <p:cTn id="65" presetID="6" presetClass="entr" presetSubtype="16" fill="hold" nodeType="click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circle(in)">
                                      <p:cBhvr>
                                        <p:cTn id="67" dur="2000"/>
                                        <p:tgtEl>
                                          <p:spTgt spid="27"/>
                                        </p:tgtEl>
                                      </p:cBhvr>
                                    </p:animEffect>
                                  </p:childTnLst>
                                </p:cTn>
                              </p:par>
                            </p:childTnLst>
                          </p:cTn>
                        </p:par>
                      </p:childTnLst>
                    </p:cTn>
                  </p:par>
                </p:childTnLst>
              </p:cTn>
              <p:nextCondLst>
                <p:cond evt="onClick" delay="0">
                  <p:tgtEl>
                    <p:spTgt spid="37"/>
                  </p:tgtEl>
                </p:cond>
              </p:nextCondLst>
            </p:seq>
          </p:childTnLst>
        </p:cTn>
      </p:par>
    </p:tnLst>
    <p:bldLst>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n 2">
            <a:extLst>
              <a:ext uri="{FF2B5EF4-FFF2-40B4-BE49-F238E27FC236}">
                <a16:creationId xmlns:a16="http://schemas.microsoft.com/office/drawing/2014/main" id="{6437E96C-B4D7-4CA6-90EE-43A5C748EF9C}"/>
              </a:ext>
            </a:extLst>
          </p:cNvPr>
          <p:cNvSpPr/>
          <p:nvPr/>
        </p:nvSpPr>
        <p:spPr>
          <a:xfrm>
            <a:off x="726622" y="996043"/>
            <a:ext cx="3237355" cy="308610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FF0000"/>
                </a:solidFill>
                <a:latin typeface="Times New Roman" panose="02020603050405020304" pitchFamily="18" charset="0"/>
                <a:cs typeface="Times New Roman" panose="02020603050405020304" pitchFamily="18" charset="0"/>
              </a:rPr>
              <a:t>HOẠT ĐỘNG</a:t>
            </a:r>
          </a:p>
        </p:txBody>
      </p:sp>
      <p:sp>
        <p:nvSpPr>
          <p:cNvPr id="11" name="TextBox 10">
            <a:extLst>
              <a:ext uri="{FF2B5EF4-FFF2-40B4-BE49-F238E27FC236}">
                <a16:creationId xmlns:a16="http://schemas.microsoft.com/office/drawing/2014/main" id="{B812FD0D-3345-4D97-BED4-5A0590056D2D}"/>
              </a:ext>
            </a:extLst>
          </p:cNvPr>
          <p:cNvSpPr txBox="1"/>
          <p:nvPr/>
        </p:nvSpPr>
        <p:spPr>
          <a:xfrm>
            <a:off x="3963976" y="1802889"/>
            <a:ext cx="4678136" cy="646331"/>
          </a:xfrm>
          <a:prstGeom prst="rect">
            <a:avLst/>
          </a:prstGeom>
          <a:noFill/>
        </p:spPr>
        <p:txBody>
          <a:bodyPr wrap="square">
            <a:spAutoFit/>
          </a:bodyPr>
          <a:lstStyle/>
          <a:p>
            <a:r>
              <a:rPr lang="en-US" sz="3600" b="1" dirty="0" err="1">
                <a:solidFill>
                  <a:srgbClr val="FF0000"/>
                </a:solidFill>
                <a:latin typeface="Times New Roman" panose="02020603050405020304" pitchFamily="18" charset="0"/>
                <a:ea typeface="Calibri" panose="020F0502020204030204" pitchFamily="34" charset="0"/>
              </a:rPr>
              <a:t>Hình</a:t>
            </a:r>
            <a:r>
              <a:rPr lang="en-US" sz="3600" b="1" dirty="0">
                <a:solidFill>
                  <a:srgbClr val="FF0000"/>
                </a:solidFill>
                <a:latin typeface="Times New Roman" panose="02020603050405020304" pitchFamily="18" charset="0"/>
                <a:ea typeface="Calibri" panose="020F0502020204030204" pitchFamily="34" charset="0"/>
              </a:rPr>
              <a:t> </a:t>
            </a:r>
            <a:r>
              <a:rPr lang="en-US" sz="3600" b="1" dirty="0" err="1">
                <a:solidFill>
                  <a:srgbClr val="FF0000"/>
                </a:solidFill>
                <a:latin typeface="Times New Roman" panose="02020603050405020304" pitchFamily="18" charset="0"/>
                <a:ea typeface="Calibri" panose="020F0502020204030204" pitchFamily="34" charset="0"/>
              </a:rPr>
              <a:t>thành</a:t>
            </a:r>
            <a:r>
              <a:rPr lang="en-US" sz="3600" b="1" dirty="0">
                <a:solidFill>
                  <a:srgbClr val="FF0000"/>
                </a:solidFill>
                <a:latin typeface="Times New Roman" panose="02020603050405020304" pitchFamily="18" charset="0"/>
                <a:ea typeface="Calibri" panose="020F0502020204030204" pitchFamily="34" charset="0"/>
              </a:rPr>
              <a:t> </a:t>
            </a:r>
            <a:r>
              <a:rPr lang="en-US" sz="3600" b="1" dirty="0" err="1">
                <a:solidFill>
                  <a:srgbClr val="FF0000"/>
                </a:solidFill>
                <a:latin typeface="Times New Roman" panose="02020603050405020304" pitchFamily="18" charset="0"/>
                <a:ea typeface="Calibri" panose="020F0502020204030204" pitchFamily="34" charset="0"/>
              </a:rPr>
              <a:t>kiến</a:t>
            </a:r>
            <a:r>
              <a:rPr lang="en-US" sz="3600" b="1" dirty="0">
                <a:solidFill>
                  <a:srgbClr val="FF0000"/>
                </a:solidFill>
                <a:latin typeface="Times New Roman" panose="02020603050405020304" pitchFamily="18" charset="0"/>
                <a:ea typeface="Calibri" panose="020F0502020204030204" pitchFamily="34" charset="0"/>
              </a:rPr>
              <a:t> </a:t>
            </a:r>
            <a:r>
              <a:rPr lang="en-US" sz="3600" b="1" dirty="0" err="1">
                <a:solidFill>
                  <a:srgbClr val="FF0000"/>
                </a:solidFill>
                <a:latin typeface="Times New Roman" panose="02020603050405020304" pitchFamily="18" charset="0"/>
                <a:ea typeface="Calibri" panose="020F0502020204030204" pitchFamily="34" charset="0"/>
              </a:rPr>
              <a:t>thức</a:t>
            </a:r>
            <a:endParaRPr lang="en-US" sz="3600" dirty="0">
              <a:solidFill>
                <a:prstClr val="black"/>
              </a:solidFill>
            </a:endParaRPr>
          </a:p>
        </p:txBody>
      </p:sp>
      <p:pic>
        <p:nvPicPr>
          <p:cNvPr id="4" name="Hình ảnh 3" descr="Ảnh có chứa văn bản, bảng trắng&#10;&#10;Mô tả được tạo tự động">
            <a:extLst>
              <a:ext uri="{FF2B5EF4-FFF2-40B4-BE49-F238E27FC236}">
                <a16:creationId xmlns:a16="http://schemas.microsoft.com/office/drawing/2014/main" id="{887EE42C-D077-4645-BBF8-B59F43E8988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81073" y="2674299"/>
            <a:ext cx="2186740" cy="2186740"/>
          </a:xfrm>
          <a:prstGeom prst="rect">
            <a:avLst/>
          </a:prstGeom>
        </p:spPr>
      </p:pic>
      <p:sp>
        <p:nvSpPr>
          <p:cNvPr id="6" name="Google Shape;157;p20">
            <a:extLst>
              <a:ext uri="{FF2B5EF4-FFF2-40B4-BE49-F238E27FC236}">
                <a16:creationId xmlns:a16="http://schemas.microsoft.com/office/drawing/2014/main" id="{549CE1D0-6956-4876-8361-E0F1378BD373}"/>
              </a:ext>
            </a:extLst>
          </p:cNvPr>
          <p:cNvSpPr/>
          <p:nvPr/>
        </p:nvSpPr>
        <p:spPr>
          <a:xfrm>
            <a:off x="3963978" y="695755"/>
            <a:ext cx="1063185" cy="600576"/>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1050"/>
          </a:p>
        </p:txBody>
      </p:sp>
      <p:sp>
        <p:nvSpPr>
          <p:cNvPr id="7" name="Google Shape;163;p20">
            <a:extLst>
              <a:ext uri="{FF2B5EF4-FFF2-40B4-BE49-F238E27FC236}">
                <a16:creationId xmlns:a16="http://schemas.microsoft.com/office/drawing/2014/main" id="{9EF570CD-1298-405C-894A-213B5893CEEA}"/>
              </a:ext>
            </a:extLst>
          </p:cNvPr>
          <p:cNvSpPr/>
          <p:nvPr/>
        </p:nvSpPr>
        <p:spPr>
          <a:xfrm>
            <a:off x="4996986" y="454668"/>
            <a:ext cx="522521" cy="295194"/>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1050"/>
          </a:p>
        </p:txBody>
      </p:sp>
      <p:sp>
        <p:nvSpPr>
          <p:cNvPr id="8" name="Google Shape;157;p20">
            <a:extLst>
              <a:ext uri="{FF2B5EF4-FFF2-40B4-BE49-F238E27FC236}">
                <a16:creationId xmlns:a16="http://schemas.microsoft.com/office/drawing/2014/main" id="{73F07BD9-D0A3-45DF-92E3-95CBDA06D588}"/>
              </a:ext>
            </a:extLst>
          </p:cNvPr>
          <p:cNvSpPr/>
          <p:nvPr/>
        </p:nvSpPr>
        <p:spPr>
          <a:xfrm>
            <a:off x="5661295" y="864604"/>
            <a:ext cx="1283501" cy="685007"/>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1050"/>
          </a:p>
        </p:txBody>
      </p:sp>
    </p:spTree>
    <p:extLst>
      <p:ext uri="{BB962C8B-B14F-4D97-AF65-F5344CB8AC3E}">
        <p14:creationId xmlns:p14="http://schemas.microsoft.com/office/powerpoint/2010/main" val="214892496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6" name="Picture 12" descr="Cov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03823" y="4483137"/>
            <a:ext cx="3787775" cy="725090"/>
          </a:xfrm>
          <a:prstGeom prst="rect">
            <a:avLst/>
          </a:prstGeom>
          <a:noFill/>
          <a:extLst>
            <a:ext uri="{909E8E84-426E-40DD-AFC4-6F175D3DCCD1}">
              <a14:hiddenFill xmlns:a14="http://schemas.microsoft.com/office/drawing/2010/main">
                <a:solidFill>
                  <a:srgbClr val="FFFFFF"/>
                </a:solidFill>
              </a14:hiddenFill>
            </a:ext>
          </a:extLst>
        </p:spPr>
      </p:pic>
      <p:pic>
        <p:nvPicPr>
          <p:cNvPr id="21515" name="Picture 11" descr="Cov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0010" y="3448483"/>
            <a:ext cx="4011612" cy="1772841"/>
          </a:xfrm>
          <a:prstGeom prst="rect">
            <a:avLst/>
          </a:prstGeom>
          <a:noFill/>
          <a:extLst>
            <a:ext uri="{909E8E84-426E-40DD-AFC4-6F175D3DCCD1}">
              <a14:hiddenFill xmlns:a14="http://schemas.microsoft.com/office/drawing/2010/main">
                <a:solidFill>
                  <a:srgbClr val="FFFFFF"/>
                </a:solidFill>
              </a14:hiddenFill>
            </a:ext>
          </a:extLst>
        </p:spPr>
      </p:pic>
      <p:pic>
        <p:nvPicPr>
          <p:cNvPr id="21514" name="Picture 10" descr="Cov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03823" y="3840276"/>
            <a:ext cx="3787775" cy="725090"/>
          </a:xfrm>
          <a:prstGeom prst="rect">
            <a:avLst/>
          </a:prstGeom>
          <a:noFill/>
          <a:extLst>
            <a:ext uri="{909E8E84-426E-40DD-AFC4-6F175D3DCCD1}">
              <a14:hiddenFill xmlns:a14="http://schemas.microsoft.com/office/drawing/2010/main">
                <a:solidFill>
                  <a:srgbClr val="FFFFFF"/>
                </a:solidFill>
              </a14:hiddenFill>
            </a:ext>
          </a:extLst>
        </p:spPr>
      </p:pic>
      <p:pic>
        <p:nvPicPr>
          <p:cNvPr id="21513" name="Picture 9" descr="Cov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70010" y="3645014"/>
            <a:ext cx="4011612" cy="940594"/>
          </a:xfrm>
          <a:prstGeom prst="rect">
            <a:avLst/>
          </a:prstGeom>
          <a:noFill/>
          <a:extLst>
            <a:ext uri="{909E8E84-426E-40DD-AFC4-6F175D3DCCD1}">
              <a14:hiddenFill xmlns:a14="http://schemas.microsoft.com/office/drawing/2010/main">
                <a:solidFill>
                  <a:srgbClr val="FFFFFF"/>
                </a:solidFill>
              </a14:hiddenFill>
            </a:ext>
          </a:extLst>
        </p:spPr>
      </p:pic>
      <p:pic>
        <p:nvPicPr>
          <p:cNvPr id="21512" name="Picture 8" descr="Cov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94300" y="3184243"/>
            <a:ext cx="3787775" cy="725090"/>
          </a:xfrm>
          <a:prstGeom prst="rect">
            <a:avLst/>
          </a:prstGeom>
          <a:noFill/>
          <a:extLst>
            <a:ext uri="{909E8E84-426E-40DD-AFC4-6F175D3DCCD1}">
              <a14:hiddenFill xmlns:a14="http://schemas.microsoft.com/office/drawing/2010/main">
                <a:solidFill>
                  <a:srgbClr val="FFFFFF"/>
                </a:solidFill>
              </a14:hiddenFill>
            </a:ext>
          </a:extLst>
        </p:spPr>
      </p:pic>
      <p:pic>
        <p:nvPicPr>
          <p:cNvPr id="21511" name="Picture 7" descr="Cove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70013" y="3160770"/>
            <a:ext cx="4003675" cy="1027509"/>
          </a:xfrm>
          <a:prstGeom prst="rect">
            <a:avLst/>
          </a:prstGeom>
          <a:noFill/>
          <a:extLst>
            <a:ext uri="{909E8E84-426E-40DD-AFC4-6F175D3DCCD1}">
              <a14:hiddenFill xmlns:a14="http://schemas.microsoft.com/office/drawing/2010/main">
                <a:solidFill>
                  <a:srgbClr val="FFFFFF"/>
                </a:solidFill>
              </a14:hiddenFill>
            </a:ext>
          </a:extLst>
        </p:spPr>
      </p:pic>
      <p:pic>
        <p:nvPicPr>
          <p:cNvPr id="21510" name="Picture 6" descr="Cove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184775" y="2553211"/>
            <a:ext cx="3787775" cy="725091"/>
          </a:xfrm>
          <a:prstGeom prst="rect">
            <a:avLst/>
          </a:prstGeom>
          <a:noFill/>
          <a:extLst>
            <a:ext uri="{909E8E84-426E-40DD-AFC4-6F175D3DCCD1}">
              <a14:hiddenFill xmlns:a14="http://schemas.microsoft.com/office/drawing/2010/main">
                <a:solidFill>
                  <a:srgbClr val="FFFFFF"/>
                </a:solidFill>
              </a14:hiddenFill>
            </a:ext>
          </a:extLst>
        </p:spPr>
      </p:pic>
      <p:pic>
        <p:nvPicPr>
          <p:cNvPr id="21509" name="Picture 5" descr="Cove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70010" y="2543515"/>
            <a:ext cx="3994150" cy="1840706"/>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Cove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 y="3377803"/>
            <a:ext cx="3509963" cy="1175147"/>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A21FB394-1E20-15CB-01DE-910584668E3C}"/>
              </a:ext>
            </a:extLst>
          </p:cNvPr>
          <p:cNvSpPr/>
          <p:nvPr/>
        </p:nvSpPr>
        <p:spPr>
          <a:xfrm>
            <a:off x="261258" y="454951"/>
            <a:ext cx="8534400" cy="1077218"/>
          </a:xfrm>
          <a:prstGeom prst="rect">
            <a:avLst/>
          </a:prstGeom>
        </p:spPr>
        <p:txBody>
          <a:bodyPr wrap="square">
            <a:spAutoFit/>
          </a:bodyPr>
          <a:lstStyle/>
          <a:p>
            <a:pPr algn="just"/>
            <a:r>
              <a:rPr lang="en-US" sz="3200">
                <a:solidFill>
                  <a:srgbClr val="FF0000"/>
                </a:solidFill>
                <a:latin typeface="Times New Roman" pitchFamily="18" charset="0"/>
                <a:cs typeface="Times New Roman" pitchFamily="18" charset="0"/>
              </a:rPr>
              <a:t>Nêu các dạng bài tập có ứng dụng phép nhân, phép chia phân thức đại số và tính chất mà em đã học.</a:t>
            </a:r>
            <a:endParaRPr lang="en-US" sz="3200" dirty="0">
              <a:solidFill>
                <a:srgbClr val="FF0000"/>
              </a:solidFill>
              <a:latin typeface="Times New Roman" panose="02020603050405020304" pitchFamily="18" charset="0"/>
              <a:cs typeface="Times New Roman" panose="02020603050405020304" pitchFamily="18" charset="0"/>
            </a:endParaRPr>
          </a:p>
        </p:txBody>
      </p:sp>
      <p:sp>
        <p:nvSpPr>
          <p:cNvPr id="2" name="Rectangle 1"/>
          <p:cNvSpPr/>
          <p:nvPr/>
        </p:nvSpPr>
        <p:spPr>
          <a:xfrm>
            <a:off x="280308" y="1472764"/>
            <a:ext cx="8515350" cy="1077218"/>
          </a:xfrm>
          <a:prstGeom prst="rect">
            <a:avLst/>
          </a:prstGeom>
        </p:spPr>
        <p:txBody>
          <a:bodyPr wrap="square">
            <a:spAutoFit/>
          </a:bodyPr>
          <a:lstStyle/>
          <a:p>
            <a:pPr lvl="0" algn="just"/>
            <a:r>
              <a:rPr lang="en-US" sz="3200">
                <a:solidFill>
                  <a:srgbClr val="0000A2"/>
                </a:solidFill>
                <a:latin typeface="Times New Roman" pitchFamily="18" charset="0"/>
                <a:cs typeface="Times New Roman" pitchFamily="18" charset="0"/>
              </a:rPr>
              <a:t>Hoàn thành Sơ đồ tư duy các dạng bài tập phép nhân, phép chia phân thức đại số theo mẫu sau: </a:t>
            </a:r>
            <a:endParaRPr lang="en-US" sz="3200" dirty="0">
              <a:solidFill>
                <a:srgbClr val="0000A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24927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32" fill="hold" nodeType="clickEffect">
                                  <p:stCondLst>
                                    <p:cond delay="0"/>
                                  </p:stCondLst>
                                  <p:childTnLst>
                                    <p:set>
                                      <p:cBhvr>
                                        <p:cTn id="16" dur="1" fill="hold">
                                          <p:stCondLst>
                                            <p:cond delay="0"/>
                                          </p:stCondLst>
                                        </p:cTn>
                                        <p:tgtEl>
                                          <p:spTgt spid="21508"/>
                                        </p:tgtEl>
                                        <p:attrNameLst>
                                          <p:attrName>style.visibility</p:attrName>
                                        </p:attrNameLst>
                                      </p:cBhvr>
                                      <p:to>
                                        <p:strVal val="visible"/>
                                      </p:to>
                                    </p:set>
                                    <p:animEffect transition="in" filter="box(out)">
                                      <p:cBhvr>
                                        <p:cTn id="17" dur="500"/>
                                        <p:tgtEl>
                                          <p:spTgt spid="2150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21509"/>
                                        </p:tgtEl>
                                        <p:attrNameLst>
                                          <p:attrName>style.visibility</p:attrName>
                                        </p:attrNameLst>
                                      </p:cBhvr>
                                      <p:to>
                                        <p:strVal val="visible"/>
                                      </p:to>
                                    </p:set>
                                    <p:animEffect transition="in" filter="wipe(left)">
                                      <p:cBhvr>
                                        <p:cTn id="22" dur="500"/>
                                        <p:tgtEl>
                                          <p:spTgt spid="2150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21510"/>
                                        </p:tgtEl>
                                        <p:attrNameLst>
                                          <p:attrName>style.visibility</p:attrName>
                                        </p:attrNameLst>
                                      </p:cBhvr>
                                      <p:to>
                                        <p:strVal val="visible"/>
                                      </p:to>
                                    </p:set>
                                    <p:animEffect transition="in" filter="wipe(left)">
                                      <p:cBhvr>
                                        <p:cTn id="27" dur="500"/>
                                        <p:tgtEl>
                                          <p:spTgt spid="21510"/>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21511"/>
                                        </p:tgtEl>
                                        <p:attrNameLst>
                                          <p:attrName>style.visibility</p:attrName>
                                        </p:attrNameLst>
                                      </p:cBhvr>
                                      <p:to>
                                        <p:strVal val="visible"/>
                                      </p:to>
                                    </p:set>
                                    <p:animEffect transition="in" filter="wipe(left)">
                                      <p:cBhvr>
                                        <p:cTn id="32" dur="500"/>
                                        <p:tgtEl>
                                          <p:spTgt spid="21511"/>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21512"/>
                                        </p:tgtEl>
                                        <p:attrNameLst>
                                          <p:attrName>style.visibility</p:attrName>
                                        </p:attrNameLst>
                                      </p:cBhvr>
                                      <p:to>
                                        <p:strVal val="visible"/>
                                      </p:to>
                                    </p:set>
                                    <p:animEffect transition="in" filter="wipe(left)">
                                      <p:cBhvr>
                                        <p:cTn id="37" dur="500"/>
                                        <p:tgtEl>
                                          <p:spTgt spid="2151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nodeType="clickEffect">
                                  <p:stCondLst>
                                    <p:cond delay="0"/>
                                  </p:stCondLst>
                                  <p:childTnLst>
                                    <p:set>
                                      <p:cBhvr>
                                        <p:cTn id="41" dur="1" fill="hold">
                                          <p:stCondLst>
                                            <p:cond delay="0"/>
                                          </p:stCondLst>
                                        </p:cTn>
                                        <p:tgtEl>
                                          <p:spTgt spid="21513"/>
                                        </p:tgtEl>
                                        <p:attrNameLst>
                                          <p:attrName>style.visibility</p:attrName>
                                        </p:attrNameLst>
                                      </p:cBhvr>
                                      <p:to>
                                        <p:strVal val="visible"/>
                                      </p:to>
                                    </p:set>
                                    <p:animEffect transition="in" filter="wipe(left)">
                                      <p:cBhvr>
                                        <p:cTn id="42" dur="500"/>
                                        <p:tgtEl>
                                          <p:spTgt spid="21513"/>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8" fill="hold" nodeType="clickEffect">
                                  <p:stCondLst>
                                    <p:cond delay="0"/>
                                  </p:stCondLst>
                                  <p:childTnLst>
                                    <p:set>
                                      <p:cBhvr>
                                        <p:cTn id="46" dur="1" fill="hold">
                                          <p:stCondLst>
                                            <p:cond delay="0"/>
                                          </p:stCondLst>
                                        </p:cTn>
                                        <p:tgtEl>
                                          <p:spTgt spid="21514"/>
                                        </p:tgtEl>
                                        <p:attrNameLst>
                                          <p:attrName>style.visibility</p:attrName>
                                        </p:attrNameLst>
                                      </p:cBhvr>
                                      <p:to>
                                        <p:strVal val="visible"/>
                                      </p:to>
                                    </p:set>
                                    <p:animEffect transition="in" filter="wipe(left)">
                                      <p:cBhvr>
                                        <p:cTn id="47" dur="500"/>
                                        <p:tgtEl>
                                          <p:spTgt spid="21514"/>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ntr" presetSubtype="8" fill="hold" nodeType="clickEffect">
                                  <p:stCondLst>
                                    <p:cond delay="0"/>
                                  </p:stCondLst>
                                  <p:childTnLst>
                                    <p:set>
                                      <p:cBhvr>
                                        <p:cTn id="51" dur="1" fill="hold">
                                          <p:stCondLst>
                                            <p:cond delay="0"/>
                                          </p:stCondLst>
                                        </p:cTn>
                                        <p:tgtEl>
                                          <p:spTgt spid="21515"/>
                                        </p:tgtEl>
                                        <p:attrNameLst>
                                          <p:attrName>style.visibility</p:attrName>
                                        </p:attrNameLst>
                                      </p:cBhvr>
                                      <p:to>
                                        <p:strVal val="visible"/>
                                      </p:to>
                                    </p:set>
                                    <p:animEffect transition="in" filter="wipe(left)">
                                      <p:cBhvr>
                                        <p:cTn id="52" dur="500"/>
                                        <p:tgtEl>
                                          <p:spTgt spid="21515"/>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22" presetClass="entr" presetSubtype="8" fill="hold" nodeType="clickEffect">
                                  <p:stCondLst>
                                    <p:cond delay="0"/>
                                  </p:stCondLst>
                                  <p:childTnLst>
                                    <p:set>
                                      <p:cBhvr>
                                        <p:cTn id="56" dur="1" fill="hold">
                                          <p:stCondLst>
                                            <p:cond delay="0"/>
                                          </p:stCondLst>
                                        </p:cTn>
                                        <p:tgtEl>
                                          <p:spTgt spid="21516"/>
                                        </p:tgtEl>
                                        <p:attrNameLst>
                                          <p:attrName>style.visibility</p:attrName>
                                        </p:attrNameLst>
                                      </p:cBhvr>
                                      <p:to>
                                        <p:strVal val="visible"/>
                                      </p:to>
                                    </p:set>
                                    <p:animEffect transition="in" filter="wipe(left)">
                                      <p:cBhvr>
                                        <p:cTn id="57" dur="500"/>
                                        <p:tgtEl>
                                          <p:spTgt spid="215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6" name="Picture 12" descr="Cov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3200" y="3267075"/>
            <a:ext cx="3860800" cy="1198960"/>
          </a:xfrm>
          <a:prstGeom prst="rect">
            <a:avLst/>
          </a:prstGeom>
          <a:noFill/>
          <a:extLst>
            <a:ext uri="{909E8E84-426E-40DD-AFC4-6F175D3DCCD1}">
              <a14:hiddenFill xmlns:a14="http://schemas.microsoft.com/office/drawing/2010/main">
                <a:solidFill>
                  <a:srgbClr val="FFFFFF"/>
                </a:solidFill>
              </a14:hiddenFill>
            </a:ext>
          </a:extLst>
        </p:spPr>
      </p:pic>
      <p:pic>
        <p:nvPicPr>
          <p:cNvPr id="21515" name="Picture 11" descr="Cov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1775" y="2087167"/>
            <a:ext cx="3957638" cy="2153840"/>
          </a:xfrm>
          <a:prstGeom prst="rect">
            <a:avLst/>
          </a:prstGeom>
          <a:noFill/>
          <a:extLst>
            <a:ext uri="{909E8E84-426E-40DD-AFC4-6F175D3DCCD1}">
              <a14:hiddenFill xmlns:a14="http://schemas.microsoft.com/office/drawing/2010/main">
                <a:solidFill>
                  <a:srgbClr val="FFFFFF"/>
                </a:solidFill>
              </a14:hiddenFill>
            </a:ext>
          </a:extLst>
        </p:spPr>
      </p:pic>
      <p:pic>
        <p:nvPicPr>
          <p:cNvPr id="21514" name="Picture 10" descr="Cov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30813" y="2120506"/>
            <a:ext cx="3816350" cy="1193006"/>
          </a:xfrm>
          <a:prstGeom prst="rect">
            <a:avLst/>
          </a:prstGeom>
          <a:noFill/>
          <a:extLst>
            <a:ext uri="{909E8E84-426E-40DD-AFC4-6F175D3DCCD1}">
              <a14:hiddenFill xmlns:a14="http://schemas.microsoft.com/office/drawing/2010/main">
                <a:solidFill>
                  <a:srgbClr val="FFFFFF"/>
                </a:solidFill>
              </a14:hiddenFill>
            </a:ext>
          </a:extLst>
        </p:spPr>
      </p:pic>
      <p:pic>
        <p:nvPicPr>
          <p:cNvPr id="21513" name="Picture 9" descr="Cov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01775" y="2060974"/>
            <a:ext cx="3905250" cy="1040606"/>
          </a:xfrm>
          <a:prstGeom prst="rect">
            <a:avLst/>
          </a:prstGeom>
          <a:noFill/>
          <a:extLst>
            <a:ext uri="{909E8E84-426E-40DD-AFC4-6F175D3DCCD1}">
              <a14:hiddenFill xmlns:a14="http://schemas.microsoft.com/office/drawing/2010/main">
                <a:solidFill>
                  <a:srgbClr val="FFFFFF"/>
                </a:solidFill>
              </a14:hiddenFill>
            </a:ext>
          </a:extLst>
        </p:spPr>
      </p:pic>
      <p:pic>
        <p:nvPicPr>
          <p:cNvPr id="21512" name="Picture 8" descr="Cov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92727" y="1391841"/>
            <a:ext cx="3286125" cy="762000"/>
          </a:xfrm>
          <a:prstGeom prst="rect">
            <a:avLst/>
          </a:prstGeom>
          <a:noFill/>
          <a:extLst>
            <a:ext uri="{909E8E84-426E-40DD-AFC4-6F175D3DCCD1}">
              <a14:hiddenFill xmlns:a14="http://schemas.microsoft.com/office/drawing/2010/main">
                <a:solidFill>
                  <a:srgbClr val="FFFFFF"/>
                </a:solidFill>
              </a14:hiddenFill>
            </a:ext>
          </a:extLst>
        </p:spPr>
      </p:pic>
      <p:pic>
        <p:nvPicPr>
          <p:cNvPr id="21511" name="Picture 7" descr="Cove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01780" y="1404940"/>
            <a:ext cx="3967163" cy="1079897"/>
          </a:xfrm>
          <a:prstGeom prst="rect">
            <a:avLst/>
          </a:prstGeom>
          <a:noFill/>
          <a:extLst>
            <a:ext uri="{909E8E84-426E-40DD-AFC4-6F175D3DCCD1}">
              <a14:hiddenFill xmlns:a14="http://schemas.microsoft.com/office/drawing/2010/main">
                <a:solidFill>
                  <a:srgbClr val="FFFFFF"/>
                </a:solidFill>
              </a14:hiddenFill>
            </a:ext>
          </a:extLst>
        </p:spPr>
      </p:pic>
      <p:pic>
        <p:nvPicPr>
          <p:cNvPr id="21510" name="Picture 6" descr="Cove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65738" y="669131"/>
            <a:ext cx="3224212" cy="762000"/>
          </a:xfrm>
          <a:prstGeom prst="rect">
            <a:avLst/>
          </a:prstGeom>
          <a:noFill/>
          <a:extLst>
            <a:ext uri="{909E8E84-426E-40DD-AFC4-6F175D3DCCD1}">
              <a14:hiddenFill xmlns:a14="http://schemas.microsoft.com/office/drawing/2010/main">
                <a:solidFill>
                  <a:srgbClr val="FFFFFF"/>
                </a:solidFill>
              </a14:hiddenFill>
            </a:ext>
          </a:extLst>
        </p:spPr>
      </p:pic>
      <p:pic>
        <p:nvPicPr>
          <p:cNvPr id="21509" name="Picture 5" descr="Cove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01780" y="669133"/>
            <a:ext cx="3940175" cy="1815704"/>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Cove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 y="1709740"/>
            <a:ext cx="3463925" cy="11596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73723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nodeType="clickEffect">
                                  <p:stCondLst>
                                    <p:cond delay="0"/>
                                  </p:stCondLst>
                                  <p:childTnLst>
                                    <p:set>
                                      <p:cBhvr>
                                        <p:cTn id="6" dur="1" fill="hold">
                                          <p:stCondLst>
                                            <p:cond delay="0"/>
                                          </p:stCondLst>
                                        </p:cTn>
                                        <p:tgtEl>
                                          <p:spTgt spid="21508"/>
                                        </p:tgtEl>
                                        <p:attrNameLst>
                                          <p:attrName>style.visibility</p:attrName>
                                        </p:attrNameLst>
                                      </p:cBhvr>
                                      <p:to>
                                        <p:strVal val="visible"/>
                                      </p:to>
                                    </p:set>
                                    <p:animEffect transition="in" filter="box(out)">
                                      <p:cBhvr>
                                        <p:cTn id="7" dur="500"/>
                                        <p:tgtEl>
                                          <p:spTgt spid="2150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1509"/>
                                        </p:tgtEl>
                                        <p:attrNameLst>
                                          <p:attrName>style.visibility</p:attrName>
                                        </p:attrNameLst>
                                      </p:cBhvr>
                                      <p:to>
                                        <p:strVal val="visible"/>
                                      </p:to>
                                    </p:set>
                                    <p:animEffect transition="in" filter="wipe(left)">
                                      <p:cBhvr>
                                        <p:cTn id="12" dur="500"/>
                                        <p:tgtEl>
                                          <p:spTgt spid="2150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1510"/>
                                        </p:tgtEl>
                                        <p:attrNameLst>
                                          <p:attrName>style.visibility</p:attrName>
                                        </p:attrNameLst>
                                      </p:cBhvr>
                                      <p:to>
                                        <p:strVal val="visible"/>
                                      </p:to>
                                    </p:set>
                                    <p:animEffect transition="in" filter="wipe(left)">
                                      <p:cBhvr>
                                        <p:cTn id="17" dur="500"/>
                                        <p:tgtEl>
                                          <p:spTgt spid="2151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21511"/>
                                        </p:tgtEl>
                                        <p:attrNameLst>
                                          <p:attrName>style.visibility</p:attrName>
                                        </p:attrNameLst>
                                      </p:cBhvr>
                                      <p:to>
                                        <p:strVal val="visible"/>
                                      </p:to>
                                    </p:set>
                                    <p:animEffect transition="in" filter="wipe(left)">
                                      <p:cBhvr>
                                        <p:cTn id="22" dur="500"/>
                                        <p:tgtEl>
                                          <p:spTgt spid="2151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21512"/>
                                        </p:tgtEl>
                                        <p:attrNameLst>
                                          <p:attrName>style.visibility</p:attrName>
                                        </p:attrNameLst>
                                      </p:cBhvr>
                                      <p:to>
                                        <p:strVal val="visible"/>
                                      </p:to>
                                    </p:set>
                                    <p:animEffect transition="in" filter="wipe(left)">
                                      <p:cBhvr>
                                        <p:cTn id="27" dur="500"/>
                                        <p:tgtEl>
                                          <p:spTgt spid="2151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21513"/>
                                        </p:tgtEl>
                                        <p:attrNameLst>
                                          <p:attrName>style.visibility</p:attrName>
                                        </p:attrNameLst>
                                      </p:cBhvr>
                                      <p:to>
                                        <p:strVal val="visible"/>
                                      </p:to>
                                    </p:set>
                                    <p:animEffect transition="in" filter="wipe(left)">
                                      <p:cBhvr>
                                        <p:cTn id="32" dur="500"/>
                                        <p:tgtEl>
                                          <p:spTgt spid="21513"/>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21514"/>
                                        </p:tgtEl>
                                        <p:attrNameLst>
                                          <p:attrName>style.visibility</p:attrName>
                                        </p:attrNameLst>
                                      </p:cBhvr>
                                      <p:to>
                                        <p:strVal val="visible"/>
                                      </p:to>
                                    </p:set>
                                    <p:animEffect transition="in" filter="wipe(left)">
                                      <p:cBhvr>
                                        <p:cTn id="37" dur="500"/>
                                        <p:tgtEl>
                                          <p:spTgt spid="21514"/>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nodeType="clickEffect">
                                  <p:stCondLst>
                                    <p:cond delay="0"/>
                                  </p:stCondLst>
                                  <p:childTnLst>
                                    <p:set>
                                      <p:cBhvr>
                                        <p:cTn id="41" dur="1" fill="hold">
                                          <p:stCondLst>
                                            <p:cond delay="0"/>
                                          </p:stCondLst>
                                        </p:cTn>
                                        <p:tgtEl>
                                          <p:spTgt spid="21515"/>
                                        </p:tgtEl>
                                        <p:attrNameLst>
                                          <p:attrName>style.visibility</p:attrName>
                                        </p:attrNameLst>
                                      </p:cBhvr>
                                      <p:to>
                                        <p:strVal val="visible"/>
                                      </p:to>
                                    </p:set>
                                    <p:animEffect transition="in" filter="wipe(left)">
                                      <p:cBhvr>
                                        <p:cTn id="42" dur="500"/>
                                        <p:tgtEl>
                                          <p:spTgt spid="21515"/>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8" fill="hold" nodeType="clickEffect">
                                  <p:stCondLst>
                                    <p:cond delay="0"/>
                                  </p:stCondLst>
                                  <p:childTnLst>
                                    <p:set>
                                      <p:cBhvr>
                                        <p:cTn id="46" dur="1" fill="hold">
                                          <p:stCondLst>
                                            <p:cond delay="0"/>
                                          </p:stCondLst>
                                        </p:cTn>
                                        <p:tgtEl>
                                          <p:spTgt spid="21516"/>
                                        </p:tgtEl>
                                        <p:attrNameLst>
                                          <p:attrName>style.visibility</p:attrName>
                                        </p:attrNameLst>
                                      </p:cBhvr>
                                      <p:to>
                                        <p:strVal val="visible"/>
                                      </p:to>
                                    </p:set>
                                    <p:animEffect transition="in" filter="wipe(left)">
                                      <p:cBhvr>
                                        <p:cTn id="47" dur="500"/>
                                        <p:tgtEl>
                                          <p:spTgt spid="215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n 2">
            <a:extLst>
              <a:ext uri="{FF2B5EF4-FFF2-40B4-BE49-F238E27FC236}">
                <a16:creationId xmlns:a16="http://schemas.microsoft.com/office/drawing/2014/main" id="{6437E96C-B4D7-4CA6-90EE-43A5C748EF9C}"/>
              </a:ext>
            </a:extLst>
          </p:cNvPr>
          <p:cNvSpPr/>
          <p:nvPr/>
        </p:nvSpPr>
        <p:spPr>
          <a:xfrm>
            <a:off x="726621" y="996043"/>
            <a:ext cx="3249386" cy="3099707"/>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FF0000"/>
                </a:solidFill>
                <a:latin typeface="Times New Roman" panose="02020603050405020304" pitchFamily="18" charset="0"/>
                <a:cs typeface="Times New Roman" panose="02020603050405020304" pitchFamily="18" charset="0"/>
              </a:rPr>
              <a:t>HOẠT ĐỘNG </a:t>
            </a:r>
          </a:p>
        </p:txBody>
      </p:sp>
      <p:sp>
        <p:nvSpPr>
          <p:cNvPr id="11" name="TextBox 10">
            <a:extLst>
              <a:ext uri="{FF2B5EF4-FFF2-40B4-BE49-F238E27FC236}">
                <a16:creationId xmlns:a16="http://schemas.microsoft.com/office/drawing/2014/main" id="{B812FD0D-3345-4D97-BED4-5A0590056D2D}"/>
              </a:ext>
            </a:extLst>
          </p:cNvPr>
          <p:cNvSpPr txBox="1"/>
          <p:nvPr/>
        </p:nvSpPr>
        <p:spPr>
          <a:xfrm>
            <a:off x="4720038" y="1509963"/>
            <a:ext cx="3094827" cy="784830"/>
          </a:xfrm>
          <a:prstGeom prst="rect">
            <a:avLst/>
          </a:prstGeom>
          <a:noFill/>
        </p:spPr>
        <p:txBody>
          <a:bodyPr wrap="square">
            <a:spAutoFit/>
          </a:bodyPr>
          <a:lstStyle/>
          <a:p>
            <a:r>
              <a:rPr lang="en-US" sz="4500" b="1" dirty="0" err="1">
                <a:solidFill>
                  <a:srgbClr val="FF0000"/>
                </a:solidFill>
                <a:latin typeface="Times New Roman" panose="02020603050405020304" pitchFamily="18" charset="0"/>
                <a:ea typeface="Calibri" panose="020F0502020204030204" pitchFamily="34" charset="0"/>
              </a:rPr>
              <a:t>Luyện</a:t>
            </a:r>
            <a:r>
              <a:rPr lang="en-US" sz="4500" b="1" dirty="0">
                <a:solidFill>
                  <a:srgbClr val="FF0000"/>
                </a:solidFill>
                <a:latin typeface="Times New Roman" panose="02020603050405020304" pitchFamily="18" charset="0"/>
                <a:ea typeface="Calibri" panose="020F0502020204030204" pitchFamily="34" charset="0"/>
              </a:rPr>
              <a:t> </a:t>
            </a:r>
            <a:r>
              <a:rPr lang="en-US" sz="4500" b="1" dirty="0" err="1">
                <a:solidFill>
                  <a:srgbClr val="FF0000"/>
                </a:solidFill>
                <a:latin typeface="Times New Roman" panose="02020603050405020304" pitchFamily="18" charset="0"/>
                <a:ea typeface="Calibri" panose="020F0502020204030204" pitchFamily="34" charset="0"/>
              </a:rPr>
              <a:t>tập</a:t>
            </a:r>
            <a:endParaRPr lang="en-US" sz="4500" dirty="0">
              <a:solidFill>
                <a:prstClr val="black"/>
              </a:solidFill>
            </a:endParaRPr>
          </a:p>
        </p:txBody>
      </p:sp>
      <p:pic>
        <p:nvPicPr>
          <p:cNvPr id="4" name="Hình ảnh 3">
            <a:extLst>
              <a:ext uri="{FF2B5EF4-FFF2-40B4-BE49-F238E27FC236}">
                <a16:creationId xmlns:a16="http://schemas.microsoft.com/office/drawing/2014/main" id="{65070DB6-3AAA-4E44-BD69-D8EC9843B0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86200" y="2294793"/>
            <a:ext cx="4762500" cy="2857500"/>
          </a:xfrm>
          <a:prstGeom prst="rect">
            <a:avLst/>
          </a:prstGeom>
        </p:spPr>
      </p:pic>
    </p:spTree>
    <p:extLst>
      <p:ext uri="{BB962C8B-B14F-4D97-AF65-F5344CB8AC3E}">
        <p14:creationId xmlns:p14="http://schemas.microsoft.com/office/powerpoint/2010/main" val="241133761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812FD0D-3345-4D97-BED4-5A0590056D2D}"/>
              </a:ext>
            </a:extLst>
          </p:cNvPr>
          <p:cNvSpPr txBox="1"/>
          <p:nvPr/>
        </p:nvSpPr>
        <p:spPr>
          <a:xfrm>
            <a:off x="0" y="285751"/>
            <a:ext cx="8991600" cy="584775"/>
          </a:xfrm>
          <a:prstGeom prst="rect">
            <a:avLst/>
          </a:prstGeom>
          <a:noFill/>
        </p:spPr>
        <p:txBody>
          <a:bodyPr wrap="square">
            <a:spAutoFit/>
          </a:bodyPr>
          <a:lstStyle/>
          <a:p>
            <a:r>
              <a:rPr lang="en-US" sz="3200">
                <a:solidFill>
                  <a:srgbClr val="FF0000"/>
                </a:solidFill>
                <a:latin typeface="Times New Roman" panose="02020603050405020304" pitchFamily="18" charset="0"/>
                <a:ea typeface="Calibri" panose="020F0502020204030204" pitchFamily="34" charset="0"/>
              </a:rPr>
              <a:t> Phát biểu quy tắc cộng, trừ, nhân, chia phân thức.</a:t>
            </a:r>
            <a:endParaRPr lang="zh-CN" altLang="en-US" sz="3200"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endParaRPr>
          </a:p>
        </p:txBody>
      </p:sp>
      <p:sp>
        <p:nvSpPr>
          <p:cNvPr id="3" name="TextBox 2">
            <a:extLst>
              <a:ext uri="{FF2B5EF4-FFF2-40B4-BE49-F238E27FC236}">
                <a16:creationId xmlns:a16="http://schemas.microsoft.com/office/drawing/2014/main" id="{B812FD0D-3345-4D97-BED4-5A0590056D2D}"/>
              </a:ext>
            </a:extLst>
          </p:cNvPr>
          <p:cNvSpPr txBox="1"/>
          <p:nvPr/>
        </p:nvSpPr>
        <p:spPr>
          <a:xfrm>
            <a:off x="115389" y="351532"/>
            <a:ext cx="8991600" cy="1077218"/>
          </a:xfrm>
          <a:prstGeom prst="rect">
            <a:avLst/>
          </a:prstGeom>
          <a:noFill/>
        </p:spPr>
        <p:txBody>
          <a:bodyPr wrap="square">
            <a:spAutoFit/>
          </a:bodyPr>
          <a:lstStyle/>
          <a:p>
            <a:r>
              <a:rPr lang="en-US" sz="3200">
                <a:solidFill>
                  <a:srgbClr val="FF0000"/>
                </a:solidFill>
                <a:latin typeface="Times New Roman" panose="02020603050405020304" pitchFamily="18" charset="0"/>
                <a:ea typeface="Calibri" panose="020F0502020204030204" pitchFamily="34" charset="0"/>
              </a:rPr>
              <a:t>Phát biểu tính chất của phép cộng, phép nhân các phân thức.</a:t>
            </a:r>
            <a:endParaRPr lang="zh-CN" altLang="en-US" sz="3200"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endParaRPr>
          </a:p>
        </p:txBody>
      </p:sp>
      <p:sp>
        <p:nvSpPr>
          <p:cNvPr id="5" name="Rectangle 4"/>
          <p:cNvSpPr>
            <a:spLocks noChangeArrowheads="1"/>
          </p:cNvSpPr>
          <p:nvPr/>
        </p:nvSpPr>
        <p:spPr bwMode="auto">
          <a:xfrm>
            <a:off x="762000" y="1885950"/>
            <a:ext cx="81534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fr-FR" sz="3200" b="1" i="1">
                <a:latin typeface="Times New Roman" pitchFamily="18" charset="0"/>
                <a:cs typeface="Times New Roman" pitchFamily="18" charset="0"/>
              </a:rPr>
              <a:t>- </a:t>
            </a:r>
            <a:r>
              <a:rPr lang="fr-FR" sz="3200" i="1">
                <a:latin typeface="Times New Roman" pitchFamily="18" charset="0"/>
                <a:cs typeface="Times New Roman" pitchFamily="18" charset="0"/>
              </a:rPr>
              <a:t>Rút gọn biểu thức bằng các quy tắc cộng, trừ, nhân, chia phân thức rồi phân tích tử và mẫu của phân thức thành nhân tử.</a:t>
            </a:r>
            <a:endParaRPr lang="en-US" sz="3200">
              <a:latin typeface="Times New Roman" pitchFamily="18" charset="0"/>
              <a:cs typeface="Times New Roman" pitchFamily="18" charset="0"/>
            </a:endParaRPr>
          </a:p>
        </p:txBody>
      </p:sp>
      <p:sp>
        <p:nvSpPr>
          <p:cNvPr id="2" name="Rectangle 1"/>
          <p:cNvSpPr/>
          <p:nvPr/>
        </p:nvSpPr>
        <p:spPr>
          <a:xfrm>
            <a:off x="228600" y="361950"/>
            <a:ext cx="8534400" cy="1077218"/>
          </a:xfrm>
          <a:prstGeom prst="rect">
            <a:avLst/>
          </a:prstGeom>
        </p:spPr>
        <p:txBody>
          <a:bodyPr wrap="square">
            <a:spAutoFit/>
          </a:bodyPr>
          <a:lstStyle/>
          <a:p>
            <a:pPr algn="just" fontAlgn="base">
              <a:spcBef>
                <a:spcPct val="0"/>
              </a:spcBef>
              <a:spcAft>
                <a:spcPct val="0"/>
              </a:spcAft>
              <a:tabLst>
                <a:tab pos="3306763" algn="l"/>
              </a:tabLst>
            </a:pPr>
            <a:r>
              <a:rPr lang="fr-FR" sz="3200" b="1" i="1">
                <a:solidFill>
                  <a:srgbClr val="C00000"/>
                </a:solidFill>
                <a:latin typeface="Times New Roman" pitchFamily="18" charset="0"/>
                <a:ea typeface="Times New Roman" pitchFamily="18" charset="0"/>
                <a:cs typeface="Times New Roman" pitchFamily="18" charset="0"/>
              </a:rPr>
              <a:t>Dạng 3. Chứng minh giá trị của biểu thức không phụ thuộc vào giá trị của biến.</a:t>
            </a:r>
            <a:r>
              <a:rPr lang="fr-FR" sz="3200" b="1" i="1">
                <a:solidFill>
                  <a:srgbClr val="FF33CC"/>
                </a:solidFill>
                <a:latin typeface="Times New Roman" pitchFamily="18" charset="0"/>
                <a:ea typeface="Times New Roman" pitchFamily="18" charset="0"/>
                <a:cs typeface="Times New Roman" pitchFamily="18" charset="0"/>
              </a:rPr>
              <a:t>	</a:t>
            </a:r>
            <a:endParaRPr lang="en-US" sz="3200">
              <a:solidFill>
                <a:srgbClr val="FF33CC"/>
              </a:solidFill>
              <a:latin typeface="Times New Roman" pitchFamily="18" charset="0"/>
              <a:cs typeface="Times New Roman" pitchFamily="18" charset="0"/>
            </a:endParaRPr>
          </a:p>
        </p:txBody>
      </p:sp>
      <p:sp>
        <p:nvSpPr>
          <p:cNvPr id="6" name="Rectangle 5"/>
          <p:cNvSpPr>
            <a:spLocks noChangeArrowheads="1"/>
          </p:cNvSpPr>
          <p:nvPr/>
        </p:nvSpPr>
        <p:spPr bwMode="auto">
          <a:xfrm>
            <a:off x="762000" y="3333750"/>
            <a:ext cx="81534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fr-FR" sz="3200" b="1" i="1">
                <a:solidFill>
                  <a:srgbClr val="7030A0"/>
                </a:solidFill>
                <a:latin typeface="Times New Roman" pitchFamily="18" charset="0"/>
                <a:cs typeface="Times New Roman" pitchFamily="18" charset="0"/>
              </a:rPr>
              <a:t>-</a:t>
            </a:r>
            <a:r>
              <a:rPr lang="en-US" sz="3200" i="1">
                <a:solidFill>
                  <a:srgbClr val="7030A0"/>
                </a:solidFill>
                <a:latin typeface="Times New Roman" pitchFamily="18" charset="0"/>
                <a:cs typeface="Times New Roman" pitchFamily="18" charset="0"/>
              </a:rPr>
              <a:t> Triệt tiêu các biểu thức ở trên tử và mẫu (ưu tiên tối giản phân thức ngay từ đầu) đến khi kết quả ở tử và mẫu đều không còn chứa biến.</a:t>
            </a:r>
            <a:endParaRPr lang="en-US" sz="3200">
              <a:solidFill>
                <a:srgbClr val="7030A0"/>
              </a:solidFill>
              <a:latin typeface="Times New Roman" pitchFamily="18" charset="0"/>
              <a:cs typeface="Times New Roman" pitchFamily="18" charset="0"/>
            </a:endParaRPr>
          </a:p>
        </p:txBody>
      </p:sp>
      <p:sp>
        <p:nvSpPr>
          <p:cNvPr id="7" name="Rectangle 6"/>
          <p:cNvSpPr>
            <a:spLocks noChangeArrowheads="1"/>
          </p:cNvSpPr>
          <p:nvPr/>
        </p:nvSpPr>
        <p:spPr bwMode="auto">
          <a:xfrm>
            <a:off x="228600" y="1352550"/>
            <a:ext cx="35814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fr-FR" sz="3200" b="1" i="1" u="sng">
                <a:solidFill>
                  <a:srgbClr val="1C7500"/>
                </a:solidFill>
                <a:latin typeface="Times New Roman" pitchFamily="18" charset="0"/>
                <a:ea typeface="Times New Roman" pitchFamily="18" charset="0"/>
                <a:cs typeface="Times New Roman" pitchFamily="18" charset="0"/>
              </a:rPr>
              <a:t>Phương pháp giải: </a:t>
            </a:r>
          </a:p>
        </p:txBody>
      </p:sp>
    </p:spTree>
    <p:extLst>
      <p:ext uri="{BB962C8B-B14F-4D97-AF65-F5344CB8AC3E}">
        <p14:creationId xmlns:p14="http://schemas.microsoft.com/office/powerpoint/2010/main" val="31403496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iterate type="lt">
                                    <p:tmPct val="0"/>
                                  </p:iterate>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 presetClass="exit" presetSubtype="0" fill="hold" grpId="1" nodeType="clickEffect">
                                  <p:stCondLst>
                                    <p:cond delay="0"/>
                                  </p:stCondLst>
                                  <p:iterate type="lt">
                                    <p:tmAbs val="0"/>
                                  </p:iterate>
                                  <p:childTnLst>
                                    <p:set>
                                      <p:cBhvr>
                                        <p:cTn id="11" dur="1" fill="hold">
                                          <p:stCondLst>
                                            <p:cond delay="0"/>
                                          </p:stCondLst>
                                        </p:cTn>
                                        <p:tgtEl>
                                          <p:spTgt spid="11"/>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iterate type="lt">
                                    <p:tmPct val="0"/>
                                  </p:iterate>
                                  <p:childTnLst>
                                    <p:set>
                                      <p:cBhvr>
                                        <p:cTn id="15" dur="1" fill="hold">
                                          <p:stCondLst>
                                            <p:cond delay="0"/>
                                          </p:stCondLst>
                                        </p:cTn>
                                        <p:tgtEl>
                                          <p:spTgt spid="3"/>
                                        </p:tgtEl>
                                        <p:attrNameLst>
                                          <p:attrName>style.visibility</p:attrName>
                                        </p:attrNameLst>
                                      </p:cBhvr>
                                      <p:to>
                                        <p:strVal val="visible"/>
                                      </p:to>
                                    </p:set>
                                    <p:animEffect transition="in" filter="wipe(left)">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grpId="1" nodeType="clickEffect">
                                  <p:stCondLst>
                                    <p:cond delay="0"/>
                                  </p:stCondLst>
                                  <p:iterate type="lt">
                                    <p:tmAbs val="0"/>
                                  </p:iterate>
                                  <p:childTnLst>
                                    <p:set>
                                      <p:cBhvr>
                                        <p:cTn id="20" dur="1" fill="hold">
                                          <p:stCondLst>
                                            <p:cond delay="0"/>
                                          </p:stCondLst>
                                        </p:cTn>
                                        <p:tgtEl>
                                          <p:spTgt spid="3"/>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left)">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wipe(left)">
                                      <p:cBhvr>
                                        <p:cTn id="4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1" grpId="1"/>
      <p:bldP spid="3" grpId="0"/>
      <p:bldP spid="3" grpId="1"/>
      <p:bldP spid="5" grpId="0"/>
      <p:bldP spid="2" grpId="0"/>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a:spLocks noChangeArrowheads="1"/>
          </p:cNvSpPr>
          <p:nvPr/>
        </p:nvSpPr>
        <p:spPr bwMode="auto">
          <a:xfrm>
            <a:off x="1" y="71068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16" name="Rectangle 15"/>
          <p:cNvSpPr>
            <a:spLocks noChangeArrowheads="1"/>
          </p:cNvSpPr>
          <p:nvPr/>
        </p:nvSpPr>
        <p:spPr bwMode="auto">
          <a:xfrm>
            <a:off x="1" y="116788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18" name="Rectangle 17"/>
          <p:cNvSpPr>
            <a:spLocks noChangeArrowheads="1"/>
          </p:cNvSpPr>
          <p:nvPr/>
        </p:nvSpPr>
        <p:spPr bwMode="auto">
          <a:xfrm>
            <a:off x="1" y="207276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19" name="Rectangle 18"/>
          <p:cNvSpPr>
            <a:spLocks noChangeArrowheads="1"/>
          </p:cNvSpPr>
          <p:nvPr/>
        </p:nvSpPr>
        <p:spPr bwMode="auto">
          <a:xfrm>
            <a:off x="1" y="259663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21" name="Rectangle 20"/>
          <p:cNvSpPr>
            <a:spLocks noChangeArrowheads="1"/>
          </p:cNvSpPr>
          <p:nvPr/>
        </p:nvSpPr>
        <p:spPr bwMode="auto">
          <a:xfrm>
            <a:off x="1" y="352056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22" name="Rectangle 21"/>
          <p:cNvSpPr>
            <a:spLocks noChangeArrowheads="1"/>
          </p:cNvSpPr>
          <p:nvPr/>
        </p:nvSpPr>
        <p:spPr bwMode="auto">
          <a:xfrm>
            <a:off x="1" y="407301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24" name="Rectangle 23"/>
          <p:cNvSpPr>
            <a:spLocks noChangeArrowheads="1"/>
          </p:cNvSpPr>
          <p:nvPr/>
        </p:nvSpPr>
        <p:spPr bwMode="auto">
          <a:xfrm>
            <a:off x="1" y="571131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25" name="Rectangle 24"/>
          <p:cNvSpPr>
            <a:spLocks noChangeArrowheads="1"/>
          </p:cNvSpPr>
          <p:nvPr/>
        </p:nvSpPr>
        <p:spPr bwMode="auto">
          <a:xfrm>
            <a:off x="1" y="647331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a:solidFill>
                <a:prstClr val="black"/>
              </a:solidFill>
              <a:latin typeface="Arial" pitchFamily="34" charset="0"/>
              <a:cs typeface="Arial" pitchFamily="34" charset="0"/>
            </a:endParaRPr>
          </a:p>
        </p:txBody>
      </p:sp>
      <mc:AlternateContent xmlns:mc="http://schemas.openxmlformats.org/markup-compatibility/2006" xmlns:a14="http://schemas.microsoft.com/office/drawing/2010/main">
        <mc:Choice Requires="a14">
          <p:sp>
            <p:nvSpPr>
              <p:cNvPr id="2" name="Rectangle 1"/>
              <p:cNvSpPr/>
              <p:nvPr/>
            </p:nvSpPr>
            <p:spPr>
              <a:xfrm>
                <a:off x="304800" y="847913"/>
                <a:ext cx="8763000" cy="2490041"/>
              </a:xfrm>
              <a:prstGeom prst="rect">
                <a:avLst/>
              </a:prstGeom>
            </p:spPr>
            <p:txBody>
              <a:bodyPr wrap="square">
                <a:spAutoFit/>
              </a:bodyPr>
              <a:lstStyle/>
              <a:p>
                <a:pPr algn="just" eaLnBrk="0" fontAlgn="base" hangingPunct="0">
                  <a:spcBef>
                    <a:spcPct val="0"/>
                  </a:spcBef>
                  <a:spcAft>
                    <a:spcPct val="0"/>
                  </a:spcAft>
                  <a:tabLst>
                    <a:tab pos="3306763" algn="l"/>
                  </a:tabLst>
                </a:pPr>
                <a:r>
                  <a:rPr lang="fr-FR" sz="2800" b="1">
                    <a:solidFill>
                      <a:srgbClr val="C00000"/>
                    </a:solidFill>
                    <a:latin typeface="Times New Roman" pitchFamily="18" charset="0"/>
                    <a:ea typeface="Times New Roman" pitchFamily="18" charset="0"/>
                    <a:cs typeface="Times New Roman" pitchFamily="18" charset="0"/>
                  </a:rPr>
                  <a:t>Bài 4: </a:t>
                </a:r>
                <a:r>
                  <a:rPr lang="fr-FR" sz="2800" b="1" i="1">
                    <a:solidFill>
                      <a:srgbClr val="1C7500"/>
                    </a:solidFill>
                    <a:latin typeface="Times New Roman" pitchFamily="18" charset="0"/>
                    <a:ea typeface="Times New Roman" pitchFamily="18" charset="0"/>
                    <a:cs typeface="Times New Roman" pitchFamily="18" charset="0"/>
                  </a:rPr>
                  <a:t>Chứng minh giá trị của mỗi biểu thức sau không phụ thuộc vào giá trị của biến</a:t>
                </a:r>
              </a:p>
              <a:p>
                <a:pPr algn="just" eaLnBrk="0" fontAlgn="base" hangingPunct="0">
                  <a:spcBef>
                    <a:spcPct val="0"/>
                  </a:spcBef>
                  <a:spcAft>
                    <a:spcPct val="0"/>
                  </a:spcAft>
                  <a:tabLst>
                    <a:tab pos="3306763" algn="l"/>
                  </a:tabLst>
                </a:pPr>
                <a:r>
                  <a:rPr lang="en-US" sz="2700">
                    <a:solidFill>
                      <a:srgbClr val="0000A2"/>
                    </a:solidFill>
                    <a:latin typeface="Times New Roman" pitchFamily="18" charset="0"/>
                    <a:ea typeface="Times New Roman" pitchFamily="18" charset="0"/>
                    <a:cs typeface="Times New Roman" pitchFamily="18" charset="0"/>
                  </a:rPr>
                  <a:t>a) </a:t>
                </a:r>
                <a14:m>
                  <m:oMath xmlns:m="http://schemas.openxmlformats.org/officeDocument/2006/math">
                    <m:r>
                      <m:rPr>
                        <m:nor/>
                      </m:rPr>
                      <a:rPr lang="en-US" sz="2700" b="0" i="0" smtClean="0">
                        <a:solidFill>
                          <a:srgbClr val="0000A2"/>
                        </a:solidFill>
                        <a:latin typeface="Times New Roman" pitchFamily="18" charset="0"/>
                        <a:cs typeface="Times New Roman" pitchFamily="18" charset="0"/>
                      </a:rPr>
                      <m:t>A</m:t>
                    </m:r>
                    <m:r>
                      <m:rPr>
                        <m:nor/>
                      </m:rPr>
                      <a:rPr lang="en-US" sz="2700" b="0" i="0" smtClean="0">
                        <a:solidFill>
                          <a:srgbClr val="0000A2"/>
                        </a:solidFill>
                        <a:latin typeface="Times New Roman" pitchFamily="18" charset="0"/>
                        <a:cs typeface="Times New Roman" pitchFamily="18" charset="0"/>
                      </a:rPr>
                      <m:t> =</m:t>
                    </m:r>
                    <m:d>
                      <m:dPr>
                        <m:ctrlPr>
                          <a:rPr lang="en-US" sz="2700" b="0" i="1" smtClean="0">
                            <a:solidFill>
                              <a:srgbClr val="0000A2"/>
                            </a:solidFill>
                            <a:latin typeface="Cambria Math" panose="02040503050406030204" pitchFamily="18" charset="0"/>
                            <a:cs typeface="Times New Roman" pitchFamily="18" charset="0"/>
                          </a:rPr>
                        </m:ctrlPr>
                      </m:dPr>
                      <m:e>
                        <m:f>
                          <m:fPr>
                            <m:ctrlPr>
                              <a:rPr lang="en-US" sz="2700" b="0" i="1" smtClean="0">
                                <a:solidFill>
                                  <a:srgbClr val="0000A2"/>
                                </a:solidFill>
                                <a:latin typeface="Cambria Math" panose="02040503050406030204" pitchFamily="18" charset="0"/>
                                <a:cs typeface="Times New Roman" pitchFamily="18" charset="0"/>
                              </a:rPr>
                            </m:ctrlPr>
                          </m:fPr>
                          <m:num>
                            <m:r>
                              <m:rPr>
                                <m:nor/>
                              </m:rPr>
                              <a:rPr lang="en-US" sz="2700" b="0" i="0" smtClean="0">
                                <a:solidFill>
                                  <a:srgbClr val="0000A2"/>
                                </a:solidFill>
                                <a:latin typeface="Times New Roman" pitchFamily="18" charset="0"/>
                                <a:cs typeface="Times New Roman" pitchFamily="18" charset="0"/>
                              </a:rPr>
                              <m:t>x</m:t>
                            </m:r>
                          </m:num>
                          <m:den>
                            <m:r>
                              <m:rPr>
                                <m:nor/>
                              </m:rPr>
                              <a:rPr lang="en-US" sz="2700" b="0" i="0" smtClean="0">
                                <a:solidFill>
                                  <a:srgbClr val="0000A2"/>
                                </a:solidFill>
                                <a:latin typeface="Times New Roman" pitchFamily="18" charset="0"/>
                                <a:cs typeface="Times New Roman" pitchFamily="18" charset="0"/>
                              </a:rPr>
                              <m:t>xy</m:t>
                            </m:r>
                            <m:r>
                              <m:rPr>
                                <m:nor/>
                              </m:rPr>
                              <a:rPr lang="en-US" sz="2700" b="0" i="0" smtClean="0">
                                <a:solidFill>
                                  <a:srgbClr val="0000A2"/>
                                </a:solidFill>
                                <a:latin typeface="Times New Roman" pitchFamily="18" charset="0"/>
                                <a:cs typeface="Times New Roman" pitchFamily="18" charset="0"/>
                              </a:rPr>
                              <m:t> − </m:t>
                            </m:r>
                            <m:sSup>
                              <m:sSupPr>
                                <m:ctrlPr>
                                  <a:rPr lang="en-US" sz="2700" b="0" i="1" smtClean="0">
                                    <a:solidFill>
                                      <a:srgbClr val="0000A2"/>
                                    </a:solidFill>
                                    <a:latin typeface="Cambria Math" panose="02040503050406030204" pitchFamily="18" charset="0"/>
                                    <a:cs typeface="Times New Roman" pitchFamily="18" charset="0"/>
                                  </a:rPr>
                                </m:ctrlPr>
                              </m:sSupPr>
                              <m:e>
                                <m:r>
                                  <m:rPr>
                                    <m:nor/>
                                  </m:rPr>
                                  <a:rPr lang="en-US" sz="2700" b="0" i="0" smtClean="0">
                                    <a:solidFill>
                                      <a:srgbClr val="0000A2"/>
                                    </a:solidFill>
                                    <a:latin typeface="Times New Roman" pitchFamily="18" charset="0"/>
                                    <a:cs typeface="Times New Roman" pitchFamily="18" charset="0"/>
                                  </a:rPr>
                                  <m:t>y</m:t>
                                </m:r>
                              </m:e>
                              <m:sup>
                                <m:r>
                                  <a:rPr lang="en-US" sz="2700" b="0" i="1" smtClean="0">
                                    <a:solidFill>
                                      <a:srgbClr val="0000A2"/>
                                    </a:solidFill>
                                    <a:latin typeface="Cambria Math" panose="02040503050406030204" pitchFamily="18" charset="0"/>
                                    <a:cs typeface="Times New Roman" pitchFamily="18" charset="0"/>
                                  </a:rPr>
                                  <m:t>2</m:t>
                                </m:r>
                              </m:sup>
                            </m:sSup>
                          </m:den>
                        </m:f>
                        <m:r>
                          <a:rPr lang="en-US" sz="2700" b="0" i="1" smtClean="0">
                            <a:solidFill>
                              <a:srgbClr val="0000A2"/>
                            </a:solidFill>
                            <a:latin typeface="Cambria Math" panose="02040503050406030204" pitchFamily="18" charset="0"/>
                            <a:cs typeface="Times New Roman" pitchFamily="18" charset="0"/>
                          </a:rPr>
                          <m:t> </m:t>
                        </m:r>
                        <m:r>
                          <m:rPr>
                            <m:nor/>
                          </m:rPr>
                          <a:rPr lang="en-US" sz="2700" b="0" i="0" smtClean="0">
                            <a:solidFill>
                              <a:srgbClr val="0000A2"/>
                            </a:solidFill>
                            <a:latin typeface="Times New Roman" pitchFamily="18" charset="0"/>
                            <a:cs typeface="Times New Roman" pitchFamily="18" charset="0"/>
                          </a:rPr>
                          <m:t>+ </m:t>
                        </m:r>
                        <m:f>
                          <m:fPr>
                            <m:ctrlPr>
                              <a:rPr lang="en-US" sz="2700" b="0" i="1" smtClean="0">
                                <a:solidFill>
                                  <a:srgbClr val="0000A2"/>
                                </a:solidFill>
                                <a:latin typeface="Cambria Math" panose="02040503050406030204" pitchFamily="18" charset="0"/>
                                <a:cs typeface="Times New Roman" pitchFamily="18" charset="0"/>
                              </a:rPr>
                            </m:ctrlPr>
                          </m:fPr>
                          <m:num>
                            <m:r>
                              <m:rPr>
                                <m:nor/>
                              </m:rPr>
                              <a:rPr lang="en-US" sz="2700" b="0" i="0" smtClean="0">
                                <a:solidFill>
                                  <a:srgbClr val="0000A2"/>
                                </a:solidFill>
                                <a:latin typeface="Times New Roman" pitchFamily="18" charset="0"/>
                                <a:cs typeface="Times New Roman" pitchFamily="18" charset="0"/>
                              </a:rPr>
                              <m:t>2</m:t>
                            </m:r>
                            <m:r>
                              <m:rPr>
                                <m:nor/>
                              </m:rPr>
                              <a:rPr lang="en-US" sz="2700" b="0" i="0" smtClean="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 </m:t>
                            </m:r>
                            <m:r>
                              <m:rPr>
                                <m:nor/>
                              </m:rPr>
                              <a:rPr lang="en-US" sz="2700" b="0" i="0" smtClean="0">
                                <a:solidFill>
                                  <a:srgbClr val="0000A2"/>
                                </a:solidFill>
                                <a:latin typeface="Times New Roman" pitchFamily="18" charset="0"/>
                                <a:cs typeface="Times New Roman" pitchFamily="18" charset="0"/>
                              </a:rPr>
                              <m:t>y</m:t>
                            </m:r>
                          </m:num>
                          <m:den>
                            <m:r>
                              <m:rPr>
                                <m:nor/>
                              </m:rPr>
                              <a:rPr lang="en-US" sz="2700" b="0" i="0" smtClean="0">
                                <a:solidFill>
                                  <a:srgbClr val="0000A2"/>
                                </a:solidFill>
                                <a:latin typeface="Times New Roman" pitchFamily="18" charset="0"/>
                                <a:cs typeface="Times New Roman" pitchFamily="18" charset="0"/>
                              </a:rPr>
                              <m:t>xy</m:t>
                            </m:r>
                            <m:r>
                              <m:rPr>
                                <m:nor/>
                              </m:rPr>
                              <a:rPr lang="en-US" sz="2700" b="0" i="0" smtClean="0">
                                <a:solidFill>
                                  <a:srgbClr val="0000A2"/>
                                </a:solidFill>
                                <a:latin typeface="Times New Roman" pitchFamily="18" charset="0"/>
                                <a:cs typeface="Times New Roman" pitchFamily="18" charset="0"/>
                              </a:rPr>
                              <m:t> −</m:t>
                            </m:r>
                            <m:sSup>
                              <m:sSupPr>
                                <m:ctrlPr>
                                  <a:rPr lang="en-US" sz="2700" b="0" i="1" smtClean="0">
                                    <a:solidFill>
                                      <a:srgbClr val="0000A2"/>
                                    </a:solidFill>
                                    <a:latin typeface="Cambria Math" panose="02040503050406030204" pitchFamily="18" charset="0"/>
                                    <a:cs typeface="Times New Roman" pitchFamily="18" charset="0"/>
                                  </a:rPr>
                                </m:ctrlPr>
                              </m:sSupPr>
                              <m:e>
                                <m:r>
                                  <a:rPr lang="en-US" sz="2700" b="0" i="1" smtClean="0">
                                    <a:solidFill>
                                      <a:srgbClr val="0000A2"/>
                                    </a:solidFill>
                                    <a:latin typeface="Cambria Math" panose="02040503050406030204" pitchFamily="18" charset="0"/>
                                    <a:cs typeface="Times New Roman" pitchFamily="18" charset="0"/>
                                  </a:rPr>
                                  <m:t> </m:t>
                                </m:r>
                                <m:r>
                                  <m:rPr>
                                    <m:nor/>
                                  </m:rPr>
                                  <a:rPr lang="en-US" sz="2700" b="0" i="0" smtClean="0">
                                    <a:solidFill>
                                      <a:srgbClr val="0000A2"/>
                                    </a:solidFill>
                                    <a:latin typeface="Times New Roman" pitchFamily="18" charset="0"/>
                                    <a:cs typeface="Times New Roman" pitchFamily="18" charset="0"/>
                                  </a:rPr>
                                  <m:t>x</m:t>
                                </m:r>
                              </m:e>
                              <m:sup>
                                <m:r>
                                  <a:rPr lang="en-US" sz="2700" b="0" i="1" smtClean="0">
                                    <a:solidFill>
                                      <a:srgbClr val="0000A2"/>
                                    </a:solidFill>
                                    <a:latin typeface="Cambria Math" panose="02040503050406030204" pitchFamily="18" charset="0"/>
                                    <a:cs typeface="Times New Roman" pitchFamily="18" charset="0"/>
                                  </a:rPr>
                                  <m:t>2</m:t>
                                </m:r>
                              </m:sup>
                            </m:sSup>
                          </m:den>
                        </m:f>
                      </m:e>
                    </m:d>
                    <m:r>
                      <m:rPr>
                        <m:nor/>
                      </m:rPr>
                      <a:rPr lang="en-US" sz="2700">
                        <a:solidFill>
                          <a:srgbClr val="0000A2"/>
                        </a:solidFill>
                        <a:latin typeface="Times New Roman" pitchFamily="18" charset="0"/>
                        <a:cs typeface="Times New Roman" pitchFamily="18" charset="0"/>
                      </a:rPr>
                      <m:t>.</m:t>
                    </m:r>
                    <m:f>
                      <m:fPr>
                        <m:ctrlPr>
                          <a:rPr lang="en-US" sz="2700" i="1">
                            <a:solidFill>
                              <a:srgbClr val="0000A2"/>
                            </a:solidFill>
                            <a:latin typeface="Cambria Math" panose="02040503050406030204" pitchFamily="18" charset="0"/>
                            <a:cs typeface="Times New Roman" pitchFamily="18" charset="0"/>
                          </a:rPr>
                        </m:ctrlPr>
                      </m:fPr>
                      <m:num>
                        <m:sSup>
                          <m:sSupPr>
                            <m:ctrlPr>
                              <a:rPr lang="en-US" sz="2700" i="1" smtClean="0">
                                <a:solidFill>
                                  <a:srgbClr val="0000A2"/>
                                </a:solidFill>
                                <a:latin typeface="Cambria Math" panose="02040503050406030204" pitchFamily="18" charset="0"/>
                                <a:cs typeface="Times New Roman" pitchFamily="18" charset="0"/>
                              </a:rPr>
                            </m:ctrlPr>
                          </m:sSupPr>
                          <m:e>
                            <m:r>
                              <m:rPr>
                                <m:nor/>
                              </m:rPr>
                              <a:rPr lang="en-US" sz="2700" i="0" smtClean="0">
                                <a:solidFill>
                                  <a:srgbClr val="0000A2"/>
                                </a:solidFill>
                                <a:latin typeface="Times New Roman" pitchFamily="18" charset="0"/>
                                <a:cs typeface="Times New Roman" pitchFamily="18" charset="0"/>
                              </a:rPr>
                              <m:t>x</m:t>
                            </m:r>
                          </m:e>
                          <m:sup>
                            <m:r>
                              <a:rPr lang="en-US" sz="2700" b="0" i="1" smtClean="0">
                                <a:solidFill>
                                  <a:srgbClr val="0000A2"/>
                                </a:solidFill>
                                <a:latin typeface="Cambria Math" panose="02040503050406030204" pitchFamily="18" charset="0"/>
                                <a:cs typeface="Times New Roman" pitchFamily="18" charset="0"/>
                              </a:rPr>
                              <m:t>2</m:t>
                            </m:r>
                          </m:sup>
                        </m:sSup>
                        <m:r>
                          <m:rPr>
                            <m:nor/>
                          </m:rPr>
                          <a:rPr lang="en-US" sz="2700" b="0" i="0" smtClean="0">
                            <a:solidFill>
                              <a:srgbClr val="0000A2"/>
                            </a:solidFill>
                            <a:latin typeface="Times New Roman" pitchFamily="18" charset="0"/>
                            <a:cs typeface="Times New Roman" pitchFamily="18" charset="0"/>
                          </a:rPr>
                          <m:t>y</m:t>
                        </m:r>
                        <m:r>
                          <m:rPr>
                            <m:nor/>
                          </m:rPr>
                          <a:rPr lang="en-US" sz="2700" b="0" i="0" smtClean="0">
                            <a:solidFill>
                              <a:srgbClr val="0000A2"/>
                            </a:solidFill>
                            <a:latin typeface="Times New Roman" pitchFamily="18" charset="0"/>
                            <a:cs typeface="Times New Roman" pitchFamily="18" charset="0"/>
                          </a:rPr>
                          <m:t> − </m:t>
                        </m:r>
                        <m:r>
                          <m:rPr>
                            <m:nor/>
                          </m:rPr>
                          <a:rPr lang="en-US" sz="2700" b="0" i="0" smtClean="0">
                            <a:solidFill>
                              <a:srgbClr val="0000A2"/>
                            </a:solidFill>
                            <a:latin typeface="Times New Roman" pitchFamily="18" charset="0"/>
                            <a:cs typeface="Times New Roman" pitchFamily="18" charset="0"/>
                          </a:rPr>
                          <m:t>x</m:t>
                        </m:r>
                        <m:sSup>
                          <m:sSupPr>
                            <m:ctrlPr>
                              <a:rPr lang="en-US" sz="2700" b="0" i="1" smtClean="0">
                                <a:solidFill>
                                  <a:srgbClr val="0000A2"/>
                                </a:solidFill>
                                <a:latin typeface="Cambria Math" panose="02040503050406030204" pitchFamily="18" charset="0"/>
                                <a:cs typeface="Times New Roman" pitchFamily="18" charset="0"/>
                              </a:rPr>
                            </m:ctrlPr>
                          </m:sSupPr>
                          <m:e>
                            <m:r>
                              <m:rPr>
                                <m:nor/>
                              </m:rPr>
                              <a:rPr lang="en-US" sz="2700" b="0" i="0" smtClean="0">
                                <a:solidFill>
                                  <a:srgbClr val="0000A2"/>
                                </a:solidFill>
                                <a:latin typeface="Times New Roman" pitchFamily="18" charset="0"/>
                                <a:cs typeface="Times New Roman" pitchFamily="18" charset="0"/>
                              </a:rPr>
                              <m:t>y</m:t>
                            </m:r>
                          </m:e>
                          <m:sup>
                            <m:r>
                              <a:rPr lang="en-US" sz="2700" b="0" i="1" smtClean="0">
                                <a:solidFill>
                                  <a:srgbClr val="0000A2"/>
                                </a:solidFill>
                                <a:latin typeface="Cambria Math" panose="02040503050406030204" pitchFamily="18" charset="0"/>
                                <a:cs typeface="Times New Roman" pitchFamily="18" charset="0"/>
                              </a:rPr>
                              <m:t>2</m:t>
                            </m:r>
                          </m:sup>
                        </m:sSup>
                      </m:num>
                      <m:den>
                        <m:sSup>
                          <m:sSupPr>
                            <m:ctrlPr>
                              <a:rPr lang="en-US" sz="2700" i="1" smtClean="0">
                                <a:solidFill>
                                  <a:srgbClr val="0000A2"/>
                                </a:solidFill>
                                <a:latin typeface="Cambria Math" panose="02040503050406030204" pitchFamily="18" charset="0"/>
                                <a:cs typeface="Times New Roman" pitchFamily="18" charset="0"/>
                              </a:rPr>
                            </m:ctrlPr>
                          </m:sSupPr>
                          <m:e>
                            <m:d>
                              <m:dPr>
                                <m:ctrlPr>
                                  <a:rPr lang="en-US" sz="2700" i="1" smtClean="0">
                                    <a:solidFill>
                                      <a:srgbClr val="0000A2"/>
                                    </a:solidFill>
                                    <a:latin typeface="Cambria Math" panose="02040503050406030204" pitchFamily="18" charset="0"/>
                                    <a:cs typeface="Times New Roman" pitchFamily="18" charset="0"/>
                                  </a:rPr>
                                </m:ctrlPr>
                              </m:dPr>
                              <m:e>
                                <m:r>
                                  <m:rPr>
                                    <m:nor/>
                                  </m:rPr>
                                  <a:rPr lang="en-US" sz="2700" b="0" i="0" smtClean="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 </m:t>
                                </m:r>
                                <m:r>
                                  <m:rPr>
                                    <m:nor/>
                                  </m:rPr>
                                  <a:rPr lang="en-US" sz="2700" b="0" i="0" smtClean="0">
                                    <a:solidFill>
                                      <a:srgbClr val="0000A2"/>
                                    </a:solidFill>
                                    <a:latin typeface="Times New Roman" pitchFamily="18" charset="0"/>
                                    <a:cs typeface="Times New Roman" pitchFamily="18" charset="0"/>
                                  </a:rPr>
                                  <m:t>y</m:t>
                                </m:r>
                              </m:e>
                            </m:d>
                          </m:e>
                          <m:sup>
                            <m:r>
                              <a:rPr lang="en-US" sz="2700" b="0" i="1" smtClean="0">
                                <a:solidFill>
                                  <a:srgbClr val="0000A2"/>
                                </a:solidFill>
                                <a:latin typeface="Cambria Math" panose="02040503050406030204" pitchFamily="18" charset="0"/>
                                <a:cs typeface="Times New Roman" pitchFamily="18" charset="0"/>
                              </a:rPr>
                              <m:t>2</m:t>
                            </m:r>
                          </m:sup>
                        </m:sSup>
                      </m:den>
                    </m:f>
                  </m:oMath>
                </a14:m>
                <a:r>
                  <a:rPr lang="en-US" sz="2700">
                    <a:solidFill>
                      <a:srgbClr val="0000A2"/>
                    </a:solidFill>
                    <a:latin typeface="Times New Roman" pitchFamily="18" charset="0"/>
                    <a:ea typeface="Times New Roman" pitchFamily="18" charset="0"/>
                    <a:cs typeface="Times New Roman" pitchFamily="18" charset="0"/>
                  </a:rPr>
                  <a:t>		       </a:t>
                </a:r>
              </a:p>
              <a:p>
                <a:pPr algn="just" eaLnBrk="0" fontAlgn="base" hangingPunct="0">
                  <a:spcBef>
                    <a:spcPct val="0"/>
                  </a:spcBef>
                  <a:spcAft>
                    <a:spcPct val="0"/>
                  </a:spcAft>
                  <a:tabLst>
                    <a:tab pos="3306763" algn="l"/>
                  </a:tabLst>
                </a:pPr>
                <a:r>
                  <a:rPr lang="en-US" sz="2700">
                    <a:solidFill>
                      <a:srgbClr val="0000A2"/>
                    </a:solidFill>
                    <a:latin typeface="Times New Roman" pitchFamily="18" charset="0"/>
                    <a:ea typeface="Times New Roman" pitchFamily="18" charset="0"/>
                    <a:cs typeface="Times New Roman" pitchFamily="18" charset="0"/>
                  </a:rPr>
                  <a:t>b)</a:t>
                </a:r>
                <a14:m>
                  <m:oMath xmlns:m="http://schemas.openxmlformats.org/officeDocument/2006/math">
                    <m:r>
                      <a:rPr lang="en-US" sz="2700" b="0" i="0" smtClean="0">
                        <a:solidFill>
                          <a:srgbClr val="0000A2"/>
                        </a:solidFill>
                        <a:latin typeface="Cambria Math" panose="02040503050406030204" pitchFamily="18" charset="0"/>
                        <a:ea typeface="Times New Roman" pitchFamily="18" charset="0"/>
                        <a:cs typeface="Times New Roman" pitchFamily="18" charset="0"/>
                      </a:rPr>
                      <m:t> </m:t>
                    </m:r>
                    <m:r>
                      <m:rPr>
                        <m:nor/>
                      </m:rPr>
                      <a:rPr lang="en-US" sz="2700" b="0" i="0" smtClean="0">
                        <a:solidFill>
                          <a:srgbClr val="0000A2"/>
                        </a:solidFill>
                        <a:latin typeface="Times New Roman" pitchFamily="18" charset="0"/>
                        <a:ea typeface="Times New Roman" pitchFamily="18" charset="0"/>
                        <a:cs typeface="Times New Roman" pitchFamily="18" charset="0"/>
                      </a:rPr>
                      <m:t>B</m:t>
                    </m:r>
                    <m:r>
                      <m:rPr>
                        <m:nor/>
                      </m:rPr>
                      <a:rPr lang="en-US" sz="2700" b="0" i="0" smtClean="0">
                        <a:solidFill>
                          <a:srgbClr val="0000A2"/>
                        </a:solidFill>
                        <a:latin typeface="Times New Roman" pitchFamily="18" charset="0"/>
                        <a:ea typeface="Times New Roman" pitchFamily="18" charset="0"/>
                        <a:cs typeface="Times New Roman" pitchFamily="18" charset="0"/>
                      </a:rPr>
                      <m:t> =</m:t>
                    </m:r>
                    <m:d>
                      <m:dPr>
                        <m:ctrlPr>
                          <a:rPr lang="en-US" sz="2700" b="0" i="1" smtClean="0">
                            <a:solidFill>
                              <a:srgbClr val="0000A2"/>
                            </a:solidFill>
                            <a:latin typeface="Cambria Math" panose="02040503050406030204" pitchFamily="18" charset="0"/>
                            <a:cs typeface="Times New Roman" pitchFamily="18" charset="0"/>
                          </a:rPr>
                        </m:ctrlPr>
                      </m:dPr>
                      <m:e>
                        <m:f>
                          <m:fPr>
                            <m:ctrlPr>
                              <a:rPr lang="en-US" sz="2700" b="0" i="1" smtClean="0">
                                <a:solidFill>
                                  <a:srgbClr val="0000A2"/>
                                </a:solidFill>
                                <a:latin typeface="Cambria Math" panose="02040503050406030204" pitchFamily="18" charset="0"/>
                                <a:cs typeface="Times New Roman" pitchFamily="18" charset="0"/>
                              </a:rPr>
                            </m:ctrlPr>
                          </m:fPr>
                          <m:num>
                            <m:r>
                              <m:rPr>
                                <m:nor/>
                              </m:rPr>
                              <a:rPr lang="en-US" sz="2700" b="0" i="0" smtClean="0">
                                <a:solidFill>
                                  <a:srgbClr val="0000A2"/>
                                </a:solidFill>
                                <a:latin typeface="Times New Roman" pitchFamily="18" charset="0"/>
                                <a:cs typeface="Times New Roman" pitchFamily="18" charset="0"/>
                              </a:rPr>
                              <m:t>1</m:t>
                            </m:r>
                          </m:num>
                          <m:den>
                            <m:sSup>
                              <m:sSupPr>
                                <m:ctrlPr>
                                  <a:rPr lang="en-US" sz="2700" b="0" i="1" smtClean="0">
                                    <a:solidFill>
                                      <a:srgbClr val="0000A2"/>
                                    </a:solidFill>
                                    <a:latin typeface="Cambria Math" panose="02040503050406030204" pitchFamily="18" charset="0"/>
                                    <a:cs typeface="Times New Roman" pitchFamily="18" charset="0"/>
                                  </a:rPr>
                                </m:ctrlPr>
                              </m:sSupPr>
                              <m:e>
                                <m:r>
                                  <m:rPr>
                                    <m:nor/>
                                  </m:rPr>
                                  <a:rPr lang="en-US" sz="2700" b="0" i="0" smtClean="0">
                                    <a:solidFill>
                                      <a:srgbClr val="0000A2"/>
                                    </a:solidFill>
                                    <a:latin typeface="Times New Roman" pitchFamily="18" charset="0"/>
                                    <a:cs typeface="Times New Roman" pitchFamily="18" charset="0"/>
                                  </a:rPr>
                                  <m:t>x</m:t>
                                </m:r>
                              </m:e>
                              <m:sup>
                                <m:r>
                                  <a:rPr lang="en-US" sz="2700" b="0" i="1" smtClean="0">
                                    <a:solidFill>
                                      <a:srgbClr val="0000A2"/>
                                    </a:solidFill>
                                    <a:latin typeface="Cambria Math" panose="02040503050406030204" pitchFamily="18" charset="0"/>
                                    <a:cs typeface="Times New Roman" pitchFamily="18" charset="0"/>
                                  </a:rPr>
                                  <m:t>2</m:t>
                                </m:r>
                              </m:sup>
                            </m:sSup>
                            <m:r>
                              <m:rPr>
                                <m:nor/>
                              </m:rPr>
                              <a:rPr lang="en-US" sz="2700" b="0" i="0" smtClean="0">
                                <a:solidFill>
                                  <a:srgbClr val="0000A2"/>
                                </a:solidFill>
                                <a:latin typeface="Cambria Math" panose="02040503050406030204" pitchFamily="18" charset="0"/>
                                <a:cs typeface="Times New Roman" pitchFamily="18" charset="0"/>
                              </a:rPr>
                              <m:t> </m:t>
                            </m:r>
                            <m:r>
                              <m:rPr>
                                <m:nor/>
                              </m:rPr>
                              <a:rPr lang="en-US" sz="2700" b="0" i="0" smtClean="0">
                                <a:solidFill>
                                  <a:srgbClr val="0000A2"/>
                                </a:solidFill>
                                <a:latin typeface="Times New Roman" pitchFamily="18" charset="0"/>
                                <a:cs typeface="Times New Roman" pitchFamily="18" charset="0"/>
                              </a:rPr>
                              <m:t>+ 4</m:t>
                            </m:r>
                            <m:r>
                              <m:rPr>
                                <m:nor/>
                              </m:rPr>
                              <a:rPr lang="en-US" sz="2700" b="0" i="0" smtClean="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+ 4</m:t>
                            </m:r>
                          </m:den>
                        </m:f>
                        <m:r>
                          <m:rPr>
                            <m:nor/>
                          </m:rPr>
                          <a:rPr lang="en-US" sz="2700" b="0" i="0" smtClean="0">
                            <a:solidFill>
                              <a:srgbClr val="0000A2"/>
                            </a:solidFill>
                            <a:latin typeface="Cambria Math" panose="02040503050406030204" pitchFamily="18" charset="0"/>
                            <a:cs typeface="Times New Roman" pitchFamily="18" charset="0"/>
                          </a:rPr>
                          <m:t> </m:t>
                        </m:r>
                        <m:r>
                          <m:rPr>
                            <m:nor/>
                          </m:rPr>
                          <a:rPr lang="en-US" sz="2700" b="0" i="0" smtClean="0">
                            <a:solidFill>
                              <a:srgbClr val="0000A2"/>
                            </a:solidFill>
                            <a:latin typeface="Times New Roman" pitchFamily="18" charset="0"/>
                            <a:cs typeface="Times New Roman" pitchFamily="18" charset="0"/>
                          </a:rPr>
                          <m:t>− </m:t>
                        </m:r>
                        <m:f>
                          <m:fPr>
                            <m:ctrlPr>
                              <a:rPr lang="en-US" sz="2700" b="0" i="1" smtClean="0">
                                <a:solidFill>
                                  <a:srgbClr val="0000A2"/>
                                </a:solidFill>
                                <a:latin typeface="Cambria Math" panose="02040503050406030204" pitchFamily="18" charset="0"/>
                                <a:cs typeface="Times New Roman" pitchFamily="18" charset="0"/>
                              </a:rPr>
                            </m:ctrlPr>
                          </m:fPr>
                          <m:num>
                            <m:r>
                              <m:rPr>
                                <m:nor/>
                              </m:rPr>
                              <a:rPr lang="en-US" sz="2700" b="0" i="0" smtClean="0">
                                <a:solidFill>
                                  <a:srgbClr val="0000A2"/>
                                </a:solidFill>
                                <a:latin typeface="Times New Roman" pitchFamily="18" charset="0"/>
                                <a:cs typeface="Times New Roman" pitchFamily="18" charset="0"/>
                              </a:rPr>
                              <m:t>1</m:t>
                            </m:r>
                          </m:num>
                          <m:den>
                            <m:sSup>
                              <m:sSupPr>
                                <m:ctrlPr>
                                  <a:rPr lang="en-US" sz="2700" b="0" i="1" smtClean="0">
                                    <a:solidFill>
                                      <a:srgbClr val="0000A2"/>
                                    </a:solidFill>
                                    <a:latin typeface="Cambria Math" panose="02040503050406030204" pitchFamily="18" charset="0"/>
                                    <a:cs typeface="Times New Roman" pitchFamily="18" charset="0"/>
                                  </a:rPr>
                                </m:ctrlPr>
                              </m:sSupPr>
                              <m:e>
                                <m:r>
                                  <m:rPr>
                                    <m:nor/>
                                  </m:rPr>
                                  <a:rPr lang="en-US" sz="2700" b="0" i="0" smtClean="0">
                                    <a:solidFill>
                                      <a:srgbClr val="0000A2"/>
                                    </a:solidFill>
                                    <a:latin typeface="Times New Roman" pitchFamily="18" charset="0"/>
                                    <a:cs typeface="Times New Roman" pitchFamily="18" charset="0"/>
                                  </a:rPr>
                                  <m:t>x</m:t>
                                </m:r>
                              </m:e>
                              <m:sup>
                                <m:r>
                                  <a:rPr lang="en-US" sz="2700" b="0" i="1" smtClean="0">
                                    <a:solidFill>
                                      <a:srgbClr val="0000A2"/>
                                    </a:solidFill>
                                    <a:latin typeface="Cambria Math" panose="02040503050406030204" pitchFamily="18" charset="0"/>
                                    <a:cs typeface="Times New Roman" pitchFamily="18" charset="0"/>
                                  </a:rPr>
                                  <m:t>2</m:t>
                                </m:r>
                              </m:sup>
                            </m:sSup>
                            <m:r>
                              <a:rPr lang="en-US" sz="2700" b="0" i="1" smtClean="0">
                                <a:solidFill>
                                  <a:srgbClr val="0000A2"/>
                                </a:solidFill>
                                <a:latin typeface="Cambria Math" panose="02040503050406030204" pitchFamily="18" charset="0"/>
                                <a:cs typeface="Times New Roman" pitchFamily="18" charset="0"/>
                              </a:rPr>
                              <m:t> </m:t>
                            </m:r>
                            <m:r>
                              <m:rPr>
                                <m:nor/>
                              </m:rPr>
                              <a:rPr lang="en-US" sz="2700" b="0" i="0" smtClean="0">
                                <a:solidFill>
                                  <a:srgbClr val="0000A2"/>
                                </a:solidFill>
                                <a:latin typeface="Times New Roman" pitchFamily="18" charset="0"/>
                                <a:cs typeface="Times New Roman" pitchFamily="18" charset="0"/>
                              </a:rPr>
                              <m:t>− 4</m:t>
                            </m:r>
                            <m:r>
                              <m:rPr>
                                <m:nor/>
                              </m:rPr>
                              <a:rPr lang="en-US" sz="2700" b="0" i="0" smtClean="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+ 4</m:t>
                            </m:r>
                          </m:den>
                        </m:f>
                      </m:e>
                    </m:d>
                    <m:r>
                      <m:rPr>
                        <m:nor/>
                      </m:rPr>
                      <a:rPr lang="en-US" sz="2700" b="0" i="0" smtClean="0">
                        <a:solidFill>
                          <a:srgbClr val="0000A2"/>
                        </a:solidFill>
                        <a:latin typeface="Times New Roman" pitchFamily="18" charset="0"/>
                        <a:cs typeface="Times New Roman" pitchFamily="18" charset="0"/>
                      </a:rPr>
                      <m:t>:</m:t>
                    </m:r>
                    <m:d>
                      <m:dPr>
                        <m:ctrlPr>
                          <a:rPr lang="en-US" sz="2700" b="0" i="1" smtClean="0">
                            <a:solidFill>
                              <a:srgbClr val="0000A2"/>
                            </a:solidFill>
                            <a:latin typeface="Cambria Math" panose="02040503050406030204" pitchFamily="18" charset="0"/>
                            <a:cs typeface="Times New Roman" pitchFamily="18" charset="0"/>
                          </a:rPr>
                        </m:ctrlPr>
                      </m:dPr>
                      <m:e>
                        <m:f>
                          <m:fPr>
                            <m:ctrlPr>
                              <a:rPr lang="en-US" sz="2700" b="0" i="1" smtClean="0">
                                <a:solidFill>
                                  <a:srgbClr val="0000A2"/>
                                </a:solidFill>
                                <a:latin typeface="Cambria Math" panose="02040503050406030204" pitchFamily="18" charset="0"/>
                                <a:cs typeface="Times New Roman" pitchFamily="18" charset="0"/>
                              </a:rPr>
                            </m:ctrlPr>
                          </m:fPr>
                          <m:num>
                            <m:r>
                              <m:rPr>
                                <m:nor/>
                              </m:rPr>
                              <a:rPr lang="en-US" sz="2700" b="0" i="0" smtClean="0">
                                <a:solidFill>
                                  <a:srgbClr val="0000A2"/>
                                </a:solidFill>
                                <a:latin typeface="Times New Roman" pitchFamily="18" charset="0"/>
                                <a:cs typeface="Times New Roman" pitchFamily="18" charset="0"/>
                              </a:rPr>
                              <m:t>1</m:t>
                            </m:r>
                          </m:num>
                          <m:den>
                            <m:r>
                              <m:rPr>
                                <m:nor/>
                              </m:rPr>
                              <a:rPr lang="en-US" sz="2700" b="0" i="0" smtClean="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+ 2</m:t>
                            </m:r>
                          </m:den>
                        </m:f>
                        <m:r>
                          <m:rPr>
                            <m:nor/>
                          </m:rPr>
                          <a:rPr lang="en-US" sz="2700" b="0" i="0" smtClean="0">
                            <a:solidFill>
                              <a:srgbClr val="0000A2"/>
                            </a:solidFill>
                            <a:latin typeface="Cambria Math" panose="02040503050406030204" pitchFamily="18" charset="0"/>
                            <a:cs typeface="Times New Roman" pitchFamily="18" charset="0"/>
                          </a:rPr>
                          <m:t> </m:t>
                        </m:r>
                        <m:r>
                          <m:rPr>
                            <m:nor/>
                          </m:rPr>
                          <a:rPr lang="en-US" sz="2700" b="0" i="0" smtClean="0">
                            <a:solidFill>
                              <a:srgbClr val="0000A2"/>
                            </a:solidFill>
                            <a:latin typeface="Times New Roman" pitchFamily="18" charset="0"/>
                            <a:cs typeface="Times New Roman" pitchFamily="18" charset="0"/>
                          </a:rPr>
                          <m:t>+ </m:t>
                        </m:r>
                        <m:f>
                          <m:fPr>
                            <m:ctrlPr>
                              <a:rPr lang="en-US" sz="2700" b="0" i="1" smtClean="0">
                                <a:solidFill>
                                  <a:srgbClr val="0000A2"/>
                                </a:solidFill>
                                <a:latin typeface="Cambria Math" panose="02040503050406030204" pitchFamily="18" charset="0"/>
                                <a:cs typeface="Times New Roman" pitchFamily="18" charset="0"/>
                              </a:rPr>
                            </m:ctrlPr>
                          </m:fPr>
                          <m:num>
                            <m:r>
                              <m:rPr>
                                <m:nor/>
                              </m:rPr>
                              <a:rPr lang="en-US" sz="2700" b="0" i="0" smtClean="0">
                                <a:solidFill>
                                  <a:srgbClr val="0000A2"/>
                                </a:solidFill>
                                <a:latin typeface="Times New Roman" pitchFamily="18" charset="0"/>
                                <a:cs typeface="Times New Roman" pitchFamily="18" charset="0"/>
                              </a:rPr>
                              <m:t>1</m:t>
                            </m:r>
                          </m:num>
                          <m:den>
                            <m:r>
                              <m:rPr>
                                <m:nor/>
                              </m:rPr>
                              <a:rPr lang="en-US" sz="2700" b="0" i="0" smtClean="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− 2</m:t>
                            </m:r>
                          </m:den>
                        </m:f>
                      </m:e>
                    </m:d>
                    <m:r>
                      <m:rPr>
                        <m:nor/>
                      </m:rPr>
                      <a:rPr lang="en-US" sz="2700" b="0" i="0" smtClean="0">
                        <a:solidFill>
                          <a:srgbClr val="0000A2"/>
                        </a:solidFill>
                        <a:latin typeface="Times New Roman" pitchFamily="18" charset="0"/>
                        <a:cs typeface="Times New Roman" pitchFamily="18" charset="0"/>
                      </a:rPr>
                      <m:t>.</m:t>
                    </m:r>
                    <m:d>
                      <m:dPr>
                        <m:ctrlPr>
                          <a:rPr lang="en-US" sz="2700" b="0" i="1" smtClean="0">
                            <a:solidFill>
                              <a:srgbClr val="0000A2"/>
                            </a:solidFill>
                            <a:latin typeface="Cambria Math" panose="02040503050406030204" pitchFamily="18" charset="0"/>
                            <a:cs typeface="Times New Roman" pitchFamily="18" charset="0"/>
                          </a:rPr>
                        </m:ctrlPr>
                      </m:dPr>
                      <m:e>
                        <m:sSup>
                          <m:sSupPr>
                            <m:ctrlPr>
                              <a:rPr lang="en-US" sz="2700" b="0" i="1" smtClean="0">
                                <a:solidFill>
                                  <a:srgbClr val="0000A2"/>
                                </a:solidFill>
                                <a:latin typeface="Cambria Math" panose="02040503050406030204" pitchFamily="18" charset="0"/>
                                <a:cs typeface="Times New Roman" pitchFamily="18" charset="0"/>
                              </a:rPr>
                            </m:ctrlPr>
                          </m:sSupPr>
                          <m:e>
                            <m:r>
                              <m:rPr>
                                <m:nor/>
                              </m:rPr>
                              <a:rPr lang="en-US" sz="2700" b="0" i="0" smtClean="0">
                                <a:solidFill>
                                  <a:srgbClr val="0000A2"/>
                                </a:solidFill>
                                <a:latin typeface="Times New Roman" pitchFamily="18" charset="0"/>
                                <a:cs typeface="Times New Roman" pitchFamily="18" charset="0"/>
                              </a:rPr>
                              <m:t>x</m:t>
                            </m:r>
                          </m:e>
                          <m:sup>
                            <m:r>
                              <a:rPr lang="en-US" sz="2700" b="0" i="1" smtClean="0">
                                <a:solidFill>
                                  <a:srgbClr val="0000A2"/>
                                </a:solidFill>
                                <a:latin typeface="Cambria Math" panose="02040503050406030204" pitchFamily="18" charset="0"/>
                                <a:cs typeface="Times New Roman" pitchFamily="18" charset="0"/>
                              </a:rPr>
                              <m:t>2</m:t>
                            </m:r>
                          </m:sup>
                        </m:sSup>
                        <m:r>
                          <a:rPr lang="en-US" sz="2700" b="0" i="1" smtClean="0">
                            <a:solidFill>
                              <a:srgbClr val="0000A2"/>
                            </a:solidFill>
                            <a:latin typeface="Cambria Math" panose="02040503050406030204" pitchFamily="18" charset="0"/>
                            <a:cs typeface="Times New Roman" pitchFamily="18" charset="0"/>
                          </a:rPr>
                          <m:t> </m:t>
                        </m:r>
                        <m:r>
                          <m:rPr>
                            <m:nor/>
                          </m:rPr>
                          <a:rPr lang="en-US" sz="2700" b="0" i="0" smtClean="0">
                            <a:solidFill>
                              <a:srgbClr val="0000A2"/>
                            </a:solidFill>
                            <a:latin typeface="Times New Roman" pitchFamily="18" charset="0"/>
                            <a:cs typeface="Times New Roman" pitchFamily="18" charset="0"/>
                          </a:rPr>
                          <m:t>− 4</m:t>
                        </m:r>
                      </m:e>
                    </m:d>
                  </m:oMath>
                </a14:m>
                <a:endParaRPr lang="en-US" sz="2700">
                  <a:solidFill>
                    <a:srgbClr val="0000BC"/>
                  </a:solidFill>
                  <a:latin typeface="Times New Roman" pitchFamily="18" charset="0"/>
                  <a:cs typeface="Times New Roman" pitchFamily="18" charset="0"/>
                </a:endParaRPr>
              </a:p>
            </p:txBody>
          </p:sp>
        </mc:Choice>
        <mc:Fallback xmlns="">
          <p:sp>
            <p:nvSpPr>
              <p:cNvPr id="2" name="Rectangle 1"/>
              <p:cNvSpPr>
                <a:spLocks noRot="1" noChangeAspect="1" noMove="1" noResize="1" noEditPoints="1" noAdjustHandles="1" noChangeArrowheads="1" noChangeShapeType="1" noTextEdit="1"/>
              </p:cNvSpPr>
              <p:nvPr/>
            </p:nvSpPr>
            <p:spPr>
              <a:xfrm>
                <a:off x="304800" y="847913"/>
                <a:ext cx="8763000" cy="2490041"/>
              </a:xfrm>
              <a:prstGeom prst="rect">
                <a:avLst/>
              </a:prstGeom>
              <a:blipFill>
                <a:blip r:embed="rId3"/>
                <a:stretch>
                  <a:fillRect l="-1391" t="-2445" r="-1321"/>
                </a:stretch>
              </a:blipFill>
            </p:spPr>
            <p:txBody>
              <a:bodyPr/>
              <a:lstStyle/>
              <a:p>
                <a:r>
                  <a:rPr lang="vi-VN">
                    <a:noFill/>
                  </a:rPr>
                  <a:t> </a:t>
                </a:r>
              </a:p>
            </p:txBody>
          </p:sp>
        </mc:Fallback>
      </mc:AlternateContent>
      <p:sp>
        <p:nvSpPr>
          <p:cNvPr id="11" name="Rectangle 10"/>
          <p:cNvSpPr/>
          <p:nvPr/>
        </p:nvSpPr>
        <p:spPr>
          <a:xfrm>
            <a:off x="304800" y="166008"/>
            <a:ext cx="2209800" cy="584775"/>
          </a:xfrm>
          <a:prstGeom prst="rect">
            <a:avLst/>
          </a:prstGeom>
        </p:spPr>
        <p:txBody>
          <a:bodyPr wrap="square">
            <a:spAutoFit/>
          </a:bodyPr>
          <a:lstStyle/>
          <a:p>
            <a:pPr algn="just" eaLnBrk="0" fontAlgn="base" hangingPunct="0">
              <a:spcBef>
                <a:spcPct val="0"/>
              </a:spcBef>
              <a:spcAft>
                <a:spcPct val="0"/>
              </a:spcAft>
              <a:tabLst>
                <a:tab pos="3306763" algn="l"/>
              </a:tabLst>
            </a:pPr>
            <a:r>
              <a:rPr lang="fr-FR" sz="3200" b="1" u="sng">
                <a:solidFill>
                  <a:srgbClr val="C00000"/>
                </a:solidFill>
                <a:latin typeface="Times New Roman" pitchFamily="18" charset="0"/>
                <a:ea typeface="Times New Roman" pitchFamily="18" charset="0"/>
                <a:cs typeface="Times New Roman" pitchFamily="18" charset="0"/>
              </a:rPr>
              <a:t>Áp dụng:</a:t>
            </a:r>
            <a:r>
              <a:rPr lang="en-US" sz="3200" u="sng">
                <a:solidFill>
                  <a:srgbClr val="0000BC"/>
                </a:solidFill>
                <a:latin typeface="Times New Roman" pitchFamily="18" charset="0"/>
                <a:ea typeface="Times New Roman" pitchFamily="18" charset="0"/>
                <a:cs typeface="Times New Roman" pitchFamily="18" charset="0"/>
              </a:rPr>
              <a:t>       </a:t>
            </a:r>
          </a:p>
        </p:txBody>
      </p:sp>
      <p:pic>
        <p:nvPicPr>
          <p:cNvPr id="12" name="Picture 11">
            <a:extLst>
              <a:ext uri="{FF2B5EF4-FFF2-40B4-BE49-F238E27FC236}">
                <a16:creationId xmlns:a16="http://schemas.microsoft.com/office/drawing/2014/main" id="{F6FB81FC-5C4F-4382-BF57-46764EBED54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8819"/>
          <a:stretch/>
        </p:blipFill>
        <p:spPr>
          <a:xfrm>
            <a:off x="7943590" y="3581137"/>
            <a:ext cx="1200413" cy="1200413"/>
          </a:xfrm>
          <a:prstGeom prst="rect">
            <a:avLst/>
          </a:prstGeom>
        </p:spPr>
      </p:pic>
    </p:spTree>
    <p:extLst>
      <p:ext uri="{BB962C8B-B14F-4D97-AF65-F5344CB8AC3E}">
        <p14:creationId xmlns:p14="http://schemas.microsoft.com/office/powerpoint/2010/main" val="188692169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a:spLocks noChangeArrowheads="1"/>
          </p:cNvSpPr>
          <p:nvPr/>
        </p:nvSpPr>
        <p:spPr bwMode="auto">
          <a:xfrm>
            <a:off x="1" y="71068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16" name="Rectangle 15"/>
          <p:cNvSpPr>
            <a:spLocks noChangeArrowheads="1"/>
          </p:cNvSpPr>
          <p:nvPr/>
        </p:nvSpPr>
        <p:spPr bwMode="auto">
          <a:xfrm>
            <a:off x="1" y="116788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18" name="Rectangle 17"/>
          <p:cNvSpPr>
            <a:spLocks noChangeArrowheads="1"/>
          </p:cNvSpPr>
          <p:nvPr/>
        </p:nvSpPr>
        <p:spPr bwMode="auto">
          <a:xfrm>
            <a:off x="1" y="207276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19" name="Rectangle 18"/>
          <p:cNvSpPr>
            <a:spLocks noChangeArrowheads="1"/>
          </p:cNvSpPr>
          <p:nvPr/>
        </p:nvSpPr>
        <p:spPr bwMode="auto">
          <a:xfrm>
            <a:off x="1" y="259663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21" name="Rectangle 20"/>
          <p:cNvSpPr>
            <a:spLocks noChangeArrowheads="1"/>
          </p:cNvSpPr>
          <p:nvPr/>
        </p:nvSpPr>
        <p:spPr bwMode="auto">
          <a:xfrm>
            <a:off x="1" y="352056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22" name="Rectangle 21"/>
          <p:cNvSpPr>
            <a:spLocks noChangeArrowheads="1"/>
          </p:cNvSpPr>
          <p:nvPr/>
        </p:nvSpPr>
        <p:spPr bwMode="auto">
          <a:xfrm>
            <a:off x="1" y="407301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24" name="Rectangle 23"/>
          <p:cNvSpPr>
            <a:spLocks noChangeArrowheads="1"/>
          </p:cNvSpPr>
          <p:nvPr/>
        </p:nvSpPr>
        <p:spPr bwMode="auto">
          <a:xfrm>
            <a:off x="1" y="571131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25" name="Rectangle 24"/>
          <p:cNvSpPr>
            <a:spLocks noChangeArrowheads="1"/>
          </p:cNvSpPr>
          <p:nvPr/>
        </p:nvSpPr>
        <p:spPr bwMode="auto">
          <a:xfrm>
            <a:off x="1" y="647331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2" name="Rectangle 1"/>
          <p:cNvSpPr/>
          <p:nvPr/>
        </p:nvSpPr>
        <p:spPr>
          <a:xfrm>
            <a:off x="0" y="402907"/>
            <a:ext cx="1981200" cy="492443"/>
          </a:xfrm>
          <a:prstGeom prst="rect">
            <a:avLst/>
          </a:prstGeom>
        </p:spPr>
        <p:txBody>
          <a:bodyPr wrap="square">
            <a:spAutoFit/>
          </a:bodyPr>
          <a:lstStyle/>
          <a:p>
            <a:pPr algn="just" eaLnBrk="0" fontAlgn="base" hangingPunct="0">
              <a:spcBef>
                <a:spcPct val="0"/>
              </a:spcBef>
              <a:spcAft>
                <a:spcPct val="0"/>
              </a:spcAft>
              <a:tabLst>
                <a:tab pos="3306763" algn="l"/>
              </a:tabLst>
            </a:pPr>
            <a:r>
              <a:rPr lang="fr-FR" sz="2600" b="1" u="sng" dirty="0" err="1">
                <a:solidFill>
                  <a:srgbClr val="C00000"/>
                </a:solidFill>
                <a:latin typeface="Times New Roman" pitchFamily="18" charset="0"/>
                <a:ea typeface="Times New Roman" pitchFamily="18" charset="0"/>
                <a:cs typeface="Times New Roman" pitchFamily="18" charset="0"/>
              </a:rPr>
              <a:t>Đáp</a:t>
            </a:r>
            <a:r>
              <a:rPr lang="fr-FR" sz="2600" b="1" u="sng" dirty="0">
                <a:solidFill>
                  <a:srgbClr val="C00000"/>
                </a:solidFill>
                <a:latin typeface="Times New Roman" pitchFamily="18" charset="0"/>
                <a:ea typeface="Times New Roman" pitchFamily="18" charset="0"/>
                <a:cs typeface="Times New Roman" pitchFamily="18" charset="0"/>
              </a:rPr>
              <a:t> </a:t>
            </a:r>
            <a:r>
              <a:rPr lang="fr-FR" sz="2600" b="1" u="sng" dirty="0" err="1">
                <a:solidFill>
                  <a:srgbClr val="C00000"/>
                </a:solidFill>
                <a:latin typeface="Times New Roman" pitchFamily="18" charset="0"/>
                <a:ea typeface="Times New Roman" pitchFamily="18" charset="0"/>
                <a:cs typeface="Times New Roman" pitchFamily="18" charset="0"/>
              </a:rPr>
              <a:t>án</a:t>
            </a:r>
            <a:r>
              <a:rPr lang="fr-FR" sz="2600" b="1" u="sng" dirty="0">
                <a:solidFill>
                  <a:srgbClr val="C00000"/>
                </a:solidFill>
                <a:latin typeface="Times New Roman" pitchFamily="18" charset="0"/>
                <a:ea typeface="Times New Roman" pitchFamily="18" charset="0"/>
                <a:cs typeface="Times New Roman" pitchFamily="18" charset="0"/>
              </a:rPr>
              <a:t>:</a:t>
            </a:r>
            <a:r>
              <a:rPr lang="en-US" sz="2600" u="sng" dirty="0">
                <a:solidFill>
                  <a:srgbClr val="0000BC"/>
                </a:solidFill>
                <a:latin typeface="Times New Roman" pitchFamily="18" charset="0"/>
                <a:ea typeface="Times New Roman" pitchFamily="18" charset="0"/>
                <a:cs typeface="Times New Roman" pitchFamily="18" charset="0"/>
              </a:rPr>
              <a:t>       </a:t>
            </a:r>
          </a:p>
        </p:txBody>
      </p:sp>
      <mc:AlternateContent xmlns:mc="http://schemas.openxmlformats.org/markup-compatibility/2006">
        <mc:Choice xmlns:a14="http://schemas.microsoft.com/office/drawing/2010/main" Requires="a14">
          <p:sp>
            <p:nvSpPr>
              <p:cNvPr id="3" name="Rectangle 2"/>
              <p:cNvSpPr/>
              <p:nvPr/>
            </p:nvSpPr>
            <p:spPr>
              <a:xfrm>
                <a:off x="1371600" y="251719"/>
                <a:ext cx="6553200" cy="863891"/>
              </a:xfrm>
              <a:prstGeom prst="rect">
                <a:avLst/>
              </a:prstGeom>
            </p:spPr>
            <p:txBody>
              <a:bodyPr wrap="square">
                <a:spAutoFit/>
              </a:bodyPr>
              <a:lstStyle/>
              <a:p>
                <a:r>
                  <a:rPr lang="en-US" sz="2600" dirty="0">
                    <a:solidFill>
                      <a:srgbClr val="0000A2"/>
                    </a:solidFill>
                    <a:latin typeface="Times New Roman" pitchFamily="18" charset="0"/>
                    <a:ea typeface="Times New Roman" pitchFamily="18" charset="0"/>
                    <a:cs typeface="Times New Roman" pitchFamily="18" charset="0"/>
                  </a:rPr>
                  <a:t>a) </a:t>
                </a:r>
                <a14:m>
                  <m:oMath xmlns:m="http://schemas.openxmlformats.org/officeDocument/2006/math">
                    <m:r>
                      <m:rPr>
                        <m:nor/>
                      </m:rPr>
                      <a:rPr lang="en-US" sz="2600">
                        <a:solidFill>
                          <a:srgbClr val="0000A2"/>
                        </a:solidFill>
                        <a:latin typeface="Times New Roman" pitchFamily="18" charset="0"/>
                        <a:cs typeface="Times New Roman" pitchFamily="18" charset="0"/>
                      </a:rPr>
                      <m:t>A</m:t>
                    </m:r>
                    <m:r>
                      <m:rPr>
                        <m:nor/>
                      </m:rPr>
                      <a:rPr lang="en-US" sz="2600" b="0" i="0" smtClean="0">
                        <a:solidFill>
                          <a:srgbClr val="0000A2"/>
                        </a:solidFill>
                        <a:latin typeface="Times New Roman" pitchFamily="18" charset="0"/>
                        <a:cs typeface="Times New Roman" pitchFamily="18" charset="0"/>
                      </a:rPr>
                      <m:t> </m:t>
                    </m:r>
                    <m:r>
                      <m:rPr>
                        <m:nor/>
                      </m:rPr>
                      <a:rPr lang="en-US" sz="2600">
                        <a:solidFill>
                          <a:srgbClr val="0000A2"/>
                        </a:solidFill>
                        <a:latin typeface="Times New Roman" pitchFamily="18" charset="0"/>
                        <a:cs typeface="Times New Roman" pitchFamily="18" charset="0"/>
                      </a:rPr>
                      <m:t>=</m:t>
                    </m:r>
                    <m:d>
                      <m:dPr>
                        <m:ctrlPr>
                          <a:rPr lang="en-US" sz="2600" i="1">
                            <a:solidFill>
                              <a:srgbClr val="0000A2"/>
                            </a:solidFill>
                            <a:latin typeface="Cambria Math" panose="02040503050406030204" pitchFamily="18" charset="0"/>
                            <a:cs typeface="Times New Roman" pitchFamily="18" charset="0"/>
                          </a:rPr>
                        </m:ctrlPr>
                      </m:dPr>
                      <m:e>
                        <m:f>
                          <m:fPr>
                            <m:ctrlPr>
                              <a:rPr lang="en-US" sz="2600" i="1">
                                <a:solidFill>
                                  <a:srgbClr val="0000A2"/>
                                </a:solidFill>
                                <a:latin typeface="Cambria Math" panose="02040503050406030204" pitchFamily="18" charset="0"/>
                                <a:cs typeface="Times New Roman" pitchFamily="18" charset="0"/>
                              </a:rPr>
                            </m:ctrlPr>
                          </m:fPr>
                          <m:num>
                            <m:r>
                              <m:rPr>
                                <m:nor/>
                              </m:rPr>
                              <a:rPr lang="en-US" sz="2600">
                                <a:solidFill>
                                  <a:srgbClr val="0000A2"/>
                                </a:solidFill>
                                <a:latin typeface="Times New Roman" pitchFamily="18" charset="0"/>
                                <a:cs typeface="Times New Roman" pitchFamily="18" charset="0"/>
                              </a:rPr>
                              <m:t>x</m:t>
                            </m:r>
                          </m:num>
                          <m:den>
                            <m:r>
                              <m:rPr>
                                <m:nor/>
                              </m:rPr>
                              <a:rPr lang="en-US" sz="2600">
                                <a:solidFill>
                                  <a:srgbClr val="0000A2"/>
                                </a:solidFill>
                                <a:latin typeface="Times New Roman" pitchFamily="18" charset="0"/>
                                <a:cs typeface="Times New Roman" pitchFamily="18" charset="0"/>
                              </a:rPr>
                              <m:t>xy</m:t>
                            </m:r>
                            <m:r>
                              <m:rPr>
                                <m:nor/>
                              </m:rPr>
                              <a:rPr lang="en-US" sz="2600" b="0" i="0" smtClean="0">
                                <a:solidFill>
                                  <a:srgbClr val="0000A2"/>
                                </a:solidFill>
                                <a:latin typeface="Times New Roman" pitchFamily="18" charset="0"/>
                                <a:cs typeface="Times New Roman" pitchFamily="18" charset="0"/>
                              </a:rPr>
                              <m:t> </m:t>
                            </m:r>
                            <m:r>
                              <m:rPr>
                                <m:nor/>
                              </m:rPr>
                              <a:rPr lang="en-US" sz="2600">
                                <a:solidFill>
                                  <a:srgbClr val="0000A2"/>
                                </a:solidFill>
                                <a:latin typeface="Times New Roman" pitchFamily="18" charset="0"/>
                                <a:cs typeface="Times New Roman" pitchFamily="18" charset="0"/>
                              </a:rPr>
                              <m:t>−</m:t>
                            </m:r>
                            <m:r>
                              <m:rPr>
                                <m:nor/>
                              </m:rPr>
                              <a:rPr lang="en-US" sz="2600" b="0" i="0" smtClean="0">
                                <a:solidFill>
                                  <a:srgbClr val="0000A2"/>
                                </a:solidFill>
                                <a:latin typeface="Times New Roman" pitchFamily="18" charset="0"/>
                                <a:cs typeface="Times New Roman" pitchFamily="18" charset="0"/>
                              </a:rPr>
                              <m:t> </m:t>
                            </m:r>
                            <m:sSup>
                              <m:sSupPr>
                                <m:ctrlPr>
                                  <a:rPr lang="en-US" sz="2600" i="1">
                                    <a:solidFill>
                                      <a:srgbClr val="0000A2"/>
                                    </a:solidFill>
                                    <a:latin typeface="Cambria Math" panose="02040503050406030204" pitchFamily="18" charset="0"/>
                                    <a:cs typeface="Times New Roman" pitchFamily="18" charset="0"/>
                                  </a:rPr>
                                </m:ctrlPr>
                              </m:sSupPr>
                              <m:e>
                                <m:r>
                                  <m:rPr>
                                    <m:nor/>
                                  </m:rPr>
                                  <a:rPr lang="en-US" sz="2600">
                                    <a:solidFill>
                                      <a:srgbClr val="0000A2"/>
                                    </a:solidFill>
                                    <a:latin typeface="Times New Roman" pitchFamily="18" charset="0"/>
                                    <a:cs typeface="Times New Roman" pitchFamily="18" charset="0"/>
                                  </a:rPr>
                                  <m:t>y</m:t>
                                </m:r>
                              </m:e>
                              <m:sup>
                                <m:r>
                                  <a:rPr lang="en-US" sz="2600" b="0" i="1" smtClean="0">
                                    <a:solidFill>
                                      <a:srgbClr val="0000A2"/>
                                    </a:solidFill>
                                    <a:latin typeface="Cambria Math" panose="02040503050406030204" pitchFamily="18" charset="0"/>
                                    <a:cs typeface="Times New Roman" pitchFamily="18" charset="0"/>
                                  </a:rPr>
                                  <m:t>2</m:t>
                                </m:r>
                              </m:sup>
                            </m:sSup>
                          </m:den>
                        </m:f>
                        <m:r>
                          <m:rPr>
                            <m:nor/>
                          </m:rPr>
                          <a:rPr lang="en-US" sz="2600" b="0" i="0" smtClean="0">
                            <a:solidFill>
                              <a:srgbClr val="0000A2"/>
                            </a:solidFill>
                            <a:latin typeface="Cambria Math" panose="02040503050406030204" pitchFamily="18" charset="0"/>
                            <a:cs typeface="Times New Roman" pitchFamily="18" charset="0"/>
                          </a:rPr>
                          <m:t> </m:t>
                        </m:r>
                        <m:r>
                          <m:rPr>
                            <m:nor/>
                          </m:rPr>
                          <a:rPr lang="en-US" sz="2600">
                            <a:solidFill>
                              <a:srgbClr val="0000A2"/>
                            </a:solidFill>
                            <a:latin typeface="Times New Roman" pitchFamily="18" charset="0"/>
                            <a:cs typeface="Times New Roman" pitchFamily="18" charset="0"/>
                          </a:rPr>
                          <m:t>+</m:t>
                        </m:r>
                        <m:r>
                          <m:rPr>
                            <m:nor/>
                          </m:rPr>
                          <a:rPr lang="en-US" sz="2600" b="0" i="0" smtClean="0">
                            <a:solidFill>
                              <a:srgbClr val="0000A2"/>
                            </a:solidFill>
                            <a:latin typeface="Times New Roman" pitchFamily="18" charset="0"/>
                            <a:cs typeface="Times New Roman" pitchFamily="18" charset="0"/>
                          </a:rPr>
                          <m:t> </m:t>
                        </m:r>
                        <m:f>
                          <m:fPr>
                            <m:ctrlPr>
                              <a:rPr lang="en-US" sz="2600" i="1">
                                <a:solidFill>
                                  <a:srgbClr val="0000A2"/>
                                </a:solidFill>
                                <a:latin typeface="Cambria Math" panose="02040503050406030204" pitchFamily="18" charset="0"/>
                                <a:cs typeface="Times New Roman" pitchFamily="18" charset="0"/>
                              </a:rPr>
                            </m:ctrlPr>
                          </m:fPr>
                          <m:num>
                            <m:r>
                              <m:rPr>
                                <m:nor/>
                              </m:rPr>
                              <a:rPr lang="en-US" sz="2600">
                                <a:solidFill>
                                  <a:srgbClr val="0000A2"/>
                                </a:solidFill>
                                <a:latin typeface="Times New Roman" pitchFamily="18" charset="0"/>
                                <a:cs typeface="Times New Roman" pitchFamily="18" charset="0"/>
                              </a:rPr>
                              <m:t>2</m:t>
                            </m:r>
                            <m:r>
                              <m:rPr>
                                <m:nor/>
                              </m:rPr>
                              <a:rPr lang="en-US" sz="2600">
                                <a:solidFill>
                                  <a:srgbClr val="0000A2"/>
                                </a:solidFill>
                                <a:latin typeface="Times New Roman" pitchFamily="18" charset="0"/>
                                <a:cs typeface="Times New Roman" pitchFamily="18" charset="0"/>
                              </a:rPr>
                              <m:t>x</m:t>
                            </m:r>
                            <m:r>
                              <m:rPr>
                                <m:nor/>
                              </m:rPr>
                              <a:rPr lang="en-US" sz="2600" b="0" i="0" smtClean="0">
                                <a:solidFill>
                                  <a:srgbClr val="0000A2"/>
                                </a:solidFill>
                                <a:latin typeface="Times New Roman" pitchFamily="18" charset="0"/>
                                <a:cs typeface="Times New Roman" pitchFamily="18" charset="0"/>
                              </a:rPr>
                              <m:t> </m:t>
                            </m:r>
                            <m:r>
                              <m:rPr>
                                <m:nor/>
                              </m:rPr>
                              <a:rPr lang="en-US" sz="2600">
                                <a:solidFill>
                                  <a:srgbClr val="0000A2"/>
                                </a:solidFill>
                                <a:latin typeface="Times New Roman" pitchFamily="18" charset="0"/>
                                <a:cs typeface="Times New Roman" pitchFamily="18" charset="0"/>
                              </a:rPr>
                              <m:t>−</m:t>
                            </m:r>
                            <m:r>
                              <m:rPr>
                                <m:nor/>
                              </m:rPr>
                              <a:rPr lang="en-US" sz="2600" b="0" i="0" smtClean="0">
                                <a:solidFill>
                                  <a:srgbClr val="0000A2"/>
                                </a:solidFill>
                                <a:latin typeface="Times New Roman" pitchFamily="18" charset="0"/>
                                <a:cs typeface="Times New Roman" pitchFamily="18" charset="0"/>
                              </a:rPr>
                              <m:t> </m:t>
                            </m:r>
                            <m:r>
                              <m:rPr>
                                <m:nor/>
                              </m:rPr>
                              <a:rPr lang="en-US" sz="2600">
                                <a:solidFill>
                                  <a:srgbClr val="0000A2"/>
                                </a:solidFill>
                                <a:latin typeface="Times New Roman" pitchFamily="18" charset="0"/>
                                <a:cs typeface="Times New Roman" pitchFamily="18" charset="0"/>
                              </a:rPr>
                              <m:t>y</m:t>
                            </m:r>
                          </m:num>
                          <m:den>
                            <m:r>
                              <m:rPr>
                                <m:nor/>
                              </m:rPr>
                              <a:rPr lang="en-US" sz="2600">
                                <a:solidFill>
                                  <a:srgbClr val="0000A2"/>
                                </a:solidFill>
                                <a:latin typeface="Times New Roman" pitchFamily="18" charset="0"/>
                                <a:cs typeface="Times New Roman" pitchFamily="18" charset="0"/>
                              </a:rPr>
                              <m:t>xy</m:t>
                            </m:r>
                            <m:r>
                              <m:rPr>
                                <m:nor/>
                              </m:rPr>
                              <a:rPr lang="en-US" sz="2600" b="0" i="0" smtClean="0">
                                <a:solidFill>
                                  <a:srgbClr val="0000A2"/>
                                </a:solidFill>
                                <a:latin typeface="Times New Roman" pitchFamily="18" charset="0"/>
                                <a:cs typeface="Times New Roman" pitchFamily="18" charset="0"/>
                              </a:rPr>
                              <m:t> </m:t>
                            </m:r>
                            <m:r>
                              <m:rPr>
                                <m:nor/>
                              </m:rPr>
                              <a:rPr lang="en-US" sz="2600">
                                <a:solidFill>
                                  <a:srgbClr val="0000A2"/>
                                </a:solidFill>
                                <a:latin typeface="Times New Roman" pitchFamily="18" charset="0"/>
                                <a:cs typeface="Times New Roman" pitchFamily="18" charset="0"/>
                              </a:rPr>
                              <m:t>−</m:t>
                            </m:r>
                            <m:r>
                              <m:rPr>
                                <m:nor/>
                              </m:rPr>
                              <a:rPr lang="en-US" sz="2600" b="0" i="0" smtClean="0">
                                <a:solidFill>
                                  <a:srgbClr val="0000A2"/>
                                </a:solidFill>
                                <a:latin typeface="Times New Roman" pitchFamily="18" charset="0"/>
                                <a:cs typeface="Times New Roman" pitchFamily="18" charset="0"/>
                              </a:rPr>
                              <m:t> </m:t>
                            </m:r>
                            <m:sSup>
                              <m:sSupPr>
                                <m:ctrlPr>
                                  <a:rPr lang="en-US" sz="2600" i="1">
                                    <a:solidFill>
                                      <a:srgbClr val="0000A2"/>
                                    </a:solidFill>
                                    <a:latin typeface="Cambria Math" panose="02040503050406030204" pitchFamily="18" charset="0"/>
                                    <a:cs typeface="Times New Roman" pitchFamily="18" charset="0"/>
                                  </a:rPr>
                                </m:ctrlPr>
                              </m:sSupPr>
                              <m:e>
                                <m:r>
                                  <m:rPr>
                                    <m:nor/>
                                  </m:rPr>
                                  <a:rPr lang="en-US" sz="2600">
                                    <a:solidFill>
                                      <a:srgbClr val="0000A2"/>
                                    </a:solidFill>
                                    <a:latin typeface="Times New Roman" pitchFamily="18" charset="0"/>
                                    <a:cs typeface="Times New Roman" pitchFamily="18" charset="0"/>
                                  </a:rPr>
                                  <m:t>x</m:t>
                                </m:r>
                              </m:e>
                              <m:sup>
                                <m:r>
                                  <a:rPr lang="en-US" sz="2600" b="0" i="1" smtClean="0">
                                    <a:solidFill>
                                      <a:srgbClr val="0000A2"/>
                                    </a:solidFill>
                                    <a:latin typeface="Cambria Math" panose="02040503050406030204" pitchFamily="18" charset="0"/>
                                    <a:cs typeface="Times New Roman" pitchFamily="18" charset="0"/>
                                  </a:rPr>
                                  <m:t>2</m:t>
                                </m:r>
                              </m:sup>
                            </m:sSup>
                          </m:den>
                        </m:f>
                      </m:e>
                    </m:d>
                    <m:r>
                      <m:rPr>
                        <m:nor/>
                      </m:rPr>
                      <a:rPr lang="en-US" sz="2600">
                        <a:solidFill>
                          <a:srgbClr val="0000A2"/>
                        </a:solidFill>
                        <a:latin typeface="Times New Roman" pitchFamily="18" charset="0"/>
                        <a:cs typeface="Times New Roman" pitchFamily="18" charset="0"/>
                      </a:rPr>
                      <m:t>.</m:t>
                    </m:r>
                    <m:f>
                      <m:fPr>
                        <m:ctrlPr>
                          <a:rPr lang="en-US" sz="2600" i="1">
                            <a:solidFill>
                              <a:srgbClr val="0000A2"/>
                            </a:solidFill>
                            <a:latin typeface="Cambria Math" panose="02040503050406030204" pitchFamily="18" charset="0"/>
                            <a:cs typeface="Times New Roman" pitchFamily="18" charset="0"/>
                          </a:rPr>
                        </m:ctrlPr>
                      </m:fPr>
                      <m:num>
                        <m:sSup>
                          <m:sSupPr>
                            <m:ctrlPr>
                              <a:rPr lang="en-US" sz="2600" i="1">
                                <a:solidFill>
                                  <a:srgbClr val="0000A2"/>
                                </a:solidFill>
                                <a:latin typeface="Cambria Math" panose="02040503050406030204" pitchFamily="18" charset="0"/>
                                <a:cs typeface="Times New Roman" pitchFamily="18" charset="0"/>
                              </a:rPr>
                            </m:ctrlPr>
                          </m:sSupPr>
                          <m:e>
                            <m:r>
                              <m:rPr>
                                <m:nor/>
                              </m:rPr>
                              <a:rPr lang="en-US" sz="2600">
                                <a:solidFill>
                                  <a:srgbClr val="0000A2"/>
                                </a:solidFill>
                                <a:latin typeface="Times New Roman" pitchFamily="18" charset="0"/>
                                <a:cs typeface="Times New Roman" pitchFamily="18" charset="0"/>
                              </a:rPr>
                              <m:t>x</m:t>
                            </m:r>
                          </m:e>
                          <m:sup>
                            <m:r>
                              <a:rPr lang="en-US" sz="2600" b="0" i="1" smtClean="0">
                                <a:solidFill>
                                  <a:srgbClr val="0000A2"/>
                                </a:solidFill>
                                <a:latin typeface="Cambria Math" panose="02040503050406030204" pitchFamily="18" charset="0"/>
                                <a:cs typeface="Times New Roman" pitchFamily="18" charset="0"/>
                              </a:rPr>
                              <m:t>2</m:t>
                            </m:r>
                          </m:sup>
                        </m:sSup>
                        <m:r>
                          <m:rPr>
                            <m:nor/>
                          </m:rPr>
                          <a:rPr lang="en-US" sz="2600">
                            <a:solidFill>
                              <a:srgbClr val="0000A2"/>
                            </a:solidFill>
                            <a:latin typeface="Times New Roman" pitchFamily="18" charset="0"/>
                            <a:cs typeface="Times New Roman" pitchFamily="18" charset="0"/>
                          </a:rPr>
                          <m:t>y</m:t>
                        </m:r>
                        <m:r>
                          <m:rPr>
                            <m:nor/>
                          </m:rPr>
                          <a:rPr lang="en-US" sz="2600" b="0" i="0" smtClean="0">
                            <a:solidFill>
                              <a:srgbClr val="0000A2"/>
                            </a:solidFill>
                            <a:latin typeface="Times New Roman" pitchFamily="18" charset="0"/>
                            <a:cs typeface="Times New Roman" pitchFamily="18" charset="0"/>
                          </a:rPr>
                          <m:t> </m:t>
                        </m:r>
                        <m:r>
                          <m:rPr>
                            <m:nor/>
                          </m:rPr>
                          <a:rPr lang="en-US" sz="2600">
                            <a:solidFill>
                              <a:srgbClr val="0000A2"/>
                            </a:solidFill>
                            <a:latin typeface="Times New Roman" pitchFamily="18" charset="0"/>
                            <a:cs typeface="Times New Roman" pitchFamily="18" charset="0"/>
                          </a:rPr>
                          <m:t>−</m:t>
                        </m:r>
                        <m:r>
                          <m:rPr>
                            <m:nor/>
                          </m:rPr>
                          <a:rPr lang="en-US" sz="2600" b="0" i="0" smtClean="0">
                            <a:solidFill>
                              <a:srgbClr val="0000A2"/>
                            </a:solidFill>
                            <a:latin typeface="Times New Roman" pitchFamily="18" charset="0"/>
                            <a:cs typeface="Times New Roman" pitchFamily="18" charset="0"/>
                          </a:rPr>
                          <m:t> </m:t>
                        </m:r>
                        <m:r>
                          <m:rPr>
                            <m:nor/>
                          </m:rPr>
                          <a:rPr lang="en-US" sz="2600">
                            <a:solidFill>
                              <a:srgbClr val="0000A2"/>
                            </a:solidFill>
                            <a:latin typeface="Times New Roman" pitchFamily="18" charset="0"/>
                            <a:cs typeface="Times New Roman" pitchFamily="18" charset="0"/>
                          </a:rPr>
                          <m:t>x</m:t>
                        </m:r>
                        <m:sSup>
                          <m:sSupPr>
                            <m:ctrlPr>
                              <a:rPr lang="en-US" sz="2600" i="1">
                                <a:solidFill>
                                  <a:srgbClr val="0000A2"/>
                                </a:solidFill>
                                <a:latin typeface="Cambria Math" panose="02040503050406030204" pitchFamily="18" charset="0"/>
                                <a:cs typeface="Times New Roman" pitchFamily="18" charset="0"/>
                              </a:rPr>
                            </m:ctrlPr>
                          </m:sSupPr>
                          <m:e>
                            <m:r>
                              <m:rPr>
                                <m:nor/>
                              </m:rPr>
                              <a:rPr lang="en-US" sz="2600">
                                <a:solidFill>
                                  <a:srgbClr val="0000A2"/>
                                </a:solidFill>
                                <a:latin typeface="Times New Roman" pitchFamily="18" charset="0"/>
                                <a:cs typeface="Times New Roman" pitchFamily="18" charset="0"/>
                              </a:rPr>
                              <m:t>y</m:t>
                            </m:r>
                          </m:e>
                          <m:sup>
                            <m:r>
                              <a:rPr lang="en-US" sz="2600" b="0" i="1" smtClean="0">
                                <a:solidFill>
                                  <a:srgbClr val="0000A2"/>
                                </a:solidFill>
                                <a:latin typeface="Cambria Math" panose="02040503050406030204" pitchFamily="18" charset="0"/>
                                <a:cs typeface="Times New Roman" pitchFamily="18" charset="0"/>
                              </a:rPr>
                              <m:t>2</m:t>
                            </m:r>
                          </m:sup>
                        </m:sSup>
                      </m:num>
                      <m:den>
                        <m:sSup>
                          <m:sSupPr>
                            <m:ctrlPr>
                              <a:rPr lang="en-US" sz="2600" i="1">
                                <a:solidFill>
                                  <a:srgbClr val="0000A2"/>
                                </a:solidFill>
                                <a:latin typeface="Cambria Math" panose="02040503050406030204" pitchFamily="18" charset="0"/>
                                <a:cs typeface="Times New Roman" pitchFamily="18" charset="0"/>
                              </a:rPr>
                            </m:ctrlPr>
                          </m:sSupPr>
                          <m:e>
                            <m:d>
                              <m:dPr>
                                <m:ctrlPr>
                                  <a:rPr lang="en-US" sz="2600" i="1">
                                    <a:solidFill>
                                      <a:srgbClr val="0000A2"/>
                                    </a:solidFill>
                                    <a:latin typeface="Cambria Math" panose="02040503050406030204" pitchFamily="18" charset="0"/>
                                    <a:cs typeface="Times New Roman" pitchFamily="18" charset="0"/>
                                  </a:rPr>
                                </m:ctrlPr>
                              </m:dPr>
                              <m:e>
                                <m:r>
                                  <m:rPr>
                                    <m:nor/>
                                  </m:rPr>
                                  <a:rPr lang="en-US" sz="2600">
                                    <a:solidFill>
                                      <a:srgbClr val="0000A2"/>
                                    </a:solidFill>
                                    <a:latin typeface="Times New Roman" pitchFamily="18" charset="0"/>
                                    <a:cs typeface="Times New Roman" pitchFamily="18" charset="0"/>
                                  </a:rPr>
                                  <m:t>x</m:t>
                                </m:r>
                                <m:r>
                                  <m:rPr>
                                    <m:nor/>
                                  </m:rPr>
                                  <a:rPr lang="en-US" sz="2600" b="0" i="0" smtClean="0">
                                    <a:solidFill>
                                      <a:srgbClr val="0000A2"/>
                                    </a:solidFill>
                                    <a:latin typeface="Times New Roman" pitchFamily="18" charset="0"/>
                                    <a:cs typeface="Times New Roman" pitchFamily="18" charset="0"/>
                                  </a:rPr>
                                  <m:t> </m:t>
                                </m:r>
                                <m:r>
                                  <m:rPr>
                                    <m:nor/>
                                  </m:rPr>
                                  <a:rPr lang="en-US" sz="2600">
                                    <a:solidFill>
                                      <a:srgbClr val="0000A2"/>
                                    </a:solidFill>
                                    <a:latin typeface="Times New Roman" pitchFamily="18" charset="0"/>
                                    <a:cs typeface="Times New Roman" pitchFamily="18" charset="0"/>
                                  </a:rPr>
                                  <m:t>−</m:t>
                                </m:r>
                                <m:r>
                                  <m:rPr>
                                    <m:nor/>
                                  </m:rPr>
                                  <a:rPr lang="en-US" sz="2600" b="0" i="0" smtClean="0">
                                    <a:solidFill>
                                      <a:srgbClr val="0000A2"/>
                                    </a:solidFill>
                                    <a:latin typeface="Times New Roman" pitchFamily="18" charset="0"/>
                                    <a:cs typeface="Times New Roman" pitchFamily="18" charset="0"/>
                                  </a:rPr>
                                  <m:t> </m:t>
                                </m:r>
                                <m:r>
                                  <m:rPr>
                                    <m:nor/>
                                  </m:rPr>
                                  <a:rPr lang="en-US" sz="2600">
                                    <a:solidFill>
                                      <a:srgbClr val="0000A2"/>
                                    </a:solidFill>
                                    <a:latin typeface="Times New Roman" pitchFamily="18" charset="0"/>
                                    <a:cs typeface="Times New Roman" pitchFamily="18" charset="0"/>
                                  </a:rPr>
                                  <m:t>y</m:t>
                                </m:r>
                              </m:e>
                            </m:d>
                          </m:e>
                          <m:sup>
                            <m:r>
                              <a:rPr lang="en-US" sz="2600" b="0" i="1" smtClean="0">
                                <a:solidFill>
                                  <a:srgbClr val="0000A2"/>
                                </a:solidFill>
                                <a:latin typeface="Cambria Math" panose="02040503050406030204" pitchFamily="18" charset="0"/>
                                <a:cs typeface="Times New Roman" pitchFamily="18" charset="0"/>
                              </a:rPr>
                              <m:t>2</m:t>
                            </m:r>
                          </m:sup>
                        </m:sSup>
                      </m:den>
                    </m:f>
                  </m:oMath>
                </a14:m>
                <a:r>
                  <a:rPr lang="en-US" sz="2600" dirty="0">
                    <a:solidFill>
                      <a:srgbClr val="0000A2"/>
                    </a:solidFill>
                    <a:latin typeface="Times New Roman" pitchFamily="18" charset="0"/>
                    <a:ea typeface="Times New Roman" pitchFamily="18" charset="0"/>
                    <a:cs typeface="Times New Roman" pitchFamily="18" charset="0"/>
                  </a:rPr>
                  <a:t>	</a:t>
                </a:r>
                <a:endParaRPr lang="en-US" sz="2600" dirty="0">
                  <a:solidFill>
                    <a:srgbClr val="0000A2"/>
                  </a:solidFill>
                  <a:latin typeface="Times New Roman" pitchFamily="18" charset="0"/>
                  <a:cs typeface="Times New Roman" pitchFamily="18" charset="0"/>
                </a:endParaRPr>
              </a:p>
            </p:txBody>
          </p:sp>
        </mc:Choice>
        <mc:Fallback>
          <p:sp>
            <p:nvSpPr>
              <p:cNvPr id="3" name="Rectangle 2"/>
              <p:cNvSpPr>
                <a:spLocks noRot="1" noChangeAspect="1" noMove="1" noResize="1" noEditPoints="1" noAdjustHandles="1" noChangeArrowheads="1" noChangeShapeType="1" noTextEdit="1"/>
              </p:cNvSpPr>
              <p:nvPr/>
            </p:nvSpPr>
            <p:spPr>
              <a:xfrm>
                <a:off x="1371600" y="251719"/>
                <a:ext cx="6553200" cy="863891"/>
              </a:xfrm>
              <a:prstGeom prst="rect">
                <a:avLst/>
              </a:prstGeom>
              <a:blipFill>
                <a:blip r:embed="rId3"/>
                <a:stretch>
                  <a:fillRect l="-1674"/>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3" name="Rectangle 12"/>
              <p:cNvSpPr/>
              <p:nvPr/>
            </p:nvSpPr>
            <p:spPr>
              <a:xfrm>
                <a:off x="1981200" y="1030738"/>
                <a:ext cx="6172200" cy="863891"/>
              </a:xfrm>
              <a:prstGeom prst="rect">
                <a:avLst/>
              </a:prstGeom>
            </p:spPr>
            <p:txBody>
              <a:bodyPr wrap="square">
                <a:spAutoFit/>
              </a:bodyPr>
              <a:lstStyle/>
              <a:p>
                <a14:m>
                  <m:oMath xmlns:m="http://schemas.openxmlformats.org/officeDocument/2006/math">
                    <m:r>
                      <m:rPr>
                        <m:nor/>
                      </m:rPr>
                      <a:rPr lang="en-US" sz="2600" i="0" smtClean="0">
                        <a:solidFill>
                          <a:srgbClr val="0000A2"/>
                        </a:solidFill>
                        <a:latin typeface="Times New Roman" pitchFamily="18" charset="0"/>
                        <a:cs typeface="Times New Roman" pitchFamily="18" charset="0"/>
                      </a:rPr>
                      <m:t>=</m:t>
                    </m:r>
                    <m:d>
                      <m:dPr>
                        <m:ctrlPr>
                          <a:rPr lang="en-US" sz="2600" i="1">
                            <a:solidFill>
                              <a:srgbClr val="0000A2"/>
                            </a:solidFill>
                            <a:latin typeface="Cambria Math" panose="02040503050406030204" pitchFamily="18" charset="0"/>
                            <a:cs typeface="Times New Roman" pitchFamily="18" charset="0"/>
                          </a:rPr>
                        </m:ctrlPr>
                      </m:dPr>
                      <m:e>
                        <m:f>
                          <m:fPr>
                            <m:ctrlPr>
                              <a:rPr lang="en-US" sz="2600" i="1">
                                <a:solidFill>
                                  <a:srgbClr val="0000A2"/>
                                </a:solidFill>
                                <a:latin typeface="Cambria Math" panose="02040503050406030204" pitchFamily="18" charset="0"/>
                                <a:cs typeface="Times New Roman" pitchFamily="18" charset="0"/>
                              </a:rPr>
                            </m:ctrlPr>
                          </m:fPr>
                          <m:num>
                            <m:r>
                              <m:rPr>
                                <m:nor/>
                              </m:rPr>
                              <a:rPr lang="en-US" sz="2600" i="0">
                                <a:solidFill>
                                  <a:srgbClr val="0000A2"/>
                                </a:solidFill>
                                <a:latin typeface="Times New Roman" pitchFamily="18" charset="0"/>
                                <a:cs typeface="Times New Roman" pitchFamily="18" charset="0"/>
                              </a:rPr>
                              <m:t>x</m:t>
                            </m:r>
                          </m:num>
                          <m:den>
                            <m:r>
                              <m:rPr>
                                <m:nor/>
                              </m:rPr>
                              <a:rPr lang="en-US" sz="2600" i="0">
                                <a:solidFill>
                                  <a:srgbClr val="0000A2"/>
                                </a:solidFill>
                                <a:latin typeface="Times New Roman" pitchFamily="18" charset="0"/>
                                <a:cs typeface="Times New Roman" pitchFamily="18" charset="0"/>
                              </a:rPr>
                              <m:t>y</m:t>
                            </m:r>
                            <m:d>
                              <m:dPr>
                                <m:ctrlPr>
                                  <a:rPr lang="en-US" sz="2600" i="1" smtClean="0">
                                    <a:solidFill>
                                      <a:srgbClr val="0000A2"/>
                                    </a:solidFill>
                                    <a:latin typeface="Cambria Math" panose="02040503050406030204" pitchFamily="18" charset="0"/>
                                    <a:cs typeface="Times New Roman" pitchFamily="18" charset="0"/>
                                  </a:rPr>
                                </m:ctrlPr>
                              </m:dPr>
                              <m:e>
                                <m:r>
                                  <m:rPr>
                                    <m:nor/>
                                  </m:rPr>
                                  <a:rPr lang="en-US" sz="2600" b="0" i="0" smtClean="0">
                                    <a:solidFill>
                                      <a:srgbClr val="0000A2"/>
                                    </a:solidFill>
                                    <a:latin typeface="Times New Roman" pitchFamily="18" charset="0"/>
                                    <a:cs typeface="Times New Roman" pitchFamily="18" charset="0"/>
                                  </a:rPr>
                                  <m:t>x</m:t>
                                </m:r>
                                <m:r>
                                  <m:rPr>
                                    <m:nor/>
                                  </m:rPr>
                                  <a:rPr lang="en-US" sz="2600" b="0" i="0" smtClean="0">
                                    <a:solidFill>
                                      <a:srgbClr val="0000A2"/>
                                    </a:solidFill>
                                    <a:latin typeface="Times New Roman" pitchFamily="18" charset="0"/>
                                    <a:cs typeface="Times New Roman" pitchFamily="18" charset="0"/>
                                  </a:rPr>
                                  <m:t> − </m:t>
                                </m:r>
                                <m:r>
                                  <m:rPr>
                                    <m:nor/>
                                  </m:rPr>
                                  <a:rPr lang="en-US" sz="2600" b="0" i="0" smtClean="0">
                                    <a:solidFill>
                                      <a:srgbClr val="0000A2"/>
                                    </a:solidFill>
                                    <a:latin typeface="Times New Roman" pitchFamily="18" charset="0"/>
                                    <a:cs typeface="Times New Roman" pitchFamily="18" charset="0"/>
                                  </a:rPr>
                                  <m:t>y</m:t>
                                </m:r>
                              </m:e>
                            </m:d>
                          </m:den>
                        </m:f>
                        <m:r>
                          <a:rPr lang="en-US" sz="2600" b="0" i="1" smtClean="0">
                            <a:solidFill>
                              <a:srgbClr val="0000A2"/>
                            </a:solidFill>
                            <a:latin typeface="Cambria Math" panose="02040503050406030204" pitchFamily="18" charset="0"/>
                            <a:cs typeface="Times New Roman" pitchFamily="18" charset="0"/>
                          </a:rPr>
                          <m:t> </m:t>
                        </m:r>
                        <m:r>
                          <m:rPr>
                            <m:nor/>
                          </m:rPr>
                          <a:rPr lang="en-US" sz="2600" i="0">
                            <a:solidFill>
                              <a:srgbClr val="0000A2"/>
                            </a:solidFill>
                            <a:latin typeface="Times New Roman" pitchFamily="18" charset="0"/>
                            <a:cs typeface="Times New Roman" pitchFamily="18" charset="0"/>
                          </a:rPr>
                          <m:t>+</m:t>
                        </m:r>
                        <m:r>
                          <m:rPr>
                            <m:nor/>
                          </m:rPr>
                          <a:rPr lang="en-US" sz="2600" b="0" i="0" smtClean="0">
                            <a:solidFill>
                              <a:srgbClr val="0000A2"/>
                            </a:solidFill>
                            <a:latin typeface="Times New Roman" pitchFamily="18" charset="0"/>
                            <a:cs typeface="Times New Roman" pitchFamily="18" charset="0"/>
                          </a:rPr>
                          <m:t> </m:t>
                        </m:r>
                        <m:f>
                          <m:fPr>
                            <m:ctrlPr>
                              <a:rPr lang="en-US" sz="2600" i="1">
                                <a:solidFill>
                                  <a:srgbClr val="0000A2"/>
                                </a:solidFill>
                                <a:latin typeface="Cambria Math" panose="02040503050406030204" pitchFamily="18" charset="0"/>
                                <a:cs typeface="Times New Roman" pitchFamily="18" charset="0"/>
                              </a:rPr>
                            </m:ctrlPr>
                          </m:fPr>
                          <m:num>
                            <m:r>
                              <m:rPr>
                                <m:nor/>
                              </m:rPr>
                              <a:rPr lang="en-US" sz="2600" i="0">
                                <a:solidFill>
                                  <a:srgbClr val="0000A2"/>
                                </a:solidFill>
                                <a:latin typeface="Times New Roman" pitchFamily="18" charset="0"/>
                                <a:cs typeface="Times New Roman" pitchFamily="18" charset="0"/>
                              </a:rPr>
                              <m:t>2</m:t>
                            </m:r>
                            <m:r>
                              <m:rPr>
                                <m:nor/>
                              </m:rPr>
                              <a:rPr lang="en-US" sz="2600" i="0">
                                <a:solidFill>
                                  <a:srgbClr val="0000A2"/>
                                </a:solidFill>
                                <a:latin typeface="Times New Roman" pitchFamily="18" charset="0"/>
                                <a:cs typeface="Times New Roman" pitchFamily="18" charset="0"/>
                              </a:rPr>
                              <m:t>x</m:t>
                            </m:r>
                            <m:r>
                              <m:rPr>
                                <m:nor/>
                              </m:rPr>
                              <a:rPr lang="en-US" sz="2600" b="0" i="0" smtClean="0">
                                <a:solidFill>
                                  <a:srgbClr val="0000A2"/>
                                </a:solidFill>
                                <a:latin typeface="Times New Roman" pitchFamily="18" charset="0"/>
                                <a:cs typeface="Times New Roman" pitchFamily="18" charset="0"/>
                              </a:rPr>
                              <m:t> </m:t>
                            </m:r>
                            <m:r>
                              <m:rPr>
                                <m:nor/>
                              </m:rPr>
                              <a:rPr lang="en-US" sz="2600" i="0">
                                <a:solidFill>
                                  <a:srgbClr val="0000A2"/>
                                </a:solidFill>
                                <a:latin typeface="Times New Roman" pitchFamily="18" charset="0"/>
                                <a:cs typeface="Times New Roman" pitchFamily="18" charset="0"/>
                              </a:rPr>
                              <m:t>−</m:t>
                            </m:r>
                            <m:r>
                              <m:rPr>
                                <m:nor/>
                              </m:rPr>
                              <a:rPr lang="en-US" sz="2600" b="0" i="0" smtClean="0">
                                <a:solidFill>
                                  <a:srgbClr val="0000A2"/>
                                </a:solidFill>
                                <a:latin typeface="Times New Roman" pitchFamily="18" charset="0"/>
                                <a:cs typeface="Times New Roman" pitchFamily="18" charset="0"/>
                              </a:rPr>
                              <m:t> </m:t>
                            </m:r>
                            <m:r>
                              <m:rPr>
                                <m:nor/>
                              </m:rPr>
                              <a:rPr lang="en-US" sz="2600" i="0">
                                <a:solidFill>
                                  <a:srgbClr val="0000A2"/>
                                </a:solidFill>
                                <a:latin typeface="Times New Roman" pitchFamily="18" charset="0"/>
                                <a:cs typeface="Times New Roman" pitchFamily="18" charset="0"/>
                              </a:rPr>
                              <m:t>y</m:t>
                            </m:r>
                          </m:num>
                          <m:den>
                            <m:r>
                              <m:rPr>
                                <m:nor/>
                              </m:rPr>
                              <a:rPr lang="en-US" sz="2600" i="0">
                                <a:solidFill>
                                  <a:srgbClr val="0000A2"/>
                                </a:solidFill>
                                <a:latin typeface="Times New Roman" pitchFamily="18" charset="0"/>
                                <a:cs typeface="Times New Roman" pitchFamily="18" charset="0"/>
                              </a:rPr>
                              <m:t>x</m:t>
                            </m:r>
                            <m:d>
                              <m:dPr>
                                <m:ctrlPr>
                                  <a:rPr lang="en-US" sz="2600" i="1" smtClean="0">
                                    <a:solidFill>
                                      <a:srgbClr val="0000A2"/>
                                    </a:solidFill>
                                    <a:latin typeface="Cambria Math" panose="02040503050406030204" pitchFamily="18" charset="0"/>
                                    <a:cs typeface="Times New Roman" pitchFamily="18" charset="0"/>
                                  </a:rPr>
                                </m:ctrlPr>
                              </m:dPr>
                              <m:e>
                                <m:r>
                                  <m:rPr>
                                    <m:nor/>
                                  </m:rPr>
                                  <a:rPr lang="en-US" sz="2600" b="0" i="0" smtClean="0">
                                    <a:solidFill>
                                      <a:srgbClr val="0000A2"/>
                                    </a:solidFill>
                                    <a:latin typeface="Times New Roman" pitchFamily="18" charset="0"/>
                                    <a:cs typeface="Times New Roman" pitchFamily="18" charset="0"/>
                                  </a:rPr>
                                  <m:t>y</m:t>
                                </m:r>
                                <m:r>
                                  <m:rPr>
                                    <m:nor/>
                                  </m:rPr>
                                  <a:rPr lang="en-US" sz="2600" b="0" i="0" smtClean="0">
                                    <a:solidFill>
                                      <a:srgbClr val="0000A2"/>
                                    </a:solidFill>
                                    <a:latin typeface="Times New Roman" pitchFamily="18" charset="0"/>
                                    <a:cs typeface="Times New Roman" pitchFamily="18" charset="0"/>
                                  </a:rPr>
                                  <m:t> − </m:t>
                                </m:r>
                                <m:r>
                                  <m:rPr>
                                    <m:nor/>
                                  </m:rPr>
                                  <a:rPr lang="en-US" sz="2600" b="0" i="0" smtClean="0">
                                    <a:solidFill>
                                      <a:srgbClr val="0000A2"/>
                                    </a:solidFill>
                                    <a:latin typeface="Times New Roman" pitchFamily="18" charset="0"/>
                                    <a:cs typeface="Times New Roman" pitchFamily="18" charset="0"/>
                                  </a:rPr>
                                  <m:t>x</m:t>
                                </m:r>
                              </m:e>
                            </m:d>
                          </m:den>
                        </m:f>
                      </m:e>
                    </m:d>
                    <m:r>
                      <m:rPr>
                        <m:nor/>
                      </m:rPr>
                      <a:rPr lang="en-US" sz="2600" i="0">
                        <a:solidFill>
                          <a:srgbClr val="0000A2"/>
                        </a:solidFill>
                        <a:latin typeface="Times New Roman" pitchFamily="18" charset="0"/>
                        <a:cs typeface="Times New Roman" pitchFamily="18" charset="0"/>
                      </a:rPr>
                      <m:t>.</m:t>
                    </m:r>
                    <m:f>
                      <m:fPr>
                        <m:ctrlPr>
                          <a:rPr lang="en-US" sz="2600" i="1">
                            <a:solidFill>
                              <a:srgbClr val="0000A2"/>
                            </a:solidFill>
                            <a:latin typeface="Cambria Math" panose="02040503050406030204" pitchFamily="18" charset="0"/>
                            <a:cs typeface="Times New Roman" pitchFamily="18" charset="0"/>
                          </a:rPr>
                        </m:ctrlPr>
                      </m:fPr>
                      <m:num>
                        <m:r>
                          <m:rPr>
                            <m:nor/>
                          </m:rPr>
                          <a:rPr lang="en-US" sz="2600" b="0" i="0" smtClean="0">
                            <a:solidFill>
                              <a:srgbClr val="0000A2"/>
                            </a:solidFill>
                            <a:latin typeface="Times New Roman" pitchFamily="18" charset="0"/>
                            <a:cs typeface="Times New Roman" pitchFamily="18" charset="0"/>
                          </a:rPr>
                          <m:t>x</m:t>
                        </m:r>
                        <m:r>
                          <m:rPr>
                            <m:nor/>
                          </m:rPr>
                          <a:rPr lang="en-US" sz="2600" i="0">
                            <a:solidFill>
                              <a:srgbClr val="0000A2"/>
                            </a:solidFill>
                            <a:latin typeface="Times New Roman" pitchFamily="18" charset="0"/>
                            <a:cs typeface="Times New Roman" pitchFamily="18" charset="0"/>
                          </a:rPr>
                          <m:t>y</m:t>
                        </m:r>
                        <m:d>
                          <m:dPr>
                            <m:ctrlPr>
                              <a:rPr lang="en-US" sz="2600" i="1" smtClean="0">
                                <a:solidFill>
                                  <a:srgbClr val="0000A2"/>
                                </a:solidFill>
                                <a:latin typeface="Cambria Math" panose="02040503050406030204" pitchFamily="18" charset="0"/>
                                <a:cs typeface="Times New Roman" pitchFamily="18" charset="0"/>
                              </a:rPr>
                            </m:ctrlPr>
                          </m:dPr>
                          <m:e>
                            <m:r>
                              <m:rPr>
                                <m:nor/>
                              </m:rPr>
                              <a:rPr lang="en-US" sz="2600" b="0" i="0" smtClean="0">
                                <a:solidFill>
                                  <a:srgbClr val="0000A2"/>
                                </a:solidFill>
                                <a:latin typeface="Times New Roman" pitchFamily="18" charset="0"/>
                                <a:cs typeface="Times New Roman" pitchFamily="18" charset="0"/>
                              </a:rPr>
                              <m:t>x</m:t>
                            </m:r>
                            <m:r>
                              <m:rPr>
                                <m:nor/>
                              </m:rPr>
                              <a:rPr lang="en-US" sz="2600" b="0" i="0" smtClean="0">
                                <a:solidFill>
                                  <a:srgbClr val="0000A2"/>
                                </a:solidFill>
                                <a:latin typeface="Times New Roman" pitchFamily="18" charset="0"/>
                                <a:cs typeface="Times New Roman" pitchFamily="18" charset="0"/>
                              </a:rPr>
                              <m:t> − </m:t>
                            </m:r>
                            <m:r>
                              <m:rPr>
                                <m:nor/>
                              </m:rPr>
                              <a:rPr lang="en-US" sz="2600" b="0" i="0" smtClean="0">
                                <a:solidFill>
                                  <a:srgbClr val="0000A2"/>
                                </a:solidFill>
                                <a:latin typeface="Times New Roman" pitchFamily="18" charset="0"/>
                                <a:cs typeface="Times New Roman" pitchFamily="18" charset="0"/>
                              </a:rPr>
                              <m:t>y</m:t>
                            </m:r>
                          </m:e>
                        </m:d>
                      </m:num>
                      <m:den>
                        <m:sSup>
                          <m:sSupPr>
                            <m:ctrlPr>
                              <a:rPr lang="en-US" sz="2600" i="1">
                                <a:solidFill>
                                  <a:srgbClr val="0000A2"/>
                                </a:solidFill>
                                <a:latin typeface="Cambria Math" panose="02040503050406030204" pitchFamily="18" charset="0"/>
                                <a:cs typeface="Times New Roman" pitchFamily="18" charset="0"/>
                              </a:rPr>
                            </m:ctrlPr>
                          </m:sSupPr>
                          <m:e>
                            <m:d>
                              <m:dPr>
                                <m:ctrlPr>
                                  <a:rPr lang="en-US" sz="2600" i="1">
                                    <a:solidFill>
                                      <a:srgbClr val="0000A2"/>
                                    </a:solidFill>
                                    <a:latin typeface="Cambria Math" panose="02040503050406030204" pitchFamily="18" charset="0"/>
                                    <a:cs typeface="Times New Roman" pitchFamily="18" charset="0"/>
                                  </a:rPr>
                                </m:ctrlPr>
                              </m:dPr>
                              <m:e>
                                <m:r>
                                  <m:rPr>
                                    <m:nor/>
                                  </m:rPr>
                                  <a:rPr lang="en-US" sz="2600" i="0">
                                    <a:solidFill>
                                      <a:srgbClr val="0000A2"/>
                                    </a:solidFill>
                                    <a:latin typeface="Times New Roman" pitchFamily="18" charset="0"/>
                                    <a:cs typeface="Times New Roman" pitchFamily="18" charset="0"/>
                                  </a:rPr>
                                  <m:t>x</m:t>
                                </m:r>
                                <m:r>
                                  <m:rPr>
                                    <m:nor/>
                                  </m:rPr>
                                  <a:rPr lang="en-US" sz="2600" b="0" i="0" smtClean="0">
                                    <a:solidFill>
                                      <a:srgbClr val="0000A2"/>
                                    </a:solidFill>
                                    <a:latin typeface="Times New Roman" pitchFamily="18" charset="0"/>
                                    <a:cs typeface="Times New Roman" pitchFamily="18" charset="0"/>
                                  </a:rPr>
                                  <m:t> </m:t>
                                </m:r>
                                <m:r>
                                  <m:rPr>
                                    <m:nor/>
                                  </m:rPr>
                                  <a:rPr lang="en-US" sz="2600" i="0">
                                    <a:solidFill>
                                      <a:srgbClr val="0000A2"/>
                                    </a:solidFill>
                                    <a:latin typeface="Times New Roman" pitchFamily="18" charset="0"/>
                                    <a:cs typeface="Times New Roman" pitchFamily="18" charset="0"/>
                                  </a:rPr>
                                  <m:t>−</m:t>
                                </m:r>
                                <m:r>
                                  <m:rPr>
                                    <m:nor/>
                                  </m:rPr>
                                  <a:rPr lang="en-US" sz="2600" b="0" i="0" smtClean="0">
                                    <a:solidFill>
                                      <a:srgbClr val="0000A2"/>
                                    </a:solidFill>
                                    <a:latin typeface="Times New Roman" pitchFamily="18" charset="0"/>
                                    <a:cs typeface="Times New Roman" pitchFamily="18" charset="0"/>
                                  </a:rPr>
                                  <m:t> </m:t>
                                </m:r>
                                <m:r>
                                  <m:rPr>
                                    <m:nor/>
                                  </m:rPr>
                                  <a:rPr lang="en-US" sz="2600" i="0">
                                    <a:solidFill>
                                      <a:srgbClr val="0000A2"/>
                                    </a:solidFill>
                                    <a:latin typeface="Times New Roman" pitchFamily="18" charset="0"/>
                                    <a:cs typeface="Times New Roman" pitchFamily="18" charset="0"/>
                                  </a:rPr>
                                  <m:t>y</m:t>
                                </m:r>
                              </m:e>
                            </m:d>
                          </m:e>
                          <m:sup>
                            <m:r>
                              <a:rPr lang="en-US" sz="2600" b="0" i="1" smtClean="0">
                                <a:solidFill>
                                  <a:srgbClr val="0000A2"/>
                                </a:solidFill>
                                <a:latin typeface="Cambria Math" panose="02040503050406030204" pitchFamily="18" charset="0"/>
                                <a:cs typeface="Times New Roman" pitchFamily="18" charset="0"/>
                              </a:rPr>
                              <m:t>2</m:t>
                            </m:r>
                          </m:sup>
                        </m:sSup>
                      </m:den>
                    </m:f>
                  </m:oMath>
                </a14:m>
                <a:r>
                  <a:rPr lang="en-US" sz="2600" dirty="0">
                    <a:solidFill>
                      <a:srgbClr val="0000A2"/>
                    </a:solidFill>
                    <a:latin typeface="Times New Roman" pitchFamily="18" charset="0"/>
                    <a:ea typeface="Times New Roman" pitchFamily="18" charset="0"/>
                    <a:cs typeface="Times New Roman" pitchFamily="18" charset="0"/>
                  </a:rPr>
                  <a:t>		</a:t>
                </a:r>
                <a:endParaRPr lang="en-US" sz="2600" dirty="0">
                  <a:solidFill>
                    <a:srgbClr val="0000A2"/>
                  </a:solidFill>
                  <a:latin typeface="Times New Roman" pitchFamily="18" charset="0"/>
                  <a:cs typeface="Times New Roman" pitchFamily="18" charset="0"/>
                </a:endParaRPr>
              </a:p>
            </p:txBody>
          </p:sp>
        </mc:Choice>
        <mc:Fallback>
          <p:sp>
            <p:nvSpPr>
              <p:cNvPr id="13" name="Rectangle 12"/>
              <p:cNvSpPr>
                <a:spLocks noRot="1" noChangeAspect="1" noMove="1" noResize="1" noEditPoints="1" noAdjustHandles="1" noChangeArrowheads="1" noChangeShapeType="1" noTextEdit="1"/>
              </p:cNvSpPr>
              <p:nvPr/>
            </p:nvSpPr>
            <p:spPr>
              <a:xfrm>
                <a:off x="1981200" y="1030738"/>
                <a:ext cx="6172200" cy="863891"/>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4" name="Rectangle 13"/>
              <p:cNvSpPr/>
              <p:nvPr/>
            </p:nvSpPr>
            <p:spPr>
              <a:xfrm>
                <a:off x="1970314" y="1824322"/>
                <a:ext cx="5715000" cy="826445"/>
              </a:xfrm>
              <a:prstGeom prst="rect">
                <a:avLst/>
              </a:prstGeom>
            </p:spPr>
            <p:txBody>
              <a:bodyPr wrap="square">
                <a:spAutoFit/>
              </a:bodyPr>
              <a:lstStyle/>
              <a:p>
                <a14:m>
                  <m:oMath xmlns:m="http://schemas.openxmlformats.org/officeDocument/2006/math">
                    <m:r>
                      <m:rPr>
                        <m:nor/>
                      </m:rPr>
                      <a:rPr lang="en-US" sz="2600" i="0" smtClean="0">
                        <a:solidFill>
                          <a:srgbClr val="0000A2"/>
                        </a:solidFill>
                        <a:latin typeface="Times New Roman" pitchFamily="18" charset="0"/>
                        <a:cs typeface="Times New Roman" pitchFamily="18" charset="0"/>
                      </a:rPr>
                      <m:t>=</m:t>
                    </m:r>
                    <m:d>
                      <m:dPr>
                        <m:ctrlPr>
                          <a:rPr lang="en-US" sz="2600" i="1">
                            <a:solidFill>
                              <a:srgbClr val="0000A2"/>
                            </a:solidFill>
                            <a:latin typeface="Cambria Math" panose="02040503050406030204" pitchFamily="18" charset="0"/>
                            <a:cs typeface="Times New Roman" pitchFamily="18" charset="0"/>
                          </a:rPr>
                        </m:ctrlPr>
                      </m:dPr>
                      <m:e>
                        <m:f>
                          <m:fPr>
                            <m:ctrlPr>
                              <a:rPr lang="en-US" sz="2600" i="1">
                                <a:solidFill>
                                  <a:srgbClr val="0000A2"/>
                                </a:solidFill>
                                <a:latin typeface="Cambria Math" panose="02040503050406030204" pitchFamily="18" charset="0"/>
                                <a:cs typeface="Times New Roman" pitchFamily="18" charset="0"/>
                              </a:rPr>
                            </m:ctrlPr>
                          </m:fPr>
                          <m:num>
                            <m:sSup>
                              <m:sSupPr>
                                <m:ctrlPr>
                                  <a:rPr lang="en-US" sz="2600" i="1" smtClean="0">
                                    <a:solidFill>
                                      <a:srgbClr val="0000A2"/>
                                    </a:solidFill>
                                    <a:latin typeface="Cambria Math" panose="02040503050406030204" pitchFamily="18" charset="0"/>
                                    <a:cs typeface="Times New Roman" pitchFamily="18" charset="0"/>
                                  </a:rPr>
                                </m:ctrlPr>
                              </m:sSupPr>
                              <m:e>
                                <m:r>
                                  <m:rPr>
                                    <m:nor/>
                                  </m:rPr>
                                  <a:rPr lang="en-US" sz="2600" i="0" smtClean="0">
                                    <a:solidFill>
                                      <a:srgbClr val="0000A2"/>
                                    </a:solidFill>
                                    <a:latin typeface="Times New Roman" pitchFamily="18" charset="0"/>
                                    <a:cs typeface="Times New Roman" pitchFamily="18" charset="0"/>
                                  </a:rPr>
                                  <m:t>x</m:t>
                                </m:r>
                              </m:e>
                              <m:sup>
                                <m:r>
                                  <a:rPr lang="en-US" sz="2600" b="0" i="1" smtClean="0">
                                    <a:solidFill>
                                      <a:srgbClr val="0000A2"/>
                                    </a:solidFill>
                                    <a:latin typeface="Cambria Math" panose="02040503050406030204" pitchFamily="18" charset="0"/>
                                    <a:cs typeface="Times New Roman" pitchFamily="18" charset="0"/>
                                  </a:rPr>
                                  <m:t>2</m:t>
                                </m:r>
                              </m:sup>
                            </m:sSup>
                          </m:num>
                          <m:den>
                            <m:r>
                              <m:rPr>
                                <m:nor/>
                              </m:rPr>
                              <a:rPr lang="en-US" sz="2600" b="0" i="0" smtClean="0">
                                <a:solidFill>
                                  <a:srgbClr val="0000A2"/>
                                </a:solidFill>
                                <a:latin typeface="Times New Roman" pitchFamily="18" charset="0"/>
                                <a:cs typeface="Times New Roman" pitchFamily="18" charset="0"/>
                              </a:rPr>
                              <m:t>x</m:t>
                            </m:r>
                            <m:r>
                              <m:rPr>
                                <m:nor/>
                              </m:rPr>
                              <a:rPr lang="en-US" sz="2600" i="0">
                                <a:solidFill>
                                  <a:srgbClr val="0000A2"/>
                                </a:solidFill>
                                <a:latin typeface="Times New Roman" pitchFamily="18" charset="0"/>
                                <a:cs typeface="Times New Roman" pitchFamily="18" charset="0"/>
                              </a:rPr>
                              <m:t>y</m:t>
                            </m:r>
                            <m:d>
                              <m:dPr>
                                <m:ctrlPr>
                                  <a:rPr lang="en-US" sz="2600" i="1" smtClean="0">
                                    <a:solidFill>
                                      <a:srgbClr val="0000A2"/>
                                    </a:solidFill>
                                    <a:latin typeface="Cambria Math" panose="02040503050406030204" pitchFamily="18" charset="0"/>
                                    <a:cs typeface="Times New Roman" pitchFamily="18" charset="0"/>
                                  </a:rPr>
                                </m:ctrlPr>
                              </m:dPr>
                              <m:e>
                                <m:r>
                                  <m:rPr>
                                    <m:nor/>
                                  </m:rPr>
                                  <a:rPr lang="en-US" sz="2600" b="0" i="0" smtClean="0">
                                    <a:solidFill>
                                      <a:srgbClr val="0000A2"/>
                                    </a:solidFill>
                                    <a:latin typeface="Times New Roman" pitchFamily="18" charset="0"/>
                                    <a:cs typeface="Times New Roman" pitchFamily="18" charset="0"/>
                                  </a:rPr>
                                  <m:t>x</m:t>
                                </m:r>
                                <m:r>
                                  <m:rPr>
                                    <m:nor/>
                                  </m:rPr>
                                  <a:rPr lang="en-US" sz="2600" b="0" i="0" smtClean="0">
                                    <a:solidFill>
                                      <a:srgbClr val="0000A2"/>
                                    </a:solidFill>
                                    <a:latin typeface="Times New Roman" pitchFamily="18" charset="0"/>
                                    <a:cs typeface="Times New Roman" pitchFamily="18" charset="0"/>
                                  </a:rPr>
                                  <m:t> − </m:t>
                                </m:r>
                                <m:r>
                                  <m:rPr>
                                    <m:nor/>
                                  </m:rPr>
                                  <a:rPr lang="en-US" sz="2600" b="0" i="0" smtClean="0">
                                    <a:solidFill>
                                      <a:srgbClr val="0000A2"/>
                                    </a:solidFill>
                                    <a:latin typeface="Times New Roman" pitchFamily="18" charset="0"/>
                                    <a:cs typeface="Times New Roman" pitchFamily="18" charset="0"/>
                                  </a:rPr>
                                  <m:t>y</m:t>
                                </m:r>
                              </m:e>
                            </m:d>
                          </m:den>
                        </m:f>
                        <m:r>
                          <m:rPr>
                            <m:nor/>
                          </m:rPr>
                          <a:rPr lang="en-US" sz="2600" b="0" i="0" smtClean="0">
                            <a:solidFill>
                              <a:srgbClr val="0000A2"/>
                            </a:solidFill>
                            <a:latin typeface="Times New Roman" pitchFamily="18" charset="0"/>
                            <a:cs typeface="Times New Roman" pitchFamily="18" charset="0"/>
                          </a:rPr>
                          <m:t>−</m:t>
                        </m:r>
                        <m:f>
                          <m:fPr>
                            <m:ctrlPr>
                              <a:rPr lang="en-US" sz="2600" i="1">
                                <a:solidFill>
                                  <a:srgbClr val="0000A2"/>
                                </a:solidFill>
                                <a:latin typeface="Cambria Math" panose="02040503050406030204" pitchFamily="18" charset="0"/>
                                <a:cs typeface="Times New Roman" pitchFamily="18" charset="0"/>
                              </a:rPr>
                            </m:ctrlPr>
                          </m:fPr>
                          <m:num>
                            <m:r>
                              <m:rPr>
                                <m:nor/>
                              </m:rPr>
                              <a:rPr lang="en-US" sz="2600" b="0" i="0" smtClean="0">
                                <a:solidFill>
                                  <a:srgbClr val="0000A2"/>
                                </a:solidFill>
                                <a:latin typeface="Times New Roman" pitchFamily="18" charset="0"/>
                                <a:cs typeface="Times New Roman" pitchFamily="18" charset="0"/>
                              </a:rPr>
                              <m:t>y</m:t>
                            </m:r>
                            <m:d>
                              <m:dPr>
                                <m:ctrlPr>
                                  <a:rPr lang="en-US" sz="2600" b="0" i="1" smtClean="0">
                                    <a:solidFill>
                                      <a:srgbClr val="0000A2"/>
                                    </a:solidFill>
                                    <a:latin typeface="Cambria Math" panose="02040503050406030204" pitchFamily="18" charset="0"/>
                                    <a:cs typeface="Times New Roman" pitchFamily="18" charset="0"/>
                                  </a:rPr>
                                </m:ctrlPr>
                              </m:dPr>
                              <m:e>
                                <m:r>
                                  <m:rPr>
                                    <m:nor/>
                                  </m:rPr>
                                  <a:rPr lang="en-US" sz="2600" b="0" i="0" smtClean="0">
                                    <a:solidFill>
                                      <a:srgbClr val="0000A2"/>
                                    </a:solidFill>
                                    <a:latin typeface="Times New Roman" pitchFamily="18" charset="0"/>
                                    <a:cs typeface="Times New Roman" pitchFamily="18" charset="0"/>
                                  </a:rPr>
                                  <m:t>2</m:t>
                                </m:r>
                                <m:r>
                                  <m:rPr>
                                    <m:nor/>
                                  </m:rPr>
                                  <a:rPr lang="en-US" sz="2600" b="0" i="0" smtClean="0">
                                    <a:solidFill>
                                      <a:srgbClr val="0000A2"/>
                                    </a:solidFill>
                                    <a:latin typeface="Times New Roman" pitchFamily="18" charset="0"/>
                                    <a:cs typeface="Times New Roman" pitchFamily="18" charset="0"/>
                                  </a:rPr>
                                  <m:t>x</m:t>
                                </m:r>
                                <m:r>
                                  <m:rPr>
                                    <m:nor/>
                                  </m:rPr>
                                  <a:rPr lang="en-US" sz="2600" b="0" i="0" smtClean="0">
                                    <a:solidFill>
                                      <a:srgbClr val="0000A2"/>
                                    </a:solidFill>
                                    <a:latin typeface="Times New Roman" pitchFamily="18" charset="0"/>
                                    <a:cs typeface="Times New Roman" pitchFamily="18" charset="0"/>
                                  </a:rPr>
                                  <m:t> − </m:t>
                                </m:r>
                                <m:r>
                                  <m:rPr>
                                    <m:nor/>
                                  </m:rPr>
                                  <a:rPr lang="en-US" sz="2600" b="0" i="0" smtClean="0">
                                    <a:solidFill>
                                      <a:srgbClr val="0000A2"/>
                                    </a:solidFill>
                                    <a:latin typeface="Times New Roman" pitchFamily="18" charset="0"/>
                                    <a:cs typeface="Times New Roman" pitchFamily="18" charset="0"/>
                                  </a:rPr>
                                  <m:t>y</m:t>
                                </m:r>
                              </m:e>
                            </m:d>
                          </m:num>
                          <m:den>
                            <m:r>
                              <m:rPr>
                                <m:nor/>
                              </m:rPr>
                              <a:rPr lang="en-US" sz="2600" i="0">
                                <a:solidFill>
                                  <a:srgbClr val="0000A2"/>
                                </a:solidFill>
                                <a:latin typeface="Times New Roman" pitchFamily="18" charset="0"/>
                                <a:cs typeface="Times New Roman" pitchFamily="18" charset="0"/>
                              </a:rPr>
                              <m:t>x</m:t>
                            </m:r>
                            <m:r>
                              <m:rPr>
                                <m:nor/>
                              </m:rPr>
                              <a:rPr lang="en-US" sz="2600" b="0" i="0" smtClean="0">
                                <a:solidFill>
                                  <a:srgbClr val="0000A2"/>
                                </a:solidFill>
                                <a:latin typeface="Times New Roman" pitchFamily="18" charset="0"/>
                                <a:cs typeface="Times New Roman" pitchFamily="18" charset="0"/>
                              </a:rPr>
                              <m:t>y</m:t>
                            </m:r>
                            <m:d>
                              <m:dPr>
                                <m:ctrlPr>
                                  <a:rPr lang="en-US" sz="2600" i="1" smtClean="0">
                                    <a:solidFill>
                                      <a:srgbClr val="0000A2"/>
                                    </a:solidFill>
                                    <a:latin typeface="Cambria Math" panose="02040503050406030204" pitchFamily="18" charset="0"/>
                                    <a:cs typeface="Times New Roman" pitchFamily="18" charset="0"/>
                                  </a:rPr>
                                </m:ctrlPr>
                              </m:dPr>
                              <m:e>
                                <m:r>
                                  <m:rPr>
                                    <m:nor/>
                                  </m:rPr>
                                  <a:rPr lang="en-US" sz="2600" b="0" i="0" smtClean="0">
                                    <a:solidFill>
                                      <a:srgbClr val="0000A2"/>
                                    </a:solidFill>
                                    <a:latin typeface="Times New Roman" pitchFamily="18" charset="0"/>
                                    <a:cs typeface="Times New Roman" pitchFamily="18" charset="0"/>
                                  </a:rPr>
                                  <m:t>x</m:t>
                                </m:r>
                                <m:r>
                                  <m:rPr>
                                    <m:nor/>
                                  </m:rPr>
                                  <a:rPr lang="en-US" sz="2600" b="0" i="0" smtClean="0">
                                    <a:solidFill>
                                      <a:srgbClr val="0000A2"/>
                                    </a:solidFill>
                                    <a:latin typeface="Times New Roman" pitchFamily="18" charset="0"/>
                                    <a:cs typeface="Times New Roman" pitchFamily="18" charset="0"/>
                                  </a:rPr>
                                  <m:t> − </m:t>
                                </m:r>
                                <m:r>
                                  <m:rPr>
                                    <m:nor/>
                                  </m:rPr>
                                  <a:rPr lang="en-US" sz="2600" b="0" i="0" smtClean="0">
                                    <a:solidFill>
                                      <a:srgbClr val="0000A2"/>
                                    </a:solidFill>
                                    <a:latin typeface="Times New Roman" pitchFamily="18" charset="0"/>
                                    <a:cs typeface="Times New Roman" pitchFamily="18" charset="0"/>
                                  </a:rPr>
                                  <m:t>y</m:t>
                                </m:r>
                              </m:e>
                            </m:d>
                          </m:den>
                        </m:f>
                      </m:e>
                    </m:d>
                    <m:r>
                      <m:rPr>
                        <m:nor/>
                      </m:rPr>
                      <a:rPr lang="en-US" sz="2600" i="0">
                        <a:solidFill>
                          <a:srgbClr val="0000A2"/>
                        </a:solidFill>
                        <a:latin typeface="Times New Roman" pitchFamily="18" charset="0"/>
                        <a:cs typeface="Times New Roman" pitchFamily="18" charset="0"/>
                      </a:rPr>
                      <m:t>.</m:t>
                    </m:r>
                    <m:f>
                      <m:fPr>
                        <m:ctrlPr>
                          <a:rPr lang="en-US" sz="2600" i="1">
                            <a:solidFill>
                              <a:srgbClr val="0000A2"/>
                            </a:solidFill>
                            <a:latin typeface="Cambria Math" panose="02040503050406030204" pitchFamily="18" charset="0"/>
                            <a:cs typeface="Times New Roman" pitchFamily="18" charset="0"/>
                          </a:rPr>
                        </m:ctrlPr>
                      </m:fPr>
                      <m:num>
                        <m:r>
                          <m:rPr>
                            <m:nor/>
                          </m:rPr>
                          <a:rPr lang="en-US" sz="2600" b="0" i="0" smtClean="0">
                            <a:solidFill>
                              <a:srgbClr val="0000A2"/>
                            </a:solidFill>
                            <a:latin typeface="Times New Roman" pitchFamily="18" charset="0"/>
                            <a:cs typeface="Times New Roman" pitchFamily="18" charset="0"/>
                          </a:rPr>
                          <m:t>x</m:t>
                        </m:r>
                        <m:r>
                          <m:rPr>
                            <m:nor/>
                          </m:rPr>
                          <a:rPr lang="en-US" sz="2600" i="0">
                            <a:solidFill>
                              <a:srgbClr val="0000A2"/>
                            </a:solidFill>
                            <a:latin typeface="Times New Roman" pitchFamily="18" charset="0"/>
                            <a:cs typeface="Times New Roman" pitchFamily="18" charset="0"/>
                          </a:rPr>
                          <m:t>y</m:t>
                        </m:r>
                      </m:num>
                      <m:den>
                        <m:d>
                          <m:dPr>
                            <m:ctrlPr>
                              <a:rPr lang="en-US" sz="2600" i="1">
                                <a:solidFill>
                                  <a:srgbClr val="0000A2"/>
                                </a:solidFill>
                                <a:latin typeface="Cambria Math" panose="02040503050406030204" pitchFamily="18" charset="0"/>
                                <a:cs typeface="Times New Roman" pitchFamily="18" charset="0"/>
                              </a:rPr>
                            </m:ctrlPr>
                          </m:dPr>
                          <m:e>
                            <m:r>
                              <m:rPr>
                                <m:nor/>
                              </m:rPr>
                              <a:rPr lang="en-US" sz="2600" i="0">
                                <a:solidFill>
                                  <a:srgbClr val="0000A2"/>
                                </a:solidFill>
                                <a:latin typeface="Times New Roman" pitchFamily="18" charset="0"/>
                                <a:cs typeface="Times New Roman" pitchFamily="18" charset="0"/>
                              </a:rPr>
                              <m:t>x</m:t>
                            </m:r>
                            <m:r>
                              <m:rPr>
                                <m:nor/>
                              </m:rPr>
                              <a:rPr lang="en-US" sz="2600" b="0" i="0" smtClean="0">
                                <a:solidFill>
                                  <a:srgbClr val="0000A2"/>
                                </a:solidFill>
                                <a:latin typeface="Times New Roman" pitchFamily="18" charset="0"/>
                                <a:cs typeface="Times New Roman" pitchFamily="18" charset="0"/>
                              </a:rPr>
                              <m:t> </m:t>
                            </m:r>
                            <m:r>
                              <m:rPr>
                                <m:nor/>
                              </m:rPr>
                              <a:rPr lang="en-US" sz="2600" i="0">
                                <a:solidFill>
                                  <a:srgbClr val="0000A2"/>
                                </a:solidFill>
                                <a:latin typeface="Times New Roman" pitchFamily="18" charset="0"/>
                                <a:cs typeface="Times New Roman" pitchFamily="18" charset="0"/>
                              </a:rPr>
                              <m:t>−</m:t>
                            </m:r>
                            <m:r>
                              <m:rPr>
                                <m:nor/>
                              </m:rPr>
                              <a:rPr lang="en-US" sz="2600" b="0" i="0" smtClean="0">
                                <a:solidFill>
                                  <a:srgbClr val="0000A2"/>
                                </a:solidFill>
                                <a:latin typeface="Times New Roman" pitchFamily="18" charset="0"/>
                                <a:cs typeface="Times New Roman" pitchFamily="18" charset="0"/>
                              </a:rPr>
                              <m:t> </m:t>
                            </m:r>
                            <m:r>
                              <m:rPr>
                                <m:nor/>
                              </m:rPr>
                              <a:rPr lang="en-US" sz="2600" i="0">
                                <a:solidFill>
                                  <a:srgbClr val="0000A2"/>
                                </a:solidFill>
                                <a:latin typeface="Times New Roman" pitchFamily="18" charset="0"/>
                                <a:cs typeface="Times New Roman" pitchFamily="18" charset="0"/>
                              </a:rPr>
                              <m:t>y</m:t>
                            </m:r>
                          </m:e>
                        </m:d>
                      </m:den>
                    </m:f>
                  </m:oMath>
                </a14:m>
                <a:r>
                  <a:rPr lang="en-US" sz="2600" dirty="0">
                    <a:solidFill>
                      <a:srgbClr val="0000A2"/>
                    </a:solidFill>
                    <a:latin typeface="Times New Roman" pitchFamily="18" charset="0"/>
                    <a:ea typeface="Times New Roman" pitchFamily="18" charset="0"/>
                    <a:cs typeface="Times New Roman" pitchFamily="18" charset="0"/>
                  </a:rPr>
                  <a:t>		</a:t>
                </a:r>
                <a:endParaRPr lang="en-US" sz="2600" dirty="0">
                  <a:solidFill>
                    <a:srgbClr val="0000A2"/>
                  </a:solidFill>
                  <a:latin typeface="Times New Roman" pitchFamily="18" charset="0"/>
                  <a:cs typeface="Times New Roman" pitchFamily="18" charset="0"/>
                </a:endParaRPr>
              </a:p>
            </p:txBody>
          </p:sp>
        </mc:Choice>
        <mc:Fallback>
          <p:sp>
            <p:nvSpPr>
              <p:cNvPr id="14" name="Rectangle 13"/>
              <p:cNvSpPr>
                <a:spLocks noRot="1" noChangeAspect="1" noMove="1" noResize="1" noEditPoints="1" noAdjustHandles="1" noChangeArrowheads="1" noChangeShapeType="1" noTextEdit="1"/>
              </p:cNvSpPr>
              <p:nvPr/>
            </p:nvSpPr>
            <p:spPr>
              <a:xfrm>
                <a:off x="1970314" y="1824322"/>
                <a:ext cx="5715000" cy="826445"/>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0" name="Rectangle 19"/>
              <p:cNvSpPr/>
              <p:nvPr/>
            </p:nvSpPr>
            <p:spPr>
              <a:xfrm>
                <a:off x="1956707" y="3438812"/>
                <a:ext cx="6122126" cy="961738"/>
              </a:xfrm>
              <a:prstGeom prst="rect">
                <a:avLst/>
              </a:prstGeom>
            </p:spPr>
            <p:txBody>
              <a:bodyPr wrap="square">
                <a:spAutoFit/>
              </a:bodyPr>
              <a:lstStyle/>
              <a:p>
                <a14:m>
                  <m:oMath xmlns:m="http://schemas.openxmlformats.org/officeDocument/2006/math">
                    <m:r>
                      <m:rPr>
                        <m:nor/>
                      </m:rPr>
                      <a:rPr lang="en-US" sz="2600" i="0" smtClean="0">
                        <a:solidFill>
                          <a:srgbClr val="0000A2"/>
                        </a:solidFill>
                        <a:latin typeface="Times New Roman" pitchFamily="18" charset="0"/>
                        <a:cs typeface="Times New Roman" pitchFamily="18" charset="0"/>
                      </a:rPr>
                      <m:t>=</m:t>
                    </m:r>
                    <m:f>
                      <m:fPr>
                        <m:ctrlPr>
                          <a:rPr lang="en-US" sz="2600" i="1">
                            <a:solidFill>
                              <a:srgbClr val="0000A2"/>
                            </a:solidFill>
                            <a:latin typeface="Cambria Math" panose="02040503050406030204" pitchFamily="18" charset="0"/>
                            <a:cs typeface="Times New Roman" pitchFamily="18" charset="0"/>
                          </a:rPr>
                        </m:ctrlPr>
                      </m:fPr>
                      <m:num>
                        <m:sSup>
                          <m:sSupPr>
                            <m:ctrlPr>
                              <a:rPr lang="en-US" sz="2600" i="1">
                                <a:solidFill>
                                  <a:srgbClr val="0000A2"/>
                                </a:solidFill>
                                <a:latin typeface="Cambria Math" panose="02040503050406030204" pitchFamily="18" charset="0"/>
                                <a:cs typeface="Times New Roman" pitchFamily="18" charset="0"/>
                              </a:rPr>
                            </m:ctrlPr>
                          </m:sSupPr>
                          <m:e>
                            <m:r>
                              <m:rPr>
                                <m:nor/>
                              </m:rPr>
                              <a:rPr lang="en-US" sz="2600">
                                <a:solidFill>
                                  <a:srgbClr val="0000A2"/>
                                </a:solidFill>
                                <a:latin typeface="Times New Roman" pitchFamily="18" charset="0"/>
                                <a:cs typeface="Times New Roman" pitchFamily="18" charset="0"/>
                              </a:rPr>
                              <m:t>x</m:t>
                            </m:r>
                          </m:e>
                          <m:sup>
                            <m:r>
                              <a:rPr lang="en-US" sz="2600" b="0" i="1" smtClean="0">
                                <a:solidFill>
                                  <a:srgbClr val="0000A2"/>
                                </a:solidFill>
                                <a:latin typeface="Cambria Math" panose="02040503050406030204" pitchFamily="18" charset="0"/>
                                <a:cs typeface="Times New Roman" pitchFamily="18" charset="0"/>
                              </a:rPr>
                              <m:t>2</m:t>
                            </m:r>
                          </m:sup>
                        </m:sSup>
                        <m:r>
                          <a:rPr lang="en-US" sz="2600" b="0" i="1" smtClean="0">
                            <a:solidFill>
                              <a:srgbClr val="0000A2"/>
                            </a:solidFill>
                            <a:latin typeface="Cambria Math" panose="02040503050406030204" pitchFamily="18" charset="0"/>
                            <a:cs typeface="Times New Roman" pitchFamily="18" charset="0"/>
                          </a:rPr>
                          <m:t> </m:t>
                        </m:r>
                        <m:r>
                          <m:rPr>
                            <m:nor/>
                          </m:rPr>
                          <a:rPr lang="en-US" sz="2600">
                            <a:solidFill>
                              <a:srgbClr val="0000A2"/>
                            </a:solidFill>
                            <a:latin typeface="Times New Roman" pitchFamily="18" charset="0"/>
                            <a:cs typeface="Times New Roman" pitchFamily="18" charset="0"/>
                          </a:rPr>
                          <m:t>−</m:t>
                        </m:r>
                        <m:r>
                          <m:rPr>
                            <m:nor/>
                          </m:rPr>
                          <a:rPr lang="en-US" sz="2600" b="0" i="0" smtClean="0">
                            <a:solidFill>
                              <a:srgbClr val="0000A2"/>
                            </a:solidFill>
                            <a:latin typeface="Times New Roman" pitchFamily="18" charset="0"/>
                            <a:cs typeface="Times New Roman" pitchFamily="18" charset="0"/>
                          </a:rPr>
                          <m:t> </m:t>
                        </m:r>
                        <m:r>
                          <m:rPr>
                            <m:nor/>
                          </m:rPr>
                          <a:rPr lang="en-US" sz="2600">
                            <a:solidFill>
                              <a:srgbClr val="0000A2"/>
                            </a:solidFill>
                            <a:latin typeface="Times New Roman" pitchFamily="18" charset="0"/>
                            <a:cs typeface="Times New Roman" pitchFamily="18" charset="0"/>
                          </a:rPr>
                          <m:t>2</m:t>
                        </m:r>
                        <m:r>
                          <m:rPr>
                            <m:nor/>
                          </m:rPr>
                          <a:rPr lang="en-US" sz="2600">
                            <a:solidFill>
                              <a:srgbClr val="0000A2"/>
                            </a:solidFill>
                            <a:latin typeface="Times New Roman" pitchFamily="18" charset="0"/>
                            <a:cs typeface="Times New Roman" pitchFamily="18" charset="0"/>
                          </a:rPr>
                          <m:t>xy</m:t>
                        </m:r>
                        <m:r>
                          <m:rPr>
                            <m:nor/>
                          </m:rPr>
                          <a:rPr lang="en-US" sz="2600" b="0" i="0" smtClean="0">
                            <a:solidFill>
                              <a:srgbClr val="0000A2"/>
                            </a:solidFill>
                            <a:latin typeface="Times New Roman" pitchFamily="18" charset="0"/>
                            <a:cs typeface="Times New Roman" pitchFamily="18" charset="0"/>
                          </a:rPr>
                          <m:t> </m:t>
                        </m:r>
                        <m:r>
                          <m:rPr>
                            <m:nor/>
                          </m:rPr>
                          <a:rPr lang="en-US" sz="2600">
                            <a:solidFill>
                              <a:srgbClr val="0000A2"/>
                            </a:solidFill>
                            <a:latin typeface="Times New Roman" pitchFamily="18" charset="0"/>
                            <a:cs typeface="Times New Roman" pitchFamily="18" charset="0"/>
                          </a:rPr>
                          <m:t>+</m:t>
                        </m:r>
                        <m:r>
                          <m:rPr>
                            <m:nor/>
                          </m:rPr>
                          <a:rPr lang="en-US" sz="2600" b="0" i="0" smtClean="0">
                            <a:solidFill>
                              <a:srgbClr val="0000A2"/>
                            </a:solidFill>
                            <a:latin typeface="Times New Roman" pitchFamily="18" charset="0"/>
                            <a:cs typeface="Times New Roman" pitchFamily="18" charset="0"/>
                          </a:rPr>
                          <m:t> </m:t>
                        </m:r>
                        <m:sSup>
                          <m:sSupPr>
                            <m:ctrlPr>
                              <a:rPr lang="en-US" sz="2600" i="1">
                                <a:solidFill>
                                  <a:srgbClr val="0000A2"/>
                                </a:solidFill>
                                <a:latin typeface="Cambria Math" panose="02040503050406030204" pitchFamily="18" charset="0"/>
                                <a:cs typeface="Times New Roman" pitchFamily="18" charset="0"/>
                              </a:rPr>
                            </m:ctrlPr>
                          </m:sSupPr>
                          <m:e>
                            <m:r>
                              <m:rPr>
                                <m:nor/>
                              </m:rPr>
                              <a:rPr lang="en-US" sz="2600">
                                <a:solidFill>
                                  <a:srgbClr val="0000A2"/>
                                </a:solidFill>
                                <a:latin typeface="Times New Roman" pitchFamily="18" charset="0"/>
                                <a:cs typeface="Times New Roman" pitchFamily="18" charset="0"/>
                              </a:rPr>
                              <m:t>y</m:t>
                            </m:r>
                          </m:e>
                          <m:sup>
                            <m:r>
                              <a:rPr lang="en-US" sz="2600" b="0" i="1" smtClean="0">
                                <a:solidFill>
                                  <a:srgbClr val="0000A2"/>
                                </a:solidFill>
                                <a:latin typeface="Cambria Math" panose="02040503050406030204" pitchFamily="18" charset="0"/>
                                <a:cs typeface="Times New Roman" pitchFamily="18" charset="0"/>
                              </a:rPr>
                              <m:t>2</m:t>
                            </m:r>
                          </m:sup>
                        </m:sSup>
                      </m:num>
                      <m:den>
                        <m:sSup>
                          <m:sSupPr>
                            <m:ctrlPr>
                              <a:rPr lang="en-US" sz="2600" i="1">
                                <a:solidFill>
                                  <a:srgbClr val="0000A2"/>
                                </a:solidFill>
                                <a:latin typeface="Cambria Math" panose="02040503050406030204" pitchFamily="18" charset="0"/>
                                <a:cs typeface="Times New Roman" pitchFamily="18" charset="0"/>
                              </a:rPr>
                            </m:ctrlPr>
                          </m:sSupPr>
                          <m:e>
                            <m:d>
                              <m:dPr>
                                <m:ctrlPr>
                                  <a:rPr lang="en-US" sz="2600" i="1">
                                    <a:solidFill>
                                      <a:srgbClr val="0000A2"/>
                                    </a:solidFill>
                                    <a:latin typeface="Cambria Math" panose="02040503050406030204" pitchFamily="18" charset="0"/>
                                    <a:cs typeface="Times New Roman" pitchFamily="18" charset="0"/>
                                  </a:rPr>
                                </m:ctrlPr>
                              </m:dPr>
                              <m:e>
                                <m:r>
                                  <m:rPr>
                                    <m:nor/>
                                  </m:rPr>
                                  <a:rPr lang="en-US" sz="2600">
                                    <a:solidFill>
                                      <a:srgbClr val="0000A2"/>
                                    </a:solidFill>
                                    <a:latin typeface="Times New Roman" pitchFamily="18" charset="0"/>
                                    <a:cs typeface="Times New Roman" pitchFamily="18" charset="0"/>
                                  </a:rPr>
                                  <m:t>x</m:t>
                                </m:r>
                                <m:r>
                                  <m:rPr>
                                    <m:nor/>
                                  </m:rPr>
                                  <a:rPr lang="en-US" sz="2600" b="0" i="0" smtClean="0">
                                    <a:solidFill>
                                      <a:srgbClr val="0000A2"/>
                                    </a:solidFill>
                                    <a:latin typeface="Times New Roman" pitchFamily="18" charset="0"/>
                                    <a:cs typeface="Times New Roman" pitchFamily="18" charset="0"/>
                                  </a:rPr>
                                  <m:t> </m:t>
                                </m:r>
                                <m:r>
                                  <m:rPr>
                                    <m:nor/>
                                  </m:rPr>
                                  <a:rPr lang="en-US" sz="2600">
                                    <a:solidFill>
                                      <a:srgbClr val="0000A2"/>
                                    </a:solidFill>
                                    <a:latin typeface="Times New Roman" pitchFamily="18" charset="0"/>
                                    <a:cs typeface="Times New Roman" pitchFamily="18" charset="0"/>
                                  </a:rPr>
                                  <m:t>−</m:t>
                                </m:r>
                                <m:r>
                                  <m:rPr>
                                    <m:nor/>
                                  </m:rPr>
                                  <a:rPr lang="en-US" sz="2600" b="0" i="0" smtClean="0">
                                    <a:solidFill>
                                      <a:srgbClr val="0000A2"/>
                                    </a:solidFill>
                                    <a:latin typeface="Times New Roman" pitchFamily="18" charset="0"/>
                                    <a:cs typeface="Times New Roman" pitchFamily="18" charset="0"/>
                                  </a:rPr>
                                  <m:t> </m:t>
                                </m:r>
                                <m:r>
                                  <m:rPr>
                                    <m:nor/>
                                  </m:rPr>
                                  <a:rPr lang="en-US" sz="2600">
                                    <a:solidFill>
                                      <a:srgbClr val="0000A2"/>
                                    </a:solidFill>
                                    <a:latin typeface="Times New Roman" pitchFamily="18" charset="0"/>
                                    <a:cs typeface="Times New Roman" pitchFamily="18" charset="0"/>
                                  </a:rPr>
                                  <m:t>y</m:t>
                                </m:r>
                              </m:e>
                            </m:d>
                          </m:e>
                          <m:sup>
                            <m:r>
                              <a:rPr lang="en-US" sz="2600" b="0" i="1" smtClean="0">
                                <a:solidFill>
                                  <a:srgbClr val="0000A2"/>
                                </a:solidFill>
                                <a:latin typeface="Cambria Math" panose="02040503050406030204" pitchFamily="18" charset="0"/>
                                <a:cs typeface="Times New Roman" pitchFamily="18" charset="0"/>
                              </a:rPr>
                              <m:t>2</m:t>
                            </m:r>
                          </m:sup>
                        </m:sSup>
                      </m:den>
                    </m:f>
                    <m:r>
                      <m:rPr>
                        <m:nor/>
                      </m:rPr>
                      <a:rPr lang="en-US" sz="2600" b="0" i="0" smtClean="0">
                        <a:solidFill>
                          <a:srgbClr val="0000A2"/>
                        </a:solidFill>
                        <a:latin typeface="Cambria Math" panose="02040503050406030204" pitchFamily="18" charset="0"/>
                        <a:cs typeface="Times New Roman" pitchFamily="18" charset="0"/>
                      </a:rPr>
                      <m:t> </m:t>
                    </m:r>
                    <m:r>
                      <m:rPr>
                        <m:nor/>
                      </m:rPr>
                      <a:rPr lang="en-US" sz="2600" b="0" i="0" smtClean="0">
                        <a:solidFill>
                          <a:srgbClr val="0000A2"/>
                        </a:solidFill>
                        <a:latin typeface="Times New Roman" pitchFamily="18" charset="0"/>
                        <a:cs typeface="Times New Roman" pitchFamily="18" charset="0"/>
                      </a:rPr>
                      <m:t>= </m:t>
                    </m:r>
                    <m:f>
                      <m:fPr>
                        <m:ctrlPr>
                          <a:rPr lang="en-US" sz="2600" i="1">
                            <a:solidFill>
                              <a:srgbClr val="0000A2"/>
                            </a:solidFill>
                            <a:latin typeface="Cambria Math" panose="02040503050406030204" pitchFamily="18" charset="0"/>
                            <a:cs typeface="Times New Roman" pitchFamily="18" charset="0"/>
                          </a:rPr>
                        </m:ctrlPr>
                      </m:fPr>
                      <m:num>
                        <m:sSup>
                          <m:sSupPr>
                            <m:ctrlPr>
                              <a:rPr lang="en-US" sz="2600" i="1">
                                <a:solidFill>
                                  <a:srgbClr val="0000A2"/>
                                </a:solidFill>
                                <a:latin typeface="Cambria Math" panose="02040503050406030204" pitchFamily="18" charset="0"/>
                                <a:cs typeface="Times New Roman" pitchFamily="18" charset="0"/>
                              </a:rPr>
                            </m:ctrlPr>
                          </m:sSupPr>
                          <m:e>
                            <m:d>
                              <m:dPr>
                                <m:ctrlPr>
                                  <a:rPr lang="en-US" sz="2600" i="1">
                                    <a:solidFill>
                                      <a:srgbClr val="0000A2"/>
                                    </a:solidFill>
                                    <a:latin typeface="Cambria Math" panose="02040503050406030204" pitchFamily="18" charset="0"/>
                                    <a:cs typeface="Times New Roman" pitchFamily="18" charset="0"/>
                                  </a:rPr>
                                </m:ctrlPr>
                              </m:dPr>
                              <m:e>
                                <m:r>
                                  <m:rPr>
                                    <m:nor/>
                                  </m:rPr>
                                  <a:rPr lang="en-US" sz="2600" i="0">
                                    <a:solidFill>
                                      <a:srgbClr val="0000A2"/>
                                    </a:solidFill>
                                    <a:latin typeface="Times New Roman" pitchFamily="18" charset="0"/>
                                    <a:cs typeface="Times New Roman" pitchFamily="18" charset="0"/>
                                  </a:rPr>
                                  <m:t>x</m:t>
                                </m:r>
                                <m:r>
                                  <m:rPr>
                                    <m:nor/>
                                  </m:rPr>
                                  <a:rPr lang="en-US" sz="2600" b="0" i="0" smtClean="0">
                                    <a:solidFill>
                                      <a:srgbClr val="0000A2"/>
                                    </a:solidFill>
                                    <a:latin typeface="Times New Roman" pitchFamily="18" charset="0"/>
                                    <a:cs typeface="Times New Roman" pitchFamily="18" charset="0"/>
                                  </a:rPr>
                                  <m:t> </m:t>
                                </m:r>
                                <m:r>
                                  <m:rPr>
                                    <m:nor/>
                                  </m:rPr>
                                  <a:rPr lang="en-US" sz="2600" i="0">
                                    <a:solidFill>
                                      <a:srgbClr val="0000A2"/>
                                    </a:solidFill>
                                    <a:latin typeface="Times New Roman" pitchFamily="18" charset="0"/>
                                    <a:cs typeface="Times New Roman" pitchFamily="18" charset="0"/>
                                  </a:rPr>
                                  <m:t>−</m:t>
                                </m:r>
                                <m:r>
                                  <m:rPr>
                                    <m:nor/>
                                  </m:rPr>
                                  <a:rPr lang="en-US" sz="2600" b="0" i="0" smtClean="0">
                                    <a:solidFill>
                                      <a:srgbClr val="0000A2"/>
                                    </a:solidFill>
                                    <a:latin typeface="Times New Roman" pitchFamily="18" charset="0"/>
                                    <a:cs typeface="Times New Roman" pitchFamily="18" charset="0"/>
                                  </a:rPr>
                                  <m:t> </m:t>
                                </m:r>
                                <m:r>
                                  <m:rPr>
                                    <m:nor/>
                                  </m:rPr>
                                  <a:rPr lang="en-US" sz="2600" i="0">
                                    <a:solidFill>
                                      <a:srgbClr val="0000A2"/>
                                    </a:solidFill>
                                    <a:latin typeface="Times New Roman" pitchFamily="18" charset="0"/>
                                    <a:cs typeface="Times New Roman" pitchFamily="18" charset="0"/>
                                  </a:rPr>
                                  <m:t>y</m:t>
                                </m:r>
                              </m:e>
                            </m:d>
                          </m:e>
                          <m:sup>
                            <m:r>
                              <a:rPr lang="en-US" sz="2600" b="0" i="1" smtClean="0">
                                <a:solidFill>
                                  <a:srgbClr val="0000A2"/>
                                </a:solidFill>
                                <a:latin typeface="Cambria Math" panose="02040503050406030204" pitchFamily="18" charset="0"/>
                                <a:cs typeface="Times New Roman" pitchFamily="18" charset="0"/>
                              </a:rPr>
                              <m:t>2</m:t>
                            </m:r>
                          </m:sup>
                        </m:sSup>
                      </m:num>
                      <m:den>
                        <m:sSup>
                          <m:sSupPr>
                            <m:ctrlPr>
                              <a:rPr lang="en-US" sz="2600" i="1">
                                <a:solidFill>
                                  <a:srgbClr val="0000A2"/>
                                </a:solidFill>
                                <a:latin typeface="Cambria Math" panose="02040503050406030204" pitchFamily="18" charset="0"/>
                                <a:cs typeface="Times New Roman" pitchFamily="18" charset="0"/>
                              </a:rPr>
                            </m:ctrlPr>
                          </m:sSupPr>
                          <m:e>
                            <m:d>
                              <m:dPr>
                                <m:ctrlPr>
                                  <a:rPr lang="en-US" sz="2600" i="1">
                                    <a:solidFill>
                                      <a:srgbClr val="0000A2"/>
                                    </a:solidFill>
                                    <a:latin typeface="Cambria Math" panose="02040503050406030204" pitchFamily="18" charset="0"/>
                                    <a:cs typeface="Times New Roman" pitchFamily="18" charset="0"/>
                                  </a:rPr>
                                </m:ctrlPr>
                              </m:dPr>
                              <m:e>
                                <m:r>
                                  <m:rPr>
                                    <m:nor/>
                                  </m:rPr>
                                  <a:rPr lang="en-US" sz="2600" i="0">
                                    <a:solidFill>
                                      <a:srgbClr val="0000A2"/>
                                    </a:solidFill>
                                    <a:latin typeface="Times New Roman" pitchFamily="18" charset="0"/>
                                    <a:cs typeface="Times New Roman" pitchFamily="18" charset="0"/>
                                  </a:rPr>
                                  <m:t>x</m:t>
                                </m:r>
                                <m:r>
                                  <m:rPr>
                                    <m:nor/>
                                  </m:rPr>
                                  <a:rPr lang="en-US" sz="2600" b="0" i="0" smtClean="0">
                                    <a:solidFill>
                                      <a:srgbClr val="0000A2"/>
                                    </a:solidFill>
                                    <a:latin typeface="Times New Roman" pitchFamily="18" charset="0"/>
                                    <a:cs typeface="Times New Roman" pitchFamily="18" charset="0"/>
                                  </a:rPr>
                                  <m:t> </m:t>
                                </m:r>
                                <m:r>
                                  <m:rPr>
                                    <m:nor/>
                                  </m:rPr>
                                  <a:rPr lang="en-US" sz="2600" i="0">
                                    <a:solidFill>
                                      <a:srgbClr val="0000A2"/>
                                    </a:solidFill>
                                    <a:latin typeface="Times New Roman" pitchFamily="18" charset="0"/>
                                    <a:cs typeface="Times New Roman" pitchFamily="18" charset="0"/>
                                  </a:rPr>
                                  <m:t>−</m:t>
                                </m:r>
                                <m:r>
                                  <m:rPr>
                                    <m:nor/>
                                  </m:rPr>
                                  <a:rPr lang="en-US" sz="2600" b="0" i="0" smtClean="0">
                                    <a:solidFill>
                                      <a:srgbClr val="0000A2"/>
                                    </a:solidFill>
                                    <a:latin typeface="Times New Roman" pitchFamily="18" charset="0"/>
                                    <a:cs typeface="Times New Roman" pitchFamily="18" charset="0"/>
                                  </a:rPr>
                                  <m:t> </m:t>
                                </m:r>
                                <m:r>
                                  <m:rPr>
                                    <m:nor/>
                                  </m:rPr>
                                  <a:rPr lang="en-US" sz="2600" i="0">
                                    <a:solidFill>
                                      <a:srgbClr val="0000A2"/>
                                    </a:solidFill>
                                    <a:latin typeface="Times New Roman" pitchFamily="18" charset="0"/>
                                    <a:cs typeface="Times New Roman" pitchFamily="18" charset="0"/>
                                  </a:rPr>
                                  <m:t>y</m:t>
                                </m:r>
                              </m:e>
                            </m:d>
                          </m:e>
                          <m:sup>
                            <m:r>
                              <a:rPr lang="en-US" sz="2600" b="0" i="1" smtClean="0">
                                <a:solidFill>
                                  <a:srgbClr val="0000A2"/>
                                </a:solidFill>
                                <a:latin typeface="Cambria Math" panose="02040503050406030204" pitchFamily="18" charset="0"/>
                                <a:cs typeface="Times New Roman" pitchFamily="18" charset="0"/>
                              </a:rPr>
                              <m:t>2</m:t>
                            </m:r>
                          </m:sup>
                        </m:sSup>
                      </m:den>
                    </m:f>
                    <m:r>
                      <m:rPr>
                        <m:nor/>
                      </m:rPr>
                      <a:rPr lang="en-US" sz="2600" b="0" i="0" smtClean="0">
                        <a:solidFill>
                          <a:srgbClr val="0000A2"/>
                        </a:solidFill>
                        <a:latin typeface="Times New Roman" pitchFamily="18" charset="0"/>
                        <a:cs typeface="Times New Roman" pitchFamily="18" charset="0"/>
                      </a:rPr>
                      <m:t>=1</m:t>
                    </m:r>
                  </m:oMath>
                </a14:m>
                <a:r>
                  <a:rPr lang="en-US" sz="2600">
                    <a:solidFill>
                      <a:srgbClr val="0000A2"/>
                    </a:solidFill>
                    <a:latin typeface="Times New Roman" pitchFamily="18" charset="0"/>
                    <a:ea typeface="Times New Roman" pitchFamily="18" charset="0"/>
                    <a:cs typeface="Times New Roman" pitchFamily="18" charset="0"/>
                  </a:rPr>
                  <a:t>		</a:t>
                </a:r>
                <a:endParaRPr lang="en-US" sz="2600">
                  <a:solidFill>
                    <a:srgbClr val="0000A2"/>
                  </a:solidFill>
                  <a:latin typeface="Times New Roman" pitchFamily="18" charset="0"/>
                  <a:cs typeface="Times New Roman" pitchFamily="18" charset="0"/>
                </a:endParaRPr>
              </a:p>
            </p:txBody>
          </p:sp>
        </mc:Choice>
        <mc:Fallback>
          <p:sp>
            <p:nvSpPr>
              <p:cNvPr id="20" name="Rectangle 19"/>
              <p:cNvSpPr>
                <a:spLocks noRot="1" noChangeAspect="1" noMove="1" noResize="1" noEditPoints="1" noAdjustHandles="1" noChangeArrowheads="1" noChangeShapeType="1" noTextEdit="1"/>
              </p:cNvSpPr>
              <p:nvPr/>
            </p:nvSpPr>
            <p:spPr>
              <a:xfrm>
                <a:off x="1956707" y="3438812"/>
                <a:ext cx="6122126" cy="961738"/>
              </a:xfrm>
              <a:prstGeom prst="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3" name="Rectangle 22"/>
              <p:cNvSpPr/>
              <p:nvPr/>
            </p:nvSpPr>
            <p:spPr>
              <a:xfrm>
                <a:off x="1665514" y="4248150"/>
                <a:ext cx="7239000" cy="892552"/>
              </a:xfrm>
              <a:prstGeom prst="rect">
                <a:avLst/>
              </a:prstGeom>
            </p:spPr>
            <p:txBody>
              <a:bodyPr wrap="square">
                <a:spAutoFit/>
              </a:bodyPr>
              <a:lstStyle/>
              <a:p>
                <a:pPr algn="just" eaLnBrk="0" fontAlgn="base" hangingPunct="0">
                  <a:spcBef>
                    <a:spcPct val="0"/>
                  </a:spcBef>
                  <a:spcAft>
                    <a:spcPct val="0"/>
                  </a:spcAft>
                  <a:tabLst>
                    <a:tab pos="3306763" algn="l"/>
                  </a:tabLst>
                </a:pPr>
                <a:r>
                  <a:rPr lang="en-US" sz="2600" dirty="0" err="1">
                    <a:solidFill>
                      <a:srgbClr val="0000A2"/>
                    </a:solidFill>
                    <a:latin typeface="Times New Roman" pitchFamily="18" charset="0"/>
                    <a:cs typeface="Times New Roman" pitchFamily="18" charset="0"/>
                  </a:rPr>
                  <a:t>Vậy</a:t>
                </a:r>
                <a:r>
                  <a:rPr lang="en-US" sz="2600" dirty="0">
                    <a:solidFill>
                      <a:srgbClr val="0000A2"/>
                    </a:solidFill>
                    <a:latin typeface="Times New Roman" pitchFamily="18" charset="0"/>
                    <a:cs typeface="Times New Roman" pitchFamily="18" charset="0"/>
                  </a:rPr>
                  <a:t>, </a:t>
                </a:r>
                <a:r>
                  <a:rPr lang="en-US" sz="2600" dirty="0" err="1">
                    <a:solidFill>
                      <a:srgbClr val="0000A2"/>
                    </a:solidFill>
                    <a:latin typeface="Times New Roman" pitchFamily="18" charset="0"/>
                    <a:cs typeface="Times New Roman" pitchFamily="18" charset="0"/>
                  </a:rPr>
                  <a:t>giá</a:t>
                </a:r>
                <a:r>
                  <a:rPr lang="en-US" sz="2600" dirty="0">
                    <a:solidFill>
                      <a:srgbClr val="0000A2"/>
                    </a:solidFill>
                    <a:latin typeface="Times New Roman" pitchFamily="18" charset="0"/>
                    <a:cs typeface="Times New Roman" pitchFamily="18" charset="0"/>
                  </a:rPr>
                  <a:t> </a:t>
                </a:r>
                <a:r>
                  <a:rPr lang="en-US" sz="2600" dirty="0" err="1">
                    <a:solidFill>
                      <a:srgbClr val="0000A2"/>
                    </a:solidFill>
                    <a:latin typeface="Times New Roman" pitchFamily="18" charset="0"/>
                    <a:cs typeface="Times New Roman" pitchFamily="18" charset="0"/>
                  </a:rPr>
                  <a:t>trị</a:t>
                </a:r>
                <a:r>
                  <a:rPr lang="en-US" sz="2600" dirty="0">
                    <a:solidFill>
                      <a:srgbClr val="0000A2"/>
                    </a:solidFill>
                    <a:latin typeface="Times New Roman" pitchFamily="18" charset="0"/>
                    <a:cs typeface="Times New Roman" pitchFamily="18" charset="0"/>
                  </a:rPr>
                  <a:t> </a:t>
                </a:r>
                <a:r>
                  <a:rPr lang="en-US" sz="2600" dirty="0" err="1">
                    <a:solidFill>
                      <a:srgbClr val="0000A2"/>
                    </a:solidFill>
                    <a:latin typeface="Times New Roman" pitchFamily="18" charset="0"/>
                    <a:cs typeface="Times New Roman" pitchFamily="18" charset="0"/>
                  </a:rPr>
                  <a:t>của</a:t>
                </a:r>
                <a:r>
                  <a:rPr lang="en-US" sz="2600" dirty="0">
                    <a:solidFill>
                      <a:srgbClr val="0000A2"/>
                    </a:solidFill>
                    <a:latin typeface="Times New Roman" pitchFamily="18" charset="0"/>
                    <a:cs typeface="Times New Roman" pitchFamily="18" charset="0"/>
                  </a:rPr>
                  <a:t> </a:t>
                </a:r>
                <a:r>
                  <a:rPr lang="en-US" sz="2600" dirty="0" err="1">
                    <a:solidFill>
                      <a:srgbClr val="0000A2"/>
                    </a:solidFill>
                    <a:latin typeface="Times New Roman" pitchFamily="18" charset="0"/>
                    <a:cs typeface="Times New Roman" pitchFamily="18" charset="0"/>
                  </a:rPr>
                  <a:t>biểu</a:t>
                </a:r>
                <a:r>
                  <a:rPr lang="en-US" sz="2600" dirty="0">
                    <a:solidFill>
                      <a:srgbClr val="0000A2"/>
                    </a:solidFill>
                    <a:latin typeface="Times New Roman" pitchFamily="18" charset="0"/>
                    <a:cs typeface="Times New Roman" pitchFamily="18" charset="0"/>
                  </a:rPr>
                  <a:t> </a:t>
                </a:r>
                <a:r>
                  <a:rPr lang="en-US" sz="2600" dirty="0" err="1">
                    <a:solidFill>
                      <a:srgbClr val="0000A2"/>
                    </a:solidFill>
                    <a:latin typeface="Times New Roman" pitchFamily="18" charset="0"/>
                    <a:cs typeface="Times New Roman" pitchFamily="18" charset="0"/>
                  </a:rPr>
                  <a:t>thức</a:t>
                </a:r>
                <a:r>
                  <a:rPr lang="en-US" sz="2600" dirty="0">
                    <a:solidFill>
                      <a:srgbClr val="0000A2"/>
                    </a:solidFill>
                    <a:latin typeface="Times New Roman" pitchFamily="18" charset="0"/>
                    <a:cs typeface="Times New Roman" pitchFamily="18" charset="0"/>
                  </a:rPr>
                  <a:t> </a:t>
                </a:r>
                <a14:m>
                  <m:oMath xmlns:m="http://schemas.openxmlformats.org/officeDocument/2006/math">
                    <m:r>
                      <m:rPr>
                        <m:nor/>
                      </m:rPr>
                      <a:rPr lang="en-US" sz="2600" i="0" smtClean="0">
                        <a:solidFill>
                          <a:srgbClr val="0000A2"/>
                        </a:solidFill>
                        <a:latin typeface="Times New Roman" pitchFamily="18" charset="0"/>
                        <a:cs typeface="Times New Roman" pitchFamily="18" charset="0"/>
                      </a:rPr>
                      <m:t>A</m:t>
                    </m:r>
                  </m:oMath>
                </a14:m>
                <a:r>
                  <a:rPr lang="en-US" sz="2600" dirty="0">
                    <a:solidFill>
                      <a:srgbClr val="0000A2"/>
                    </a:solidFill>
                    <a:latin typeface="Times New Roman" pitchFamily="18" charset="0"/>
                    <a:cs typeface="Times New Roman" pitchFamily="18" charset="0"/>
                  </a:rPr>
                  <a:t> </a:t>
                </a:r>
                <a:r>
                  <a:rPr lang="en-US" sz="2600" dirty="0" err="1">
                    <a:solidFill>
                      <a:srgbClr val="0000A2"/>
                    </a:solidFill>
                    <a:latin typeface="Times New Roman" pitchFamily="18" charset="0"/>
                    <a:cs typeface="Times New Roman" pitchFamily="18" charset="0"/>
                  </a:rPr>
                  <a:t>không</a:t>
                </a:r>
                <a:r>
                  <a:rPr lang="en-US" sz="2600" dirty="0">
                    <a:solidFill>
                      <a:srgbClr val="0000A2"/>
                    </a:solidFill>
                    <a:latin typeface="Times New Roman" pitchFamily="18" charset="0"/>
                    <a:cs typeface="Times New Roman" pitchFamily="18" charset="0"/>
                  </a:rPr>
                  <a:t> </a:t>
                </a:r>
                <a:r>
                  <a:rPr lang="en-US" sz="2600" dirty="0" err="1">
                    <a:solidFill>
                      <a:srgbClr val="0000A2"/>
                    </a:solidFill>
                    <a:latin typeface="Times New Roman" pitchFamily="18" charset="0"/>
                    <a:cs typeface="Times New Roman" pitchFamily="18" charset="0"/>
                  </a:rPr>
                  <a:t>phụ</a:t>
                </a:r>
                <a:r>
                  <a:rPr lang="en-US" sz="2600" dirty="0">
                    <a:solidFill>
                      <a:srgbClr val="0000A2"/>
                    </a:solidFill>
                    <a:latin typeface="Times New Roman" pitchFamily="18" charset="0"/>
                    <a:cs typeface="Times New Roman" pitchFamily="18" charset="0"/>
                  </a:rPr>
                  <a:t> </a:t>
                </a:r>
                <a:r>
                  <a:rPr lang="en-US" sz="2600" dirty="0" err="1">
                    <a:solidFill>
                      <a:srgbClr val="0000A2"/>
                    </a:solidFill>
                    <a:latin typeface="Times New Roman" pitchFamily="18" charset="0"/>
                    <a:cs typeface="Times New Roman" pitchFamily="18" charset="0"/>
                  </a:rPr>
                  <a:t>thuộc</a:t>
                </a:r>
                <a:r>
                  <a:rPr lang="en-US" sz="2600" dirty="0">
                    <a:solidFill>
                      <a:srgbClr val="0000A2"/>
                    </a:solidFill>
                    <a:latin typeface="Times New Roman" pitchFamily="18" charset="0"/>
                    <a:cs typeface="Times New Roman" pitchFamily="18" charset="0"/>
                  </a:rPr>
                  <a:t> </a:t>
                </a:r>
                <a:r>
                  <a:rPr lang="en-US" sz="2600" dirty="0" err="1">
                    <a:solidFill>
                      <a:srgbClr val="0000A2"/>
                    </a:solidFill>
                    <a:latin typeface="Times New Roman" pitchFamily="18" charset="0"/>
                    <a:cs typeface="Times New Roman" pitchFamily="18" charset="0"/>
                  </a:rPr>
                  <a:t>vào</a:t>
                </a:r>
                <a:r>
                  <a:rPr lang="en-US" sz="2600" dirty="0">
                    <a:solidFill>
                      <a:srgbClr val="0000A2"/>
                    </a:solidFill>
                    <a:latin typeface="Times New Roman" pitchFamily="18" charset="0"/>
                    <a:cs typeface="Times New Roman" pitchFamily="18" charset="0"/>
                  </a:rPr>
                  <a:t>     </a:t>
                </a:r>
                <a:r>
                  <a:rPr lang="en-US" sz="2600" dirty="0" err="1">
                    <a:solidFill>
                      <a:srgbClr val="0000A2"/>
                    </a:solidFill>
                    <a:latin typeface="Times New Roman" pitchFamily="18" charset="0"/>
                    <a:cs typeface="Times New Roman" pitchFamily="18" charset="0"/>
                  </a:rPr>
                  <a:t>giá</a:t>
                </a:r>
                <a:r>
                  <a:rPr lang="en-US" sz="2600" dirty="0">
                    <a:solidFill>
                      <a:srgbClr val="0000A2"/>
                    </a:solidFill>
                    <a:latin typeface="Times New Roman" pitchFamily="18" charset="0"/>
                    <a:cs typeface="Times New Roman" pitchFamily="18" charset="0"/>
                  </a:rPr>
                  <a:t> </a:t>
                </a:r>
                <a:r>
                  <a:rPr lang="en-US" sz="2600" dirty="0" err="1">
                    <a:solidFill>
                      <a:srgbClr val="0000A2"/>
                    </a:solidFill>
                    <a:latin typeface="Times New Roman" pitchFamily="18" charset="0"/>
                    <a:cs typeface="Times New Roman" pitchFamily="18" charset="0"/>
                  </a:rPr>
                  <a:t>trị</a:t>
                </a:r>
                <a:r>
                  <a:rPr lang="en-US" sz="2600" dirty="0">
                    <a:solidFill>
                      <a:srgbClr val="0000A2"/>
                    </a:solidFill>
                    <a:latin typeface="Times New Roman" pitchFamily="18" charset="0"/>
                    <a:cs typeface="Times New Roman" pitchFamily="18" charset="0"/>
                  </a:rPr>
                  <a:t> </a:t>
                </a:r>
                <a:r>
                  <a:rPr lang="en-US" sz="2600" dirty="0" err="1">
                    <a:solidFill>
                      <a:srgbClr val="0000A2"/>
                    </a:solidFill>
                    <a:latin typeface="Times New Roman" pitchFamily="18" charset="0"/>
                    <a:cs typeface="Times New Roman" pitchFamily="18" charset="0"/>
                  </a:rPr>
                  <a:t>của</a:t>
                </a:r>
                <a:r>
                  <a:rPr lang="en-US" sz="2600" dirty="0">
                    <a:solidFill>
                      <a:srgbClr val="0000A2"/>
                    </a:solidFill>
                    <a:latin typeface="Times New Roman" pitchFamily="18" charset="0"/>
                    <a:cs typeface="Times New Roman" pitchFamily="18" charset="0"/>
                  </a:rPr>
                  <a:t> </a:t>
                </a:r>
                <a:r>
                  <a:rPr lang="en-US" sz="2600" dirty="0" err="1">
                    <a:solidFill>
                      <a:srgbClr val="0000A2"/>
                    </a:solidFill>
                    <a:latin typeface="Times New Roman" pitchFamily="18" charset="0"/>
                    <a:cs typeface="Times New Roman" pitchFamily="18" charset="0"/>
                  </a:rPr>
                  <a:t>biến</a:t>
                </a:r>
                <a:r>
                  <a:rPr lang="en-US" sz="2600" dirty="0">
                    <a:solidFill>
                      <a:srgbClr val="0000A2"/>
                    </a:solidFill>
                    <a:latin typeface="Times New Roman" pitchFamily="18" charset="0"/>
                    <a:cs typeface="Times New Roman" pitchFamily="18" charset="0"/>
                  </a:rPr>
                  <a:t>.</a:t>
                </a:r>
                <a:endParaRPr lang="en-US" sz="2600" dirty="0">
                  <a:solidFill>
                    <a:srgbClr val="0000A2"/>
                  </a:solidFill>
                  <a:latin typeface="Times New Roman" pitchFamily="18" charset="0"/>
                  <a:ea typeface="Times New Roman" pitchFamily="18" charset="0"/>
                  <a:cs typeface="Times New Roman" pitchFamily="18" charset="0"/>
                </a:endParaRPr>
              </a:p>
            </p:txBody>
          </p:sp>
        </mc:Choice>
        <mc:Fallback>
          <p:sp>
            <p:nvSpPr>
              <p:cNvPr id="23" name="Rectangle 22"/>
              <p:cNvSpPr>
                <a:spLocks noRot="1" noChangeAspect="1" noMove="1" noResize="1" noEditPoints="1" noAdjustHandles="1" noChangeArrowheads="1" noChangeShapeType="1" noTextEdit="1"/>
              </p:cNvSpPr>
              <p:nvPr/>
            </p:nvSpPr>
            <p:spPr>
              <a:xfrm>
                <a:off x="1665514" y="4248150"/>
                <a:ext cx="7239000" cy="892552"/>
              </a:xfrm>
              <a:prstGeom prst="rect">
                <a:avLst/>
              </a:prstGeom>
              <a:blipFill>
                <a:blip r:embed="rId7"/>
                <a:stretch>
                  <a:fillRect l="-1515" t="-6164" r="-1431" b="-16438"/>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6" name="Rectangle 25"/>
              <p:cNvSpPr/>
              <p:nvPr/>
            </p:nvSpPr>
            <p:spPr>
              <a:xfrm>
                <a:off x="1981200" y="2681093"/>
                <a:ext cx="3531326" cy="1236492"/>
              </a:xfrm>
              <a:prstGeom prst="rect">
                <a:avLst/>
              </a:prstGeom>
            </p:spPr>
            <p:txBody>
              <a:bodyPr wrap="square">
                <a:spAutoFit/>
              </a:bodyPr>
              <a:lstStyle/>
              <a:p>
                <a14:m>
                  <m:oMath xmlns:m="http://schemas.openxmlformats.org/officeDocument/2006/math">
                    <m:r>
                      <m:rPr>
                        <m:nor/>
                      </m:rPr>
                      <a:rPr lang="en-US" sz="2600" smtClean="0">
                        <a:solidFill>
                          <a:srgbClr val="0000A2"/>
                        </a:solidFill>
                        <a:latin typeface="Times New Roman" pitchFamily="18" charset="0"/>
                        <a:cs typeface="Times New Roman" pitchFamily="18" charset="0"/>
                      </a:rPr>
                      <m:t>=</m:t>
                    </m:r>
                    <m:d>
                      <m:dPr>
                        <m:ctrlPr>
                          <a:rPr lang="en-US" sz="2600" i="1">
                            <a:solidFill>
                              <a:srgbClr val="0000A2"/>
                            </a:solidFill>
                            <a:latin typeface="Cambria Math" panose="02040503050406030204" pitchFamily="18" charset="0"/>
                            <a:cs typeface="Times New Roman" pitchFamily="18" charset="0"/>
                          </a:rPr>
                        </m:ctrlPr>
                      </m:dPr>
                      <m:e>
                        <m:f>
                          <m:fPr>
                            <m:ctrlPr>
                              <a:rPr lang="en-US" sz="2600" i="1">
                                <a:solidFill>
                                  <a:srgbClr val="0000A2"/>
                                </a:solidFill>
                                <a:latin typeface="Cambria Math" panose="02040503050406030204" pitchFamily="18" charset="0"/>
                                <a:cs typeface="Times New Roman" pitchFamily="18" charset="0"/>
                              </a:rPr>
                            </m:ctrlPr>
                          </m:fPr>
                          <m:num>
                            <m:sSup>
                              <m:sSupPr>
                                <m:ctrlPr>
                                  <a:rPr lang="en-US" sz="2600" i="1" smtClean="0">
                                    <a:solidFill>
                                      <a:srgbClr val="0000A2"/>
                                    </a:solidFill>
                                    <a:latin typeface="Cambria Math" panose="02040503050406030204" pitchFamily="18" charset="0"/>
                                    <a:cs typeface="Times New Roman" pitchFamily="18" charset="0"/>
                                  </a:rPr>
                                </m:ctrlPr>
                              </m:sSupPr>
                              <m:e>
                                <m:r>
                                  <m:rPr>
                                    <m:nor/>
                                  </m:rPr>
                                  <a:rPr lang="en-US" sz="2600" smtClean="0">
                                    <a:solidFill>
                                      <a:srgbClr val="0000A2"/>
                                    </a:solidFill>
                                    <a:latin typeface="Times New Roman" pitchFamily="18" charset="0"/>
                                    <a:cs typeface="Times New Roman" pitchFamily="18" charset="0"/>
                                  </a:rPr>
                                  <m:t>x</m:t>
                                </m:r>
                              </m:e>
                              <m:sup>
                                <m:r>
                                  <a:rPr lang="en-US" sz="2600" b="0" i="1" smtClean="0">
                                    <a:solidFill>
                                      <a:srgbClr val="0000A2"/>
                                    </a:solidFill>
                                    <a:latin typeface="Cambria Math" panose="02040503050406030204" pitchFamily="18" charset="0"/>
                                    <a:cs typeface="Times New Roman" pitchFamily="18" charset="0"/>
                                  </a:rPr>
                                  <m:t>2</m:t>
                                </m:r>
                              </m:sup>
                            </m:sSup>
                            <m:r>
                              <a:rPr lang="en-US" sz="2600" b="0" i="1" smtClean="0">
                                <a:solidFill>
                                  <a:srgbClr val="0000A2"/>
                                </a:solidFill>
                                <a:latin typeface="Cambria Math" panose="02040503050406030204" pitchFamily="18" charset="0"/>
                                <a:cs typeface="Times New Roman" pitchFamily="18" charset="0"/>
                              </a:rPr>
                              <m:t> </m:t>
                            </m:r>
                            <m:r>
                              <m:rPr>
                                <m:nor/>
                              </m:rPr>
                              <a:rPr lang="en-US" sz="2600" smtClean="0">
                                <a:solidFill>
                                  <a:srgbClr val="0000A2"/>
                                </a:solidFill>
                                <a:latin typeface="Times New Roman" pitchFamily="18" charset="0"/>
                                <a:cs typeface="Times New Roman" pitchFamily="18" charset="0"/>
                              </a:rPr>
                              <m:t>−</m:t>
                            </m:r>
                            <m:r>
                              <m:rPr>
                                <m:nor/>
                              </m:rPr>
                              <a:rPr lang="en-US" sz="2600" b="0" i="0" smtClean="0">
                                <a:solidFill>
                                  <a:srgbClr val="0000A2"/>
                                </a:solidFill>
                                <a:latin typeface="Times New Roman" pitchFamily="18" charset="0"/>
                                <a:cs typeface="Times New Roman" pitchFamily="18" charset="0"/>
                              </a:rPr>
                              <m:t> </m:t>
                            </m:r>
                            <m:r>
                              <m:rPr>
                                <m:nor/>
                              </m:rPr>
                              <a:rPr lang="en-US" sz="2600" smtClean="0">
                                <a:solidFill>
                                  <a:srgbClr val="0000A2"/>
                                </a:solidFill>
                                <a:latin typeface="Times New Roman" pitchFamily="18" charset="0"/>
                                <a:cs typeface="Times New Roman" pitchFamily="18" charset="0"/>
                              </a:rPr>
                              <m:t>y</m:t>
                            </m:r>
                            <m:d>
                              <m:dPr>
                                <m:ctrlPr>
                                  <a:rPr lang="en-US" sz="2600" i="1">
                                    <a:solidFill>
                                      <a:srgbClr val="0000A2"/>
                                    </a:solidFill>
                                    <a:latin typeface="Cambria Math" panose="02040503050406030204" pitchFamily="18" charset="0"/>
                                    <a:cs typeface="Times New Roman" pitchFamily="18" charset="0"/>
                                  </a:rPr>
                                </m:ctrlPr>
                              </m:dPr>
                              <m:e>
                                <m:r>
                                  <m:rPr>
                                    <m:nor/>
                                  </m:rPr>
                                  <a:rPr lang="en-US" sz="2600" smtClean="0">
                                    <a:solidFill>
                                      <a:srgbClr val="0000A2"/>
                                    </a:solidFill>
                                    <a:latin typeface="Times New Roman" pitchFamily="18" charset="0"/>
                                    <a:cs typeface="Times New Roman" pitchFamily="18" charset="0"/>
                                  </a:rPr>
                                  <m:t>2</m:t>
                                </m:r>
                                <m:r>
                                  <m:rPr>
                                    <m:nor/>
                                  </m:rPr>
                                  <a:rPr lang="en-US" sz="2600" smtClean="0">
                                    <a:solidFill>
                                      <a:srgbClr val="0000A2"/>
                                    </a:solidFill>
                                    <a:latin typeface="Times New Roman" pitchFamily="18" charset="0"/>
                                    <a:cs typeface="Times New Roman" pitchFamily="18" charset="0"/>
                                  </a:rPr>
                                  <m:t>x</m:t>
                                </m:r>
                                <m:r>
                                  <m:rPr>
                                    <m:nor/>
                                  </m:rPr>
                                  <a:rPr lang="en-US" sz="2600" b="0" i="0" smtClean="0">
                                    <a:solidFill>
                                      <a:srgbClr val="0000A2"/>
                                    </a:solidFill>
                                    <a:latin typeface="Times New Roman" pitchFamily="18" charset="0"/>
                                    <a:cs typeface="Times New Roman" pitchFamily="18" charset="0"/>
                                  </a:rPr>
                                  <m:t> </m:t>
                                </m:r>
                                <m:r>
                                  <m:rPr>
                                    <m:nor/>
                                  </m:rPr>
                                  <a:rPr lang="en-US" sz="2600" smtClean="0">
                                    <a:solidFill>
                                      <a:srgbClr val="0000A2"/>
                                    </a:solidFill>
                                    <a:latin typeface="Times New Roman" pitchFamily="18" charset="0"/>
                                    <a:cs typeface="Times New Roman" pitchFamily="18" charset="0"/>
                                  </a:rPr>
                                  <m:t>−</m:t>
                                </m:r>
                                <m:r>
                                  <m:rPr>
                                    <m:nor/>
                                  </m:rPr>
                                  <a:rPr lang="en-US" sz="2600" b="0" i="0" smtClean="0">
                                    <a:solidFill>
                                      <a:srgbClr val="0000A2"/>
                                    </a:solidFill>
                                    <a:latin typeface="Times New Roman" pitchFamily="18" charset="0"/>
                                    <a:cs typeface="Times New Roman" pitchFamily="18" charset="0"/>
                                  </a:rPr>
                                  <m:t> </m:t>
                                </m:r>
                                <m:r>
                                  <m:rPr>
                                    <m:nor/>
                                  </m:rPr>
                                  <a:rPr lang="en-US" sz="2600" smtClean="0">
                                    <a:solidFill>
                                      <a:srgbClr val="0000A2"/>
                                    </a:solidFill>
                                    <a:latin typeface="Times New Roman" pitchFamily="18" charset="0"/>
                                    <a:cs typeface="Times New Roman" pitchFamily="18" charset="0"/>
                                  </a:rPr>
                                  <m:t>y</m:t>
                                </m:r>
                              </m:e>
                            </m:d>
                          </m:num>
                          <m:den>
                            <m:r>
                              <m:rPr>
                                <m:nor/>
                              </m:rPr>
                              <a:rPr lang="en-US" sz="2600" smtClean="0">
                                <a:solidFill>
                                  <a:srgbClr val="0000A2"/>
                                </a:solidFill>
                                <a:latin typeface="Times New Roman" pitchFamily="18" charset="0"/>
                                <a:cs typeface="Times New Roman" pitchFamily="18" charset="0"/>
                              </a:rPr>
                              <m:t>xy</m:t>
                            </m:r>
                            <m:d>
                              <m:dPr>
                                <m:ctrlPr>
                                  <a:rPr lang="en-US" sz="2600" i="1" smtClean="0">
                                    <a:solidFill>
                                      <a:srgbClr val="0000A2"/>
                                    </a:solidFill>
                                    <a:latin typeface="Cambria Math" panose="02040503050406030204" pitchFamily="18" charset="0"/>
                                    <a:cs typeface="Times New Roman" pitchFamily="18" charset="0"/>
                                  </a:rPr>
                                </m:ctrlPr>
                              </m:dPr>
                              <m:e>
                                <m:r>
                                  <m:rPr>
                                    <m:nor/>
                                  </m:rPr>
                                  <a:rPr lang="en-US" sz="2600" smtClean="0">
                                    <a:solidFill>
                                      <a:srgbClr val="0000A2"/>
                                    </a:solidFill>
                                    <a:latin typeface="Times New Roman" pitchFamily="18" charset="0"/>
                                    <a:cs typeface="Times New Roman" pitchFamily="18" charset="0"/>
                                  </a:rPr>
                                  <m:t>x</m:t>
                                </m:r>
                                <m:r>
                                  <m:rPr>
                                    <m:nor/>
                                  </m:rPr>
                                  <a:rPr lang="en-US" sz="2600" b="0" i="0" smtClean="0">
                                    <a:solidFill>
                                      <a:srgbClr val="0000A2"/>
                                    </a:solidFill>
                                    <a:latin typeface="Times New Roman" pitchFamily="18" charset="0"/>
                                    <a:cs typeface="Times New Roman" pitchFamily="18" charset="0"/>
                                  </a:rPr>
                                  <m:t> </m:t>
                                </m:r>
                                <m:r>
                                  <m:rPr>
                                    <m:nor/>
                                  </m:rPr>
                                  <a:rPr lang="en-US" sz="2600" smtClean="0">
                                    <a:solidFill>
                                      <a:srgbClr val="0000A2"/>
                                    </a:solidFill>
                                    <a:latin typeface="Times New Roman" pitchFamily="18" charset="0"/>
                                    <a:cs typeface="Times New Roman" pitchFamily="18" charset="0"/>
                                  </a:rPr>
                                  <m:t>−</m:t>
                                </m:r>
                                <m:r>
                                  <m:rPr>
                                    <m:nor/>
                                  </m:rPr>
                                  <a:rPr lang="en-US" sz="2600" b="0" i="0" smtClean="0">
                                    <a:solidFill>
                                      <a:srgbClr val="0000A2"/>
                                    </a:solidFill>
                                    <a:latin typeface="Times New Roman" pitchFamily="18" charset="0"/>
                                    <a:cs typeface="Times New Roman" pitchFamily="18" charset="0"/>
                                  </a:rPr>
                                  <m:t> </m:t>
                                </m:r>
                                <m:r>
                                  <m:rPr>
                                    <m:nor/>
                                  </m:rPr>
                                  <a:rPr lang="en-US" sz="2600" smtClean="0">
                                    <a:solidFill>
                                      <a:srgbClr val="0000A2"/>
                                    </a:solidFill>
                                    <a:latin typeface="Times New Roman" pitchFamily="18" charset="0"/>
                                    <a:cs typeface="Times New Roman" pitchFamily="18" charset="0"/>
                                  </a:rPr>
                                  <m:t>y</m:t>
                                </m:r>
                              </m:e>
                            </m:d>
                          </m:den>
                        </m:f>
                      </m:e>
                    </m:d>
                    <m:r>
                      <m:rPr>
                        <m:nor/>
                      </m:rPr>
                      <a:rPr lang="en-US" sz="2600" smtClean="0">
                        <a:solidFill>
                          <a:srgbClr val="0000A2"/>
                        </a:solidFill>
                        <a:latin typeface="Times New Roman" pitchFamily="18" charset="0"/>
                        <a:cs typeface="Times New Roman" pitchFamily="18" charset="0"/>
                      </a:rPr>
                      <m:t>.</m:t>
                    </m:r>
                    <m:f>
                      <m:fPr>
                        <m:ctrlPr>
                          <a:rPr lang="en-US" sz="2600" i="1">
                            <a:solidFill>
                              <a:srgbClr val="0000A2"/>
                            </a:solidFill>
                            <a:latin typeface="Cambria Math" panose="02040503050406030204" pitchFamily="18" charset="0"/>
                            <a:cs typeface="Times New Roman" pitchFamily="18" charset="0"/>
                          </a:rPr>
                        </m:ctrlPr>
                      </m:fPr>
                      <m:num>
                        <m:r>
                          <m:rPr>
                            <m:nor/>
                          </m:rPr>
                          <a:rPr lang="en-US" sz="2600" smtClean="0">
                            <a:solidFill>
                              <a:srgbClr val="0000A2"/>
                            </a:solidFill>
                            <a:latin typeface="Times New Roman" pitchFamily="18" charset="0"/>
                            <a:cs typeface="Times New Roman" pitchFamily="18" charset="0"/>
                          </a:rPr>
                          <m:t>xy</m:t>
                        </m:r>
                      </m:num>
                      <m:den>
                        <m:d>
                          <m:dPr>
                            <m:ctrlPr>
                              <a:rPr lang="en-US" sz="2600" i="1">
                                <a:solidFill>
                                  <a:srgbClr val="0000A2"/>
                                </a:solidFill>
                                <a:latin typeface="Cambria Math" panose="02040503050406030204" pitchFamily="18" charset="0"/>
                                <a:cs typeface="Times New Roman" pitchFamily="18" charset="0"/>
                              </a:rPr>
                            </m:ctrlPr>
                          </m:dPr>
                          <m:e>
                            <m:r>
                              <m:rPr>
                                <m:nor/>
                              </m:rPr>
                              <a:rPr lang="en-US" sz="2600" smtClean="0">
                                <a:solidFill>
                                  <a:srgbClr val="0000A2"/>
                                </a:solidFill>
                                <a:latin typeface="Times New Roman" pitchFamily="18" charset="0"/>
                                <a:cs typeface="Times New Roman" pitchFamily="18" charset="0"/>
                              </a:rPr>
                              <m:t>x</m:t>
                            </m:r>
                            <m:r>
                              <m:rPr>
                                <m:nor/>
                              </m:rPr>
                              <a:rPr lang="en-US" sz="2600" b="0" i="0" smtClean="0">
                                <a:solidFill>
                                  <a:srgbClr val="0000A2"/>
                                </a:solidFill>
                                <a:latin typeface="Times New Roman" pitchFamily="18" charset="0"/>
                                <a:cs typeface="Times New Roman" pitchFamily="18" charset="0"/>
                              </a:rPr>
                              <m:t> </m:t>
                            </m:r>
                            <m:r>
                              <m:rPr>
                                <m:nor/>
                              </m:rPr>
                              <a:rPr lang="en-US" sz="2600" smtClean="0">
                                <a:solidFill>
                                  <a:srgbClr val="0000A2"/>
                                </a:solidFill>
                                <a:latin typeface="Times New Roman" pitchFamily="18" charset="0"/>
                                <a:cs typeface="Times New Roman" pitchFamily="18" charset="0"/>
                              </a:rPr>
                              <m:t>−</m:t>
                            </m:r>
                            <m:r>
                              <m:rPr>
                                <m:nor/>
                              </m:rPr>
                              <a:rPr lang="en-US" sz="2600" b="0" i="0" smtClean="0">
                                <a:solidFill>
                                  <a:srgbClr val="0000A2"/>
                                </a:solidFill>
                                <a:latin typeface="Times New Roman" pitchFamily="18" charset="0"/>
                                <a:cs typeface="Times New Roman" pitchFamily="18" charset="0"/>
                              </a:rPr>
                              <m:t> </m:t>
                            </m:r>
                            <m:r>
                              <m:rPr>
                                <m:nor/>
                              </m:rPr>
                              <a:rPr lang="en-US" sz="2600" smtClean="0">
                                <a:solidFill>
                                  <a:srgbClr val="0000A2"/>
                                </a:solidFill>
                                <a:latin typeface="Times New Roman" pitchFamily="18" charset="0"/>
                                <a:cs typeface="Times New Roman" pitchFamily="18" charset="0"/>
                              </a:rPr>
                              <m:t>y</m:t>
                            </m:r>
                          </m:e>
                        </m:d>
                      </m:den>
                    </m:f>
                  </m:oMath>
                </a14:m>
                <a:r>
                  <a:rPr lang="en-US" sz="2600" dirty="0">
                    <a:solidFill>
                      <a:srgbClr val="0000A2"/>
                    </a:solidFill>
                    <a:latin typeface="Times New Roman" pitchFamily="18" charset="0"/>
                    <a:ea typeface="Times New Roman" pitchFamily="18" charset="0"/>
                    <a:cs typeface="Times New Roman" pitchFamily="18" charset="0"/>
                  </a:rPr>
                  <a:t>		</a:t>
                </a:r>
                <a:endParaRPr lang="en-US" sz="2600" dirty="0">
                  <a:solidFill>
                    <a:srgbClr val="0000A2"/>
                  </a:solidFill>
                  <a:latin typeface="Times New Roman" pitchFamily="18" charset="0"/>
                  <a:cs typeface="Times New Roman" pitchFamily="18" charset="0"/>
                </a:endParaRPr>
              </a:p>
            </p:txBody>
          </p:sp>
        </mc:Choice>
        <mc:Fallback>
          <p:sp>
            <p:nvSpPr>
              <p:cNvPr id="26" name="Rectangle 25"/>
              <p:cNvSpPr>
                <a:spLocks noRot="1" noChangeAspect="1" noMove="1" noResize="1" noEditPoints="1" noAdjustHandles="1" noChangeArrowheads="1" noChangeShapeType="1" noTextEdit="1"/>
              </p:cNvSpPr>
              <p:nvPr/>
            </p:nvSpPr>
            <p:spPr>
              <a:xfrm>
                <a:off x="1981200" y="2681093"/>
                <a:ext cx="3531326" cy="1236492"/>
              </a:xfrm>
              <a:prstGeom prst="rect">
                <a:avLst/>
              </a:prstGeom>
              <a:blipFill>
                <a:blip r:embed="rId8"/>
                <a:stretch>
                  <a:fillRect r="-1727"/>
                </a:stretch>
              </a:blipFill>
            </p:spPr>
            <p:txBody>
              <a:bodyPr/>
              <a:lstStyle/>
              <a:p>
                <a:r>
                  <a:rPr lang="en-US">
                    <a:noFill/>
                  </a:rPr>
                  <a:t> </a:t>
                </a:r>
              </a:p>
            </p:txBody>
          </p:sp>
        </mc:Fallback>
      </mc:AlternateContent>
    </p:spTree>
    <p:extLst>
      <p:ext uri="{BB962C8B-B14F-4D97-AF65-F5344CB8AC3E}">
        <p14:creationId xmlns:p14="http://schemas.microsoft.com/office/powerpoint/2010/main" val="191273753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left)">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left)">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wipe(left)">
                                      <p:cBhvr>
                                        <p:cTn id="22" dur="500"/>
                                        <p:tgtEl>
                                          <p:spTgt spid="2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left)">
                                      <p:cBhvr>
                                        <p:cTn id="27" dur="500"/>
                                        <p:tgtEl>
                                          <p:spTgt spid="20"/>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wipe(left)">
                                      <p:cBhvr>
                                        <p:cTn id="3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p:bldP spid="14" grpId="0"/>
      <p:bldP spid="20" grpId="0"/>
      <p:bldP spid="23" grpId="0"/>
      <p:bldP spid="2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a:spLocks noChangeArrowheads="1"/>
          </p:cNvSpPr>
          <p:nvPr/>
        </p:nvSpPr>
        <p:spPr bwMode="auto">
          <a:xfrm>
            <a:off x="1" y="71068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16" name="Rectangle 15"/>
          <p:cNvSpPr>
            <a:spLocks noChangeArrowheads="1"/>
          </p:cNvSpPr>
          <p:nvPr/>
        </p:nvSpPr>
        <p:spPr bwMode="auto">
          <a:xfrm>
            <a:off x="1" y="116788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18" name="Rectangle 17"/>
          <p:cNvSpPr>
            <a:spLocks noChangeArrowheads="1"/>
          </p:cNvSpPr>
          <p:nvPr/>
        </p:nvSpPr>
        <p:spPr bwMode="auto">
          <a:xfrm>
            <a:off x="1" y="207276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19" name="Rectangle 18"/>
          <p:cNvSpPr>
            <a:spLocks noChangeArrowheads="1"/>
          </p:cNvSpPr>
          <p:nvPr/>
        </p:nvSpPr>
        <p:spPr bwMode="auto">
          <a:xfrm>
            <a:off x="1" y="259663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21" name="Rectangle 20"/>
          <p:cNvSpPr>
            <a:spLocks noChangeArrowheads="1"/>
          </p:cNvSpPr>
          <p:nvPr/>
        </p:nvSpPr>
        <p:spPr bwMode="auto">
          <a:xfrm>
            <a:off x="1" y="352056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22" name="Rectangle 21"/>
          <p:cNvSpPr>
            <a:spLocks noChangeArrowheads="1"/>
          </p:cNvSpPr>
          <p:nvPr/>
        </p:nvSpPr>
        <p:spPr bwMode="auto">
          <a:xfrm>
            <a:off x="1" y="407301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24" name="Rectangle 23"/>
          <p:cNvSpPr>
            <a:spLocks noChangeArrowheads="1"/>
          </p:cNvSpPr>
          <p:nvPr/>
        </p:nvSpPr>
        <p:spPr bwMode="auto">
          <a:xfrm>
            <a:off x="1" y="571131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25" name="Rectangle 24"/>
          <p:cNvSpPr>
            <a:spLocks noChangeArrowheads="1"/>
          </p:cNvSpPr>
          <p:nvPr/>
        </p:nvSpPr>
        <p:spPr bwMode="auto">
          <a:xfrm>
            <a:off x="1" y="647331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a:solidFill>
                <a:prstClr val="black"/>
              </a:solidFill>
              <a:latin typeface="Arial" pitchFamily="34" charset="0"/>
              <a:cs typeface="Arial" pitchFamily="34" charset="0"/>
            </a:endParaRPr>
          </a:p>
        </p:txBody>
      </p:sp>
      <mc:AlternateContent xmlns:mc="http://schemas.openxmlformats.org/markup-compatibility/2006" xmlns:a14="http://schemas.microsoft.com/office/drawing/2010/main">
        <mc:Choice Requires="a14">
          <p:sp>
            <p:nvSpPr>
              <p:cNvPr id="3" name="Rectangle 2"/>
              <p:cNvSpPr/>
              <p:nvPr/>
            </p:nvSpPr>
            <p:spPr>
              <a:xfrm>
                <a:off x="748937" y="861462"/>
                <a:ext cx="6553200" cy="834011"/>
              </a:xfrm>
              <a:prstGeom prst="rect">
                <a:avLst/>
              </a:prstGeom>
            </p:spPr>
            <p:txBody>
              <a:bodyPr wrap="square">
                <a:spAutoFit/>
              </a:bodyPr>
              <a:lstStyle/>
              <a:p>
                <a:r>
                  <a:rPr lang="en-US" sz="2500">
                    <a:solidFill>
                      <a:srgbClr val="0000A2"/>
                    </a:solidFill>
                    <a:latin typeface="Times New Roman" pitchFamily="18" charset="0"/>
                    <a:ea typeface="Times New Roman" pitchFamily="18" charset="0"/>
                    <a:cs typeface="Times New Roman" pitchFamily="18" charset="0"/>
                  </a:rPr>
                  <a:t>a) </a:t>
                </a:r>
                <a14:m>
                  <m:oMath xmlns:m="http://schemas.openxmlformats.org/officeDocument/2006/math">
                    <m:r>
                      <m:rPr>
                        <m:nor/>
                      </m:rPr>
                      <a:rPr lang="en-US" sz="2500">
                        <a:solidFill>
                          <a:srgbClr val="0000A2"/>
                        </a:solidFill>
                        <a:latin typeface="Times New Roman" pitchFamily="18" charset="0"/>
                        <a:cs typeface="Times New Roman" pitchFamily="18" charset="0"/>
                      </a:rPr>
                      <m:t>A</m:t>
                    </m:r>
                    <m:r>
                      <m:rPr>
                        <m:nor/>
                      </m:rPr>
                      <a:rPr lang="en-US" sz="2500" b="0" i="0" smtClean="0">
                        <a:solidFill>
                          <a:srgbClr val="0000A2"/>
                        </a:solidFill>
                        <a:latin typeface="Times New Roman" pitchFamily="18" charset="0"/>
                        <a:cs typeface="Times New Roman" pitchFamily="18" charset="0"/>
                      </a:rPr>
                      <m:t> </m:t>
                    </m:r>
                    <m:r>
                      <m:rPr>
                        <m:nor/>
                      </m:rPr>
                      <a:rPr lang="en-US" sz="2500">
                        <a:solidFill>
                          <a:srgbClr val="0000A2"/>
                        </a:solidFill>
                        <a:latin typeface="Times New Roman" pitchFamily="18" charset="0"/>
                        <a:cs typeface="Times New Roman" pitchFamily="18" charset="0"/>
                      </a:rPr>
                      <m:t>=</m:t>
                    </m:r>
                    <m:d>
                      <m:dPr>
                        <m:ctrlPr>
                          <a:rPr lang="en-US" sz="2500" i="1">
                            <a:solidFill>
                              <a:srgbClr val="0000A2"/>
                            </a:solidFill>
                            <a:latin typeface="Cambria Math" panose="02040503050406030204" pitchFamily="18" charset="0"/>
                            <a:cs typeface="Times New Roman" pitchFamily="18" charset="0"/>
                          </a:rPr>
                        </m:ctrlPr>
                      </m:dPr>
                      <m:e>
                        <m:f>
                          <m:fPr>
                            <m:ctrlPr>
                              <a:rPr lang="en-US" sz="2500" i="1">
                                <a:solidFill>
                                  <a:srgbClr val="0000A2"/>
                                </a:solidFill>
                                <a:latin typeface="Cambria Math" panose="02040503050406030204" pitchFamily="18" charset="0"/>
                                <a:cs typeface="Times New Roman" pitchFamily="18" charset="0"/>
                              </a:rPr>
                            </m:ctrlPr>
                          </m:fPr>
                          <m:num>
                            <m:r>
                              <m:rPr>
                                <m:nor/>
                              </m:rPr>
                              <a:rPr lang="en-US" sz="2500">
                                <a:solidFill>
                                  <a:srgbClr val="0000A2"/>
                                </a:solidFill>
                                <a:latin typeface="Times New Roman" pitchFamily="18" charset="0"/>
                                <a:cs typeface="Times New Roman" pitchFamily="18" charset="0"/>
                              </a:rPr>
                              <m:t>x</m:t>
                            </m:r>
                          </m:num>
                          <m:den>
                            <m:r>
                              <m:rPr>
                                <m:nor/>
                              </m:rPr>
                              <a:rPr lang="en-US" sz="2500">
                                <a:solidFill>
                                  <a:srgbClr val="0000A2"/>
                                </a:solidFill>
                                <a:latin typeface="Times New Roman" pitchFamily="18" charset="0"/>
                                <a:cs typeface="Times New Roman" pitchFamily="18" charset="0"/>
                              </a:rPr>
                              <m:t>xy</m:t>
                            </m:r>
                            <m:r>
                              <m:rPr>
                                <m:nor/>
                              </m:rPr>
                              <a:rPr lang="en-US" sz="2500" b="0" i="0" smtClean="0">
                                <a:solidFill>
                                  <a:srgbClr val="0000A2"/>
                                </a:solidFill>
                                <a:latin typeface="Times New Roman" pitchFamily="18" charset="0"/>
                                <a:cs typeface="Times New Roman" pitchFamily="18" charset="0"/>
                              </a:rPr>
                              <m:t> </m:t>
                            </m:r>
                            <m:r>
                              <m:rPr>
                                <m:nor/>
                              </m:rPr>
                              <a:rPr lang="en-US" sz="2500">
                                <a:solidFill>
                                  <a:srgbClr val="0000A2"/>
                                </a:solidFill>
                                <a:latin typeface="Times New Roman" pitchFamily="18" charset="0"/>
                                <a:cs typeface="Times New Roman" pitchFamily="18" charset="0"/>
                              </a:rPr>
                              <m:t>−</m:t>
                            </m:r>
                            <m:r>
                              <m:rPr>
                                <m:nor/>
                              </m:rPr>
                              <a:rPr lang="en-US" sz="2500" b="0" i="0" smtClean="0">
                                <a:solidFill>
                                  <a:srgbClr val="0000A2"/>
                                </a:solidFill>
                                <a:latin typeface="Times New Roman" pitchFamily="18" charset="0"/>
                                <a:cs typeface="Times New Roman" pitchFamily="18" charset="0"/>
                              </a:rPr>
                              <m:t> </m:t>
                            </m:r>
                            <m:sSup>
                              <m:sSupPr>
                                <m:ctrlPr>
                                  <a:rPr lang="en-US" sz="2500" i="1">
                                    <a:solidFill>
                                      <a:srgbClr val="0000A2"/>
                                    </a:solidFill>
                                    <a:latin typeface="Cambria Math" panose="02040503050406030204" pitchFamily="18" charset="0"/>
                                    <a:cs typeface="Times New Roman" pitchFamily="18" charset="0"/>
                                  </a:rPr>
                                </m:ctrlPr>
                              </m:sSupPr>
                              <m:e>
                                <m:r>
                                  <m:rPr>
                                    <m:nor/>
                                  </m:rPr>
                                  <a:rPr lang="en-US" sz="2500">
                                    <a:solidFill>
                                      <a:srgbClr val="0000A2"/>
                                    </a:solidFill>
                                    <a:latin typeface="Times New Roman" pitchFamily="18" charset="0"/>
                                    <a:cs typeface="Times New Roman" pitchFamily="18" charset="0"/>
                                  </a:rPr>
                                  <m:t>y</m:t>
                                </m:r>
                              </m:e>
                              <m:sup>
                                <m:r>
                                  <a:rPr lang="en-US" sz="2500" b="0" i="1" smtClean="0">
                                    <a:solidFill>
                                      <a:srgbClr val="0000A2"/>
                                    </a:solidFill>
                                    <a:latin typeface="Cambria Math" panose="02040503050406030204" pitchFamily="18" charset="0"/>
                                    <a:cs typeface="Times New Roman" pitchFamily="18" charset="0"/>
                                  </a:rPr>
                                  <m:t>2</m:t>
                                </m:r>
                              </m:sup>
                            </m:sSup>
                          </m:den>
                        </m:f>
                        <m:r>
                          <a:rPr lang="en-US" sz="2500" b="0" i="1" smtClean="0">
                            <a:solidFill>
                              <a:srgbClr val="0000A2"/>
                            </a:solidFill>
                            <a:latin typeface="Cambria Math" panose="02040503050406030204" pitchFamily="18" charset="0"/>
                            <a:cs typeface="Times New Roman" pitchFamily="18" charset="0"/>
                          </a:rPr>
                          <m:t> </m:t>
                        </m:r>
                        <m:r>
                          <m:rPr>
                            <m:nor/>
                          </m:rPr>
                          <a:rPr lang="en-US" sz="2500">
                            <a:solidFill>
                              <a:srgbClr val="0000A2"/>
                            </a:solidFill>
                            <a:latin typeface="Times New Roman" pitchFamily="18" charset="0"/>
                            <a:cs typeface="Times New Roman" pitchFamily="18" charset="0"/>
                          </a:rPr>
                          <m:t>+</m:t>
                        </m:r>
                        <m:r>
                          <m:rPr>
                            <m:nor/>
                          </m:rPr>
                          <a:rPr lang="en-US" sz="2500" b="0" i="0" smtClean="0">
                            <a:solidFill>
                              <a:srgbClr val="0000A2"/>
                            </a:solidFill>
                            <a:latin typeface="Times New Roman" pitchFamily="18" charset="0"/>
                            <a:cs typeface="Times New Roman" pitchFamily="18" charset="0"/>
                          </a:rPr>
                          <m:t> </m:t>
                        </m:r>
                        <m:f>
                          <m:fPr>
                            <m:ctrlPr>
                              <a:rPr lang="en-US" sz="2500" i="1">
                                <a:solidFill>
                                  <a:srgbClr val="0000A2"/>
                                </a:solidFill>
                                <a:latin typeface="Cambria Math" panose="02040503050406030204" pitchFamily="18" charset="0"/>
                                <a:cs typeface="Times New Roman" pitchFamily="18" charset="0"/>
                              </a:rPr>
                            </m:ctrlPr>
                          </m:fPr>
                          <m:num>
                            <m:r>
                              <m:rPr>
                                <m:nor/>
                              </m:rPr>
                              <a:rPr lang="en-US" sz="2500">
                                <a:solidFill>
                                  <a:srgbClr val="0000A2"/>
                                </a:solidFill>
                                <a:latin typeface="Times New Roman" pitchFamily="18" charset="0"/>
                                <a:cs typeface="Times New Roman" pitchFamily="18" charset="0"/>
                              </a:rPr>
                              <m:t>2</m:t>
                            </m:r>
                            <m:r>
                              <m:rPr>
                                <m:nor/>
                              </m:rPr>
                              <a:rPr lang="en-US" sz="2500">
                                <a:solidFill>
                                  <a:srgbClr val="0000A2"/>
                                </a:solidFill>
                                <a:latin typeface="Times New Roman" pitchFamily="18" charset="0"/>
                                <a:cs typeface="Times New Roman" pitchFamily="18" charset="0"/>
                              </a:rPr>
                              <m:t>x</m:t>
                            </m:r>
                            <m:r>
                              <m:rPr>
                                <m:nor/>
                              </m:rPr>
                              <a:rPr lang="en-US" sz="2500" b="0" i="0" smtClean="0">
                                <a:solidFill>
                                  <a:srgbClr val="0000A2"/>
                                </a:solidFill>
                                <a:latin typeface="Times New Roman" pitchFamily="18" charset="0"/>
                                <a:cs typeface="Times New Roman" pitchFamily="18" charset="0"/>
                              </a:rPr>
                              <m:t> </m:t>
                            </m:r>
                            <m:r>
                              <m:rPr>
                                <m:nor/>
                              </m:rPr>
                              <a:rPr lang="en-US" sz="2500">
                                <a:solidFill>
                                  <a:srgbClr val="0000A2"/>
                                </a:solidFill>
                                <a:latin typeface="Times New Roman" pitchFamily="18" charset="0"/>
                                <a:cs typeface="Times New Roman" pitchFamily="18" charset="0"/>
                              </a:rPr>
                              <m:t>−</m:t>
                            </m:r>
                            <m:r>
                              <m:rPr>
                                <m:nor/>
                              </m:rPr>
                              <a:rPr lang="en-US" sz="2500" b="0" i="0" smtClean="0">
                                <a:solidFill>
                                  <a:srgbClr val="0000A2"/>
                                </a:solidFill>
                                <a:latin typeface="Times New Roman" pitchFamily="18" charset="0"/>
                                <a:cs typeface="Times New Roman" pitchFamily="18" charset="0"/>
                              </a:rPr>
                              <m:t> </m:t>
                            </m:r>
                            <m:r>
                              <m:rPr>
                                <m:nor/>
                              </m:rPr>
                              <a:rPr lang="en-US" sz="2500">
                                <a:solidFill>
                                  <a:srgbClr val="0000A2"/>
                                </a:solidFill>
                                <a:latin typeface="Times New Roman" pitchFamily="18" charset="0"/>
                                <a:cs typeface="Times New Roman" pitchFamily="18" charset="0"/>
                              </a:rPr>
                              <m:t>y</m:t>
                            </m:r>
                          </m:num>
                          <m:den>
                            <m:r>
                              <m:rPr>
                                <m:nor/>
                              </m:rPr>
                              <a:rPr lang="en-US" sz="2500">
                                <a:solidFill>
                                  <a:srgbClr val="0000A2"/>
                                </a:solidFill>
                                <a:latin typeface="Times New Roman" pitchFamily="18" charset="0"/>
                                <a:cs typeface="Times New Roman" pitchFamily="18" charset="0"/>
                              </a:rPr>
                              <m:t>xy</m:t>
                            </m:r>
                            <m:r>
                              <m:rPr>
                                <m:nor/>
                              </m:rPr>
                              <a:rPr lang="en-US" sz="2500" b="0" i="0" smtClean="0">
                                <a:solidFill>
                                  <a:srgbClr val="0000A2"/>
                                </a:solidFill>
                                <a:latin typeface="Times New Roman" pitchFamily="18" charset="0"/>
                                <a:cs typeface="Times New Roman" pitchFamily="18" charset="0"/>
                              </a:rPr>
                              <m:t> </m:t>
                            </m:r>
                            <m:r>
                              <m:rPr>
                                <m:nor/>
                              </m:rPr>
                              <a:rPr lang="en-US" sz="2500">
                                <a:solidFill>
                                  <a:srgbClr val="0000A2"/>
                                </a:solidFill>
                                <a:latin typeface="Times New Roman" pitchFamily="18" charset="0"/>
                                <a:cs typeface="Times New Roman" pitchFamily="18" charset="0"/>
                              </a:rPr>
                              <m:t>−</m:t>
                            </m:r>
                            <m:r>
                              <m:rPr>
                                <m:nor/>
                              </m:rPr>
                              <a:rPr lang="en-US" sz="2500" b="0" i="0" smtClean="0">
                                <a:solidFill>
                                  <a:srgbClr val="0000A2"/>
                                </a:solidFill>
                                <a:latin typeface="Times New Roman" pitchFamily="18" charset="0"/>
                                <a:cs typeface="Times New Roman" pitchFamily="18" charset="0"/>
                              </a:rPr>
                              <m:t> </m:t>
                            </m:r>
                            <m:sSup>
                              <m:sSupPr>
                                <m:ctrlPr>
                                  <a:rPr lang="en-US" sz="2500" i="1">
                                    <a:solidFill>
                                      <a:srgbClr val="0000A2"/>
                                    </a:solidFill>
                                    <a:latin typeface="Cambria Math" panose="02040503050406030204" pitchFamily="18" charset="0"/>
                                    <a:cs typeface="Times New Roman" pitchFamily="18" charset="0"/>
                                  </a:rPr>
                                </m:ctrlPr>
                              </m:sSupPr>
                              <m:e>
                                <m:r>
                                  <m:rPr>
                                    <m:nor/>
                                  </m:rPr>
                                  <a:rPr lang="en-US" sz="2500">
                                    <a:solidFill>
                                      <a:srgbClr val="0000A2"/>
                                    </a:solidFill>
                                    <a:latin typeface="Times New Roman" pitchFamily="18" charset="0"/>
                                    <a:cs typeface="Times New Roman" pitchFamily="18" charset="0"/>
                                  </a:rPr>
                                  <m:t>x</m:t>
                                </m:r>
                              </m:e>
                              <m:sup>
                                <m:r>
                                  <a:rPr lang="en-US" sz="2500" b="0" i="1" smtClean="0">
                                    <a:solidFill>
                                      <a:srgbClr val="0000A2"/>
                                    </a:solidFill>
                                    <a:latin typeface="Cambria Math" panose="02040503050406030204" pitchFamily="18" charset="0"/>
                                    <a:cs typeface="Times New Roman" pitchFamily="18" charset="0"/>
                                  </a:rPr>
                                  <m:t>2</m:t>
                                </m:r>
                              </m:sup>
                            </m:sSup>
                          </m:den>
                        </m:f>
                      </m:e>
                    </m:d>
                    <m:r>
                      <m:rPr>
                        <m:nor/>
                      </m:rPr>
                      <a:rPr lang="en-US" sz="2500">
                        <a:solidFill>
                          <a:srgbClr val="0000A2"/>
                        </a:solidFill>
                        <a:latin typeface="Times New Roman" pitchFamily="18" charset="0"/>
                        <a:cs typeface="Times New Roman" pitchFamily="18" charset="0"/>
                      </a:rPr>
                      <m:t>.</m:t>
                    </m:r>
                    <m:f>
                      <m:fPr>
                        <m:ctrlPr>
                          <a:rPr lang="en-US" sz="2500" i="1">
                            <a:solidFill>
                              <a:srgbClr val="0000A2"/>
                            </a:solidFill>
                            <a:latin typeface="Cambria Math" panose="02040503050406030204" pitchFamily="18" charset="0"/>
                            <a:cs typeface="Times New Roman" pitchFamily="18" charset="0"/>
                          </a:rPr>
                        </m:ctrlPr>
                      </m:fPr>
                      <m:num>
                        <m:sSup>
                          <m:sSupPr>
                            <m:ctrlPr>
                              <a:rPr lang="en-US" sz="2500" i="1">
                                <a:solidFill>
                                  <a:srgbClr val="0000A2"/>
                                </a:solidFill>
                                <a:latin typeface="Cambria Math" panose="02040503050406030204" pitchFamily="18" charset="0"/>
                                <a:cs typeface="Times New Roman" pitchFamily="18" charset="0"/>
                              </a:rPr>
                            </m:ctrlPr>
                          </m:sSupPr>
                          <m:e>
                            <m:r>
                              <m:rPr>
                                <m:nor/>
                              </m:rPr>
                              <a:rPr lang="en-US" sz="2500">
                                <a:solidFill>
                                  <a:srgbClr val="0000A2"/>
                                </a:solidFill>
                                <a:latin typeface="Times New Roman" pitchFamily="18" charset="0"/>
                                <a:cs typeface="Times New Roman" pitchFamily="18" charset="0"/>
                              </a:rPr>
                              <m:t>x</m:t>
                            </m:r>
                          </m:e>
                          <m:sup>
                            <m:r>
                              <a:rPr lang="en-US" sz="2500" b="0" i="1" smtClean="0">
                                <a:solidFill>
                                  <a:srgbClr val="0000A2"/>
                                </a:solidFill>
                                <a:latin typeface="Cambria Math" panose="02040503050406030204" pitchFamily="18" charset="0"/>
                                <a:cs typeface="Times New Roman" pitchFamily="18" charset="0"/>
                              </a:rPr>
                              <m:t>2</m:t>
                            </m:r>
                          </m:sup>
                        </m:sSup>
                        <m:r>
                          <m:rPr>
                            <m:nor/>
                          </m:rPr>
                          <a:rPr lang="en-US" sz="2500">
                            <a:solidFill>
                              <a:srgbClr val="0000A2"/>
                            </a:solidFill>
                            <a:latin typeface="Times New Roman" pitchFamily="18" charset="0"/>
                            <a:cs typeface="Times New Roman" pitchFamily="18" charset="0"/>
                          </a:rPr>
                          <m:t>y</m:t>
                        </m:r>
                        <m:r>
                          <m:rPr>
                            <m:nor/>
                          </m:rPr>
                          <a:rPr lang="en-US" sz="2500" b="0" i="0" smtClean="0">
                            <a:solidFill>
                              <a:srgbClr val="0000A2"/>
                            </a:solidFill>
                            <a:latin typeface="Times New Roman" pitchFamily="18" charset="0"/>
                            <a:cs typeface="Times New Roman" pitchFamily="18" charset="0"/>
                          </a:rPr>
                          <m:t> </m:t>
                        </m:r>
                        <m:r>
                          <m:rPr>
                            <m:nor/>
                          </m:rPr>
                          <a:rPr lang="en-US" sz="2500">
                            <a:solidFill>
                              <a:srgbClr val="0000A2"/>
                            </a:solidFill>
                            <a:latin typeface="Times New Roman" pitchFamily="18" charset="0"/>
                            <a:cs typeface="Times New Roman" pitchFamily="18" charset="0"/>
                          </a:rPr>
                          <m:t>−</m:t>
                        </m:r>
                        <m:r>
                          <m:rPr>
                            <m:nor/>
                          </m:rPr>
                          <a:rPr lang="en-US" sz="2500" b="0" i="0" smtClean="0">
                            <a:solidFill>
                              <a:srgbClr val="0000A2"/>
                            </a:solidFill>
                            <a:latin typeface="Times New Roman" pitchFamily="18" charset="0"/>
                            <a:cs typeface="Times New Roman" pitchFamily="18" charset="0"/>
                          </a:rPr>
                          <m:t> </m:t>
                        </m:r>
                        <m:r>
                          <m:rPr>
                            <m:nor/>
                          </m:rPr>
                          <a:rPr lang="en-US" sz="2500">
                            <a:solidFill>
                              <a:srgbClr val="0000A2"/>
                            </a:solidFill>
                            <a:latin typeface="Times New Roman" pitchFamily="18" charset="0"/>
                            <a:cs typeface="Times New Roman" pitchFamily="18" charset="0"/>
                          </a:rPr>
                          <m:t>x</m:t>
                        </m:r>
                        <m:sSup>
                          <m:sSupPr>
                            <m:ctrlPr>
                              <a:rPr lang="en-US" sz="2500" i="1">
                                <a:solidFill>
                                  <a:srgbClr val="0000A2"/>
                                </a:solidFill>
                                <a:latin typeface="Cambria Math" panose="02040503050406030204" pitchFamily="18" charset="0"/>
                                <a:cs typeface="Times New Roman" pitchFamily="18" charset="0"/>
                              </a:rPr>
                            </m:ctrlPr>
                          </m:sSupPr>
                          <m:e>
                            <m:r>
                              <m:rPr>
                                <m:nor/>
                              </m:rPr>
                              <a:rPr lang="en-US" sz="2500">
                                <a:solidFill>
                                  <a:srgbClr val="0000A2"/>
                                </a:solidFill>
                                <a:latin typeface="Times New Roman" pitchFamily="18" charset="0"/>
                                <a:cs typeface="Times New Roman" pitchFamily="18" charset="0"/>
                              </a:rPr>
                              <m:t>y</m:t>
                            </m:r>
                          </m:e>
                          <m:sup>
                            <m:r>
                              <a:rPr lang="en-US" sz="2500" b="0" i="1" smtClean="0">
                                <a:solidFill>
                                  <a:srgbClr val="0000A2"/>
                                </a:solidFill>
                                <a:latin typeface="Cambria Math" panose="02040503050406030204" pitchFamily="18" charset="0"/>
                                <a:cs typeface="Times New Roman" pitchFamily="18" charset="0"/>
                              </a:rPr>
                              <m:t>2</m:t>
                            </m:r>
                          </m:sup>
                        </m:sSup>
                      </m:num>
                      <m:den>
                        <m:sSup>
                          <m:sSupPr>
                            <m:ctrlPr>
                              <a:rPr lang="en-US" sz="2500" i="1">
                                <a:solidFill>
                                  <a:srgbClr val="0000A2"/>
                                </a:solidFill>
                                <a:latin typeface="Cambria Math" panose="02040503050406030204" pitchFamily="18" charset="0"/>
                                <a:cs typeface="Times New Roman" pitchFamily="18" charset="0"/>
                              </a:rPr>
                            </m:ctrlPr>
                          </m:sSupPr>
                          <m:e>
                            <m:d>
                              <m:dPr>
                                <m:ctrlPr>
                                  <a:rPr lang="en-US" sz="2500" i="1">
                                    <a:solidFill>
                                      <a:srgbClr val="0000A2"/>
                                    </a:solidFill>
                                    <a:latin typeface="Cambria Math" panose="02040503050406030204" pitchFamily="18" charset="0"/>
                                    <a:cs typeface="Times New Roman" pitchFamily="18" charset="0"/>
                                  </a:rPr>
                                </m:ctrlPr>
                              </m:dPr>
                              <m:e>
                                <m:r>
                                  <m:rPr>
                                    <m:nor/>
                                  </m:rPr>
                                  <a:rPr lang="en-US" sz="2500">
                                    <a:solidFill>
                                      <a:srgbClr val="0000A2"/>
                                    </a:solidFill>
                                    <a:latin typeface="Times New Roman" pitchFamily="18" charset="0"/>
                                    <a:cs typeface="Times New Roman" pitchFamily="18" charset="0"/>
                                  </a:rPr>
                                  <m:t>x</m:t>
                                </m:r>
                                <m:r>
                                  <m:rPr>
                                    <m:nor/>
                                  </m:rPr>
                                  <a:rPr lang="en-US" sz="2500" b="0" i="0" smtClean="0">
                                    <a:solidFill>
                                      <a:srgbClr val="0000A2"/>
                                    </a:solidFill>
                                    <a:latin typeface="Times New Roman" pitchFamily="18" charset="0"/>
                                    <a:cs typeface="Times New Roman" pitchFamily="18" charset="0"/>
                                  </a:rPr>
                                  <m:t> </m:t>
                                </m:r>
                                <m:r>
                                  <m:rPr>
                                    <m:nor/>
                                  </m:rPr>
                                  <a:rPr lang="en-US" sz="2500">
                                    <a:solidFill>
                                      <a:srgbClr val="0000A2"/>
                                    </a:solidFill>
                                    <a:latin typeface="Times New Roman" pitchFamily="18" charset="0"/>
                                    <a:cs typeface="Times New Roman" pitchFamily="18" charset="0"/>
                                  </a:rPr>
                                  <m:t>−</m:t>
                                </m:r>
                                <m:r>
                                  <m:rPr>
                                    <m:nor/>
                                  </m:rPr>
                                  <a:rPr lang="en-US" sz="2500" b="0" i="0" smtClean="0">
                                    <a:solidFill>
                                      <a:srgbClr val="0000A2"/>
                                    </a:solidFill>
                                    <a:latin typeface="Times New Roman" pitchFamily="18" charset="0"/>
                                    <a:cs typeface="Times New Roman" pitchFamily="18" charset="0"/>
                                  </a:rPr>
                                  <m:t> </m:t>
                                </m:r>
                                <m:r>
                                  <m:rPr>
                                    <m:nor/>
                                  </m:rPr>
                                  <a:rPr lang="en-US" sz="2500">
                                    <a:solidFill>
                                      <a:srgbClr val="0000A2"/>
                                    </a:solidFill>
                                    <a:latin typeface="Times New Roman" pitchFamily="18" charset="0"/>
                                    <a:cs typeface="Times New Roman" pitchFamily="18" charset="0"/>
                                  </a:rPr>
                                  <m:t>y</m:t>
                                </m:r>
                              </m:e>
                            </m:d>
                          </m:e>
                          <m:sup>
                            <m:r>
                              <a:rPr lang="en-US" sz="2500" b="0" i="1" smtClean="0">
                                <a:solidFill>
                                  <a:srgbClr val="0000A2"/>
                                </a:solidFill>
                                <a:latin typeface="Cambria Math" panose="02040503050406030204" pitchFamily="18" charset="0"/>
                                <a:cs typeface="Times New Roman" pitchFamily="18" charset="0"/>
                              </a:rPr>
                              <m:t>2</m:t>
                            </m:r>
                          </m:sup>
                        </m:sSup>
                      </m:den>
                    </m:f>
                  </m:oMath>
                </a14:m>
                <a:r>
                  <a:rPr lang="en-US" sz="2500">
                    <a:solidFill>
                      <a:srgbClr val="0000A2"/>
                    </a:solidFill>
                    <a:latin typeface="Times New Roman" pitchFamily="18" charset="0"/>
                    <a:ea typeface="Times New Roman" pitchFamily="18" charset="0"/>
                    <a:cs typeface="Times New Roman" pitchFamily="18" charset="0"/>
                  </a:rPr>
                  <a:t>	</a:t>
                </a:r>
                <a:endParaRPr lang="en-US" sz="2500">
                  <a:solidFill>
                    <a:srgbClr val="0000A2"/>
                  </a:solidFill>
                  <a:latin typeface="Times New Roman" pitchFamily="18" charset="0"/>
                  <a:cs typeface="Times New Roman" pitchFamily="18"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748937" y="861462"/>
                <a:ext cx="6553200" cy="834011"/>
              </a:xfrm>
              <a:prstGeom prst="rect">
                <a:avLst/>
              </a:prstGeom>
              <a:blipFill>
                <a:blip r:embed="rId3"/>
                <a:stretch>
                  <a:fillRect l="-1581"/>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13" name="Rectangle 12"/>
              <p:cNvSpPr/>
              <p:nvPr/>
            </p:nvSpPr>
            <p:spPr>
              <a:xfrm>
                <a:off x="1344929" y="1605548"/>
                <a:ext cx="6172200" cy="834011"/>
              </a:xfrm>
              <a:prstGeom prst="rect">
                <a:avLst/>
              </a:prstGeom>
            </p:spPr>
            <p:txBody>
              <a:bodyPr wrap="square">
                <a:spAutoFit/>
              </a:bodyPr>
              <a:lstStyle/>
              <a:p>
                <a14:m>
                  <m:oMath xmlns:m="http://schemas.openxmlformats.org/officeDocument/2006/math">
                    <m:r>
                      <m:rPr>
                        <m:nor/>
                      </m:rPr>
                      <a:rPr lang="en-US" sz="2500" i="0" smtClean="0">
                        <a:solidFill>
                          <a:srgbClr val="0000A2"/>
                        </a:solidFill>
                        <a:latin typeface="Times New Roman" pitchFamily="18" charset="0"/>
                        <a:cs typeface="Times New Roman" pitchFamily="18" charset="0"/>
                      </a:rPr>
                      <m:t>=</m:t>
                    </m:r>
                    <m:d>
                      <m:dPr>
                        <m:ctrlPr>
                          <a:rPr lang="en-US" sz="2500" i="1">
                            <a:solidFill>
                              <a:srgbClr val="0000A2"/>
                            </a:solidFill>
                            <a:latin typeface="Cambria Math" panose="02040503050406030204" pitchFamily="18" charset="0"/>
                            <a:cs typeface="Times New Roman" pitchFamily="18" charset="0"/>
                          </a:rPr>
                        </m:ctrlPr>
                      </m:dPr>
                      <m:e>
                        <m:f>
                          <m:fPr>
                            <m:ctrlPr>
                              <a:rPr lang="en-US" sz="2500" i="1">
                                <a:solidFill>
                                  <a:srgbClr val="0000A2"/>
                                </a:solidFill>
                                <a:latin typeface="Cambria Math" panose="02040503050406030204" pitchFamily="18" charset="0"/>
                                <a:cs typeface="Times New Roman" pitchFamily="18" charset="0"/>
                              </a:rPr>
                            </m:ctrlPr>
                          </m:fPr>
                          <m:num>
                            <m:r>
                              <m:rPr>
                                <m:nor/>
                              </m:rPr>
                              <a:rPr lang="en-US" sz="2500" i="0">
                                <a:solidFill>
                                  <a:srgbClr val="0000A2"/>
                                </a:solidFill>
                                <a:latin typeface="Times New Roman" pitchFamily="18" charset="0"/>
                                <a:cs typeface="Times New Roman" pitchFamily="18" charset="0"/>
                              </a:rPr>
                              <m:t>x</m:t>
                            </m:r>
                          </m:num>
                          <m:den>
                            <m:r>
                              <m:rPr>
                                <m:nor/>
                              </m:rPr>
                              <a:rPr lang="en-US" sz="2500" i="0">
                                <a:solidFill>
                                  <a:srgbClr val="0000A2"/>
                                </a:solidFill>
                                <a:latin typeface="Times New Roman" pitchFamily="18" charset="0"/>
                                <a:cs typeface="Times New Roman" pitchFamily="18" charset="0"/>
                              </a:rPr>
                              <m:t>y</m:t>
                            </m:r>
                            <m:d>
                              <m:dPr>
                                <m:ctrlPr>
                                  <a:rPr lang="en-US" sz="2500" i="1" smtClean="0">
                                    <a:solidFill>
                                      <a:srgbClr val="0000A2"/>
                                    </a:solidFill>
                                    <a:latin typeface="Cambria Math" panose="02040503050406030204" pitchFamily="18" charset="0"/>
                                    <a:cs typeface="Times New Roman" pitchFamily="18" charset="0"/>
                                  </a:rPr>
                                </m:ctrlPr>
                              </m:dPr>
                              <m:e>
                                <m:r>
                                  <m:rPr>
                                    <m:nor/>
                                  </m:rPr>
                                  <a:rPr lang="en-US" sz="2500" b="0" i="0" smtClean="0">
                                    <a:solidFill>
                                      <a:srgbClr val="0000A2"/>
                                    </a:solidFill>
                                    <a:latin typeface="Times New Roman" pitchFamily="18" charset="0"/>
                                    <a:cs typeface="Times New Roman" pitchFamily="18" charset="0"/>
                                  </a:rPr>
                                  <m:t>x</m:t>
                                </m:r>
                                <m:r>
                                  <m:rPr>
                                    <m:nor/>
                                  </m:rPr>
                                  <a:rPr lang="en-US" sz="2500" b="0" i="0" smtClean="0">
                                    <a:solidFill>
                                      <a:srgbClr val="0000A2"/>
                                    </a:solidFill>
                                    <a:latin typeface="Times New Roman" pitchFamily="18" charset="0"/>
                                    <a:cs typeface="Times New Roman" pitchFamily="18" charset="0"/>
                                  </a:rPr>
                                  <m:t> − </m:t>
                                </m:r>
                                <m:r>
                                  <m:rPr>
                                    <m:nor/>
                                  </m:rPr>
                                  <a:rPr lang="en-US" sz="2500" b="0" i="0" smtClean="0">
                                    <a:solidFill>
                                      <a:srgbClr val="0000A2"/>
                                    </a:solidFill>
                                    <a:latin typeface="Times New Roman" pitchFamily="18" charset="0"/>
                                    <a:cs typeface="Times New Roman" pitchFamily="18" charset="0"/>
                                  </a:rPr>
                                  <m:t>y</m:t>
                                </m:r>
                              </m:e>
                            </m:d>
                          </m:den>
                        </m:f>
                        <m:r>
                          <m:rPr>
                            <m:nor/>
                          </m:rPr>
                          <a:rPr lang="en-US" sz="2500" b="0" i="0" smtClean="0">
                            <a:solidFill>
                              <a:srgbClr val="0000A2"/>
                            </a:solidFill>
                            <a:latin typeface="Cambria Math" panose="02040503050406030204" pitchFamily="18" charset="0"/>
                            <a:cs typeface="Times New Roman" pitchFamily="18" charset="0"/>
                          </a:rPr>
                          <m:t> </m:t>
                        </m:r>
                        <m:r>
                          <m:rPr>
                            <m:nor/>
                          </m:rPr>
                          <a:rPr lang="en-US" sz="2500" i="0">
                            <a:solidFill>
                              <a:srgbClr val="0000A2"/>
                            </a:solidFill>
                            <a:latin typeface="Times New Roman" pitchFamily="18" charset="0"/>
                            <a:cs typeface="Times New Roman" pitchFamily="18" charset="0"/>
                          </a:rPr>
                          <m:t>+</m:t>
                        </m:r>
                        <m:r>
                          <a:rPr lang="en-US" sz="2500" b="0" i="1" smtClean="0">
                            <a:solidFill>
                              <a:srgbClr val="0000A2"/>
                            </a:solidFill>
                            <a:latin typeface="Cambria Math" panose="02040503050406030204" pitchFamily="18" charset="0"/>
                            <a:cs typeface="Times New Roman" pitchFamily="18" charset="0"/>
                          </a:rPr>
                          <m:t> </m:t>
                        </m:r>
                        <m:f>
                          <m:fPr>
                            <m:ctrlPr>
                              <a:rPr lang="en-US" sz="2500" i="1">
                                <a:solidFill>
                                  <a:srgbClr val="0000A2"/>
                                </a:solidFill>
                                <a:latin typeface="Cambria Math" panose="02040503050406030204" pitchFamily="18" charset="0"/>
                                <a:cs typeface="Times New Roman" pitchFamily="18" charset="0"/>
                              </a:rPr>
                            </m:ctrlPr>
                          </m:fPr>
                          <m:num>
                            <m:r>
                              <m:rPr>
                                <m:nor/>
                              </m:rPr>
                              <a:rPr lang="en-US" sz="2500" i="0">
                                <a:solidFill>
                                  <a:srgbClr val="0000A2"/>
                                </a:solidFill>
                                <a:latin typeface="Times New Roman" pitchFamily="18" charset="0"/>
                                <a:cs typeface="Times New Roman" pitchFamily="18" charset="0"/>
                              </a:rPr>
                              <m:t>2</m:t>
                            </m:r>
                            <m:r>
                              <m:rPr>
                                <m:nor/>
                              </m:rPr>
                              <a:rPr lang="en-US" sz="2500" i="0">
                                <a:solidFill>
                                  <a:srgbClr val="0000A2"/>
                                </a:solidFill>
                                <a:latin typeface="Times New Roman" pitchFamily="18" charset="0"/>
                                <a:cs typeface="Times New Roman" pitchFamily="18" charset="0"/>
                              </a:rPr>
                              <m:t>x</m:t>
                            </m:r>
                            <m:r>
                              <m:rPr>
                                <m:nor/>
                              </m:rPr>
                              <a:rPr lang="en-US" sz="2500" b="0" i="0" smtClean="0">
                                <a:solidFill>
                                  <a:srgbClr val="0000A2"/>
                                </a:solidFill>
                                <a:latin typeface="Times New Roman" pitchFamily="18" charset="0"/>
                                <a:cs typeface="Times New Roman" pitchFamily="18" charset="0"/>
                              </a:rPr>
                              <m:t> </m:t>
                            </m:r>
                            <m:r>
                              <m:rPr>
                                <m:nor/>
                              </m:rPr>
                              <a:rPr lang="en-US" sz="2500" i="0">
                                <a:solidFill>
                                  <a:srgbClr val="0000A2"/>
                                </a:solidFill>
                                <a:latin typeface="Times New Roman" pitchFamily="18" charset="0"/>
                                <a:cs typeface="Times New Roman" pitchFamily="18" charset="0"/>
                              </a:rPr>
                              <m:t>−</m:t>
                            </m:r>
                            <m:r>
                              <m:rPr>
                                <m:nor/>
                              </m:rPr>
                              <a:rPr lang="en-US" sz="2500" b="0" i="0" smtClean="0">
                                <a:solidFill>
                                  <a:srgbClr val="0000A2"/>
                                </a:solidFill>
                                <a:latin typeface="Times New Roman" pitchFamily="18" charset="0"/>
                                <a:cs typeface="Times New Roman" pitchFamily="18" charset="0"/>
                              </a:rPr>
                              <m:t> </m:t>
                            </m:r>
                            <m:r>
                              <m:rPr>
                                <m:nor/>
                              </m:rPr>
                              <a:rPr lang="en-US" sz="2500" i="0">
                                <a:solidFill>
                                  <a:srgbClr val="0000A2"/>
                                </a:solidFill>
                                <a:latin typeface="Times New Roman" pitchFamily="18" charset="0"/>
                                <a:cs typeface="Times New Roman" pitchFamily="18" charset="0"/>
                              </a:rPr>
                              <m:t>y</m:t>
                            </m:r>
                          </m:num>
                          <m:den>
                            <m:r>
                              <m:rPr>
                                <m:nor/>
                              </m:rPr>
                              <a:rPr lang="en-US" sz="2500" i="0">
                                <a:solidFill>
                                  <a:srgbClr val="0000A2"/>
                                </a:solidFill>
                                <a:latin typeface="Times New Roman" pitchFamily="18" charset="0"/>
                                <a:cs typeface="Times New Roman" pitchFamily="18" charset="0"/>
                              </a:rPr>
                              <m:t>x</m:t>
                            </m:r>
                            <m:d>
                              <m:dPr>
                                <m:ctrlPr>
                                  <a:rPr lang="en-US" sz="2500" i="1" smtClean="0">
                                    <a:solidFill>
                                      <a:srgbClr val="0000A2"/>
                                    </a:solidFill>
                                    <a:latin typeface="Cambria Math" panose="02040503050406030204" pitchFamily="18" charset="0"/>
                                    <a:cs typeface="Times New Roman" pitchFamily="18" charset="0"/>
                                  </a:rPr>
                                </m:ctrlPr>
                              </m:dPr>
                              <m:e>
                                <m:r>
                                  <m:rPr>
                                    <m:nor/>
                                  </m:rPr>
                                  <a:rPr lang="en-US" sz="2500" b="0" i="0" smtClean="0">
                                    <a:solidFill>
                                      <a:srgbClr val="0000A2"/>
                                    </a:solidFill>
                                    <a:latin typeface="Times New Roman" pitchFamily="18" charset="0"/>
                                    <a:cs typeface="Times New Roman" pitchFamily="18" charset="0"/>
                                  </a:rPr>
                                  <m:t>y</m:t>
                                </m:r>
                                <m:r>
                                  <m:rPr>
                                    <m:nor/>
                                  </m:rPr>
                                  <a:rPr lang="en-US" sz="2500" b="0" i="0" smtClean="0">
                                    <a:solidFill>
                                      <a:srgbClr val="0000A2"/>
                                    </a:solidFill>
                                    <a:latin typeface="Times New Roman" pitchFamily="18" charset="0"/>
                                    <a:cs typeface="Times New Roman" pitchFamily="18" charset="0"/>
                                  </a:rPr>
                                  <m:t> − </m:t>
                                </m:r>
                                <m:r>
                                  <m:rPr>
                                    <m:nor/>
                                  </m:rPr>
                                  <a:rPr lang="en-US" sz="2500" b="0" i="0" smtClean="0">
                                    <a:solidFill>
                                      <a:srgbClr val="0000A2"/>
                                    </a:solidFill>
                                    <a:latin typeface="Times New Roman" pitchFamily="18" charset="0"/>
                                    <a:cs typeface="Times New Roman" pitchFamily="18" charset="0"/>
                                  </a:rPr>
                                  <m:t>x</m:t>
                                </m:r>
                              </m:e>
                            </m:d>
                          </m:den>
                        </m:f>
                      </m:e>
                    </m:d>
                    <m:r>
                      <m:rPr>
                        <m:nor/>
                      </m:rPr>
                      <a:rPr lang="en-US" sz="2500" i="0">
                        <a:solidFill>
                          <a:srgbClr val="0000A2"/>
                        </a:solidFill>
                        <a:latin typeface="Times New Roman" pitchFamily="18" charset="0"/>
                        <a:cs typeface="Times New Roman" pitchFamily="18" charset="0"/>
                      </a:rPr>
                      <m:t>.</m:t>
                    </m:r>
                    <m:f>
                      <m:fPr>
                        <m:ctrlPr>
                          <a:rPr lang="en-US" sz="2500" i="1">
                            <a:solidFill>
                              <a:srgbClr val="0000A2"/>
                            </a:solidFill>
                            <a:latin typeface="Cambria Math" panose="02040503050406030204" pitchFamily="18" charset="0"/>
                            <a:cs typeface="Times New Roman" pitchFamily="18" charset="0"/>
                          </a:rPr>
                        </m:ctrlPr>
                      </m:fPr>
                      <m:num>
                        <m:r>
                          <m:rPr>
                            <m:nor/>
                          </m:rPr>
                          <a:rPr lang="en-US" sz="2500" b="0" i="0" smtClean="0">
                            <a:solidFill>
                              <a:srgbClr val="0000A2"/>
                            </a:solidFill>
                            <a:latin typeface="Times New Roman" pitchFamily="18" charset="0"/>
                            <a:cs typeface="Times New Roman" pitchFamily="18" charset="0"/>
                          </a:rPr>
                          <m:t>x</m:t>
                        </m:r>
                        <m:r>
                          <m:rPr>
                            <m:nor/>
                          </m:rPr>
                          <a:rPr lang="en-US" sz="2500" i="0">
                            <a:solidFill>
                              <a:srgbClr val="0000A2"/>
                            </a:solidFill>
                            <a:latin typeface="Times New Roman" pitchFamily="18" charset="0"/>
                            <a:cs typeface="Times New Roman" pitchFamily="18" charset="0"/>
                          </a:rPr>
                          <m:t>y</m:t>
                        </m:r>
                        <m:d>
                          <m:dPr>
                            <m:ctrlPr>
                              <a:rPr lang="en-US" sz="2500" i="1" smtClean="0">
                                <a:solidFill>
                                  <a:srgbClr val="0000A2"/>
                                </a:solidFill>
                                <a:latin typeface="Cambria Math" panose="02040503050406030204" pitchFamily="18" charset="0"/>
                                <a:cs typeface="Times New Roman" pitchFamily="18" charset="0"/>
                              </a:rPr>
                            </m:ctrlPr>
                          </m:dPr>
                          <m:e>
                            <m:r>
                              <m:rPr>
                                <m:nor/>
                              </m:rPr>
                              <a:rPr lang="en-US" sz="2500" b="0" i="0" smtClean="0">
                                <a:solidFill>
                                  <a:srgbClr val="0000A2"/>
                                </a:solidFill>
                                <a:latin typeface="Times New Roman" pitchFamily="18" charset="0"/>
                                <a:cs typeface="Times New Roman" pitchFamily="18" charset="0"/>
                              </a:rPr>
                              <m:t>x</m:t>
                            </m:r>
                            <m:r>
                              <m:rPr>
                                <m:nor/>
                              </m:rPr>
                              <a:rPr lang="en-US" sz="2500" b="0" i="0" smtClean="0">
                                <a:solidFill>
                                  <a:srgbClr val="0000A2"/>
                                </a:solidFill>
                                <a:latin typeface="Times New Roman" pitchFamily="18" charset="0"/>
                                <a:cs typeface="Times New Roman" pitchFamily="18" charset="0"/>
                              </a:rPr>
                              <m:t> − </m:t>
                            </m:r>
                            <m:r>
                              <m:rPr>
                                <m:nor/>
                              </m:rPr>
                              <a:rPr lang="en-US" sz="2500" b="0" i="0" smtClean="0">
                                <a:solidFill>
                                  <a:srgbClr val="0000A2"/>
                                </a:solidFill>
                                <a:latin typeface="Times New Roman" pitchFamily="18" charset="0"/>
                                <a:cs typeface="Times New Roman" pitchFamily="18" charset="0"/>
                              </a:rPr>
                              <m:t>y</m:t>
                            </m:r>
                          </m:e>
                        </m:d>
                      </m:num>
                      <m:den>
                        <m:sSup>
                          <m:sSupPr>
                            <m:ctrlPr>
                              <a:rPr lang="en-US" sz="2500" i="1">
                                <a:solidFill>
                                  <a:srgbClr val="0000A2"/>
                                </a:solidFill>
                                <a:latin typeface="Cambria Math" panose="02040503050406030204" pitchFamily="18" charset="0"/>
                                <a:cs typeface="Times New Roman" pitchFamily="18" charset="0"/>
                              </a:rPr>
                            </m:ctrlPr>
                          </m:sSupPr>
                          <m:e>
                            <m:d>
                              <m:dPr>
                                <m:ctrlPr>
                                  <a:rPr lang="en-US" sz="2500" i="1">
                                    <a:solidFill>
                                      <a:srgbClr val="0000A2"/>
                                    </a:solidFill>
                                    <a:latin typeface="Cambria Math" panose="02040503050406030204" pitchFamily="18" charset="0"/>
                                    <a:cs typeface="Times New Roman" pitchFamily="18" charset="0"/>
                                  </a:rPr>
                                </m:ctrlPr>
                              </m:dPr>
                              <m:e>
                                <m:r>
                                  <m:rPr>
                                    <m:nor/>
                                  </m:rPr>
                                  <a:rPr lang="en-US" sz="2500" i="0">
                                    <a:solidFill>
                                      <a:srgbClr val="0000A2"/>
                                    </a:solidFill>
                                    <a:latin typeface="Times New Roman" pitchFamily="18" charset="0"/>
                                    <a:cs typeface="Times New Roman" pitchFamily="18" charset="0"/>
                                  </a:rPr>
                                  <m:t>x</m:t>
                                </m:r>
                                <m:r>
                                  <m:rPr>
                                    <m:nor/>
                                  </m:rPr>
                                  <a:rPr lang="en-US" sz="2500" b="0" i="0" smtClean="0">
                                    <a:solidFill>
                                      <a:srgbClr val="0000A2"/>
                                    </a:solidFill>
                                    <a:latin typeface="Times New Roman" pitchFamily="18" charset="0"/>
                                    <a:cs typeface="Times New Roman" pitchFamily="18" charset="0"/>
                                  </a:rPr>
                                  <m:t> </m:t>
                                </m:r>
                                <m:r>
                                  <m:rPr>
                                    <m:nor/>
                                  </m:rPr>
                                  <a:rPr lang="en-US" sz="2500" i="0">
                                    <a:solidFill>
                                      <a:srgbClr val="0000A2"/>
                                    </a:solidFill>
                                    <a:latin typeface="Times New Roman" pitchFamily="18" charset="0"/>
                                    <a:cs typeface="Times New Roman" pitchFamily="18" charset="0"/>
                                  </a:rPr>
                                  <m:t>−</m:t>
                                </m:r>
                                <m:r>
                                  <m:rPr>
                                    <m:nor/>
                                  </m:rPr>
                                  <a:rPr lang="en-US" sz="2500" b="0" i="0" smtClean="0">
                                    <a:solidFill>
                                      <a:srgbClr val="0000A2"/>
                                    </a:solidFill>
                                    <a:latin typeface="Times New Roman" pitchFamily="18" charset="0"/>
                                    <a:cs typeface="Times New Roman" pitchFamily="18" charset="0"/>
                                  </a:rPr>
                                  <m:t> </m:t>
                                </m:r>
                                <m:r>
                                  <m:rPr>
                                    <m:nor/>
                                  </m:rPr>
                                  <a:rPr lang="en-US" sz="2500" i="0">
                                    <a:solidFill>
                                      <a:srgbClr val="0000A2"/>
                                    </a:solidFill>
                                    <a:latin typeface="Times New Roman" pitchFamily="18" charset="0"/>
                                    <a:cs typeface="Times New Roman" pitchFamily="18" charset="0"/>
                                  </a:rPr>
                                  <m:t>y</m:t>
                                </m:r>
                              </m:e>
                            </m:d>
                          </m:e>
                          <m:sup>
                            <m:r>
                              <a:rPr lang="en-US" sz="2500" b="0" i="1" smtClean="0">
                                <a:solidFill>
                                  <a:srgbClr val="0000A2"/>
                                </a:solidFill>
                                <a:latin typeface="Cambria Math" panose="02040503050406030204" pitchFamily="18" charset="0"/>
                                <a:cs typeface="Times New Roman" pitchFamily="18" charset="0"/>
                              </a:rPr>
                              <m:t>2</m:t>
                            </m:r>
                          </m:sup>
                        </m:sSup>
                      </m:den>
                    </m:f>
                  </m:oMath>
                </a14:m>
                <a:r>
                  <a:rPr lang="en-US" sz="2500">
                    <a:solidFill>
                      <a:srgbClr val="0000A2"/>
                    </a:solidFill>
                    <a:latin typeface="Times New Roman" pitchFamily="18" charset="0"/>
                    <a:ea typeface="Times New Roman" pitchFamily="18" charset="0"/>
                    <a:cs typeface="Times New Roman" pitchFamily="18" charset="0"/>
                  </a:rPr>
                  <a:t>		</a:t>
                </a:r>
                <a:endParaRPr lang="en-US" sz="2500">
                  <a:solidFill>
                    <a:srgbClr val="0000A2"/>
                  </a:solidFill>
                  <a:latin typeface="Times New Roman" pitchFamily="18" charset="0"/>
                  <a:cs typeface="Times New Roman" pitchFamily="18" charset="0"/>
                </a:endParaRPr>
              </a:p>
            </p:txBody>
          </p:sp>
        </mc:Choice>
        <mc:Fallback xmlns="">
          <p:sp>
            <p:nvSpPr>
              <p:cNvPr id="13" name="Rectangle 12"/>
              <p:cNvSpPr>
                <a:spLocks noRot="1" noChangeAspect="1" noMove="1" noResize="1" noEditPoints="1" noAdjustHandles="1" noChangeArrowheads="1" noChangeShapeType="1" noTextEdit="1"/>
              </p:cNvSpPr>
              <p:nvPr/>
            </p:nvSpPr>
            <p:spPr>
              <a:xfrm>
                <a:off x="1344929" y="1605548"/>
                <a:ext cx="6172200" cy="834011"/>
              </a:xfrm>
              <a:prstGeom prst="rect">
                <a:avLst/>
              </a:prstGeom>
              <a:blipFill>
                <a:blip r:embed="rId4"/>
                <a:stretch>
                  <a:fillRect/>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17" name="Rectangle 16"/>
              <p:cNvSpPr/>
              <p:nvPr/>
            </p:nvSpPr>
            <p:spPr>
              <a:xfrm>
                <a:off x="1219200" y="3155827"/>
                <a:ext cx="3531326" cy="988989"/>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m:rPr>
                          <m:nor/>
                        </m:rPr>
                        <a:rPr lang="en-US" sz="2500" smtClean="0">
                          <a:solidFill>
                            <a:srgbClr val="0000A2"/>
                          </a:solidFill>
                          <a:latin typeface="Times New Roman" pitchFamily="18" charset="0"/>
                          <a:cs typeface="Times New Roman" pitchFamily="18" charset="0"/>
                        </a:rPr>
                        <m:t>=</m:t>
                      </m:r>
                      <m:r>
                        <a:rPr lang="en-US" sz="2500" b="0" i="1" smtClean="0">
                          <a:solidFill>
                            <a:srgbClr val="0000A2"/>
                          </a:solidFill>
                          <a:latin typeface="Cambria Math" panose="02040503050406030204" pitchFamily="18" charset="0"/>
                          <a:cs typeface="Times New Roman" pitchFamily="18" charset="0"/>
                        </a:rPr>
                        <m:t> </m:t>
                      </m:r>
                      <m:f>
                        <m:fPr>
                          <m:ctrlPr>
                            <a:rPr lang="en-US" sz="2500" i="1">
                              <a:solidFill>
                                <a:srgbClr val="0000A2"/>
                              </a:solidFill>
                              <a:latin typeface="Cambria Math" panose="02040503050406030204" pitchFamily="18" charset="0"/>
                              <a:cs typeface="Times New Roman" pitchFamily="18" charset="0"/>
                            </a:rPr>
                          </m:ctrlPr>
                        </m:fPr>
                        <m:num>
                          <m:sSup>
                            <m:sSupPr>
                              <m:ctrlPr>
                                <a:rPr lang="en-US" sz="2500" i="1">
                                  <a:solidFill>
                                    <a:srgbClr val="0000A2"/>
                                  </a:solidFill>
                                  <a:latin typeface="Cambria Math" panose="02040503050406030204" pitchFamily="18" charset="0"/>
                                  <a:cs typeface="Times New Roman" pitchFamily="18" charset="0"/>
                                </a:rPr>
                              </m:ctrlPr>
                            </m:sSupPr>
                            <m:e>
                              <m:r>
                                <m:rPr>
                                  <m:nor/>
                                </m:rPr>
                                <a:rPr lang="en-US" sz="2500">
                                  <a:solidFill>
                                    <a:srgbClr val="0000A2"/>
                                  </a:solidFill>
                                  <a:latin typeface="Times New Roman" pitchFamily="18" charset="0"/>
                                  <a:cs typeface="Times New Roman" pitchFamily="18" charset="0"/>
                                </a:rPr>
                                <m:t>x</m:t>
                              </m:r>
                            </m:e>
                            <m:sup>
                              <m:r>
                                <a:rPr lang="en-US" sz="2500" b="0" i="1" smtClean="0">
                                  <a:solidFill>
                                    <a:srgbClr val="0000A2"/>
                                  </a:solidFill>
                                  <a:latin typeface="Cambria Math" panose="02040503050406030204" pitchFamily="18" charset="0"/>
                                  <a:cs typeface="Times New Roman" pitchFamily="18" charset="0"/>
                                </a:rPr>
                                <m:t>2</m:t>
                              </m:r>
                            </m:sup>
                          </m:sSup>
                        </m:num>
                        <m:den>
                          <m:sSup>
                            <m:sSupPr>
                              <m:ctrlPr>
                                <a:rPr lang="en-US" sz="2500" i="1">
                                  <a:solidFill>
                                    <a:srgbClr val="0000A2"/>
                                  </a:solidFill>
                                  <a:latin typeface="Cambria Math" panose="02040503050406030204" pitchFamily="18" charset="0"/>
                                  <a:cs typeface="Times New Roman" pitchFamily="18" charset="0"/>
                                </a:rPr>
                              </m:ctrlPr>
                            </m:sSupPr>
                            <m:e>
                              <m:d>
                                <m:dPr>
                                  <m:ctrlPr>
                                    <a:rPr lang="en-US" sz="2500" i="1">
                                      <a:solidFill>
                                        <a:srgbClr val="0000A2"/>
                                      </a:solidFill>
                                      <a:latin typeface="Cambria Math" panose="02040503050406030204" pitchFamily="18" charset="0"/>
                                      <a:cs typeface="Times New Roman" pitchFamily="18" charset="0"/>
                                    </a:rPr>
                                  </m:ctrlPr>
                                </m:dPr>
                                <m:e>
                                  <m:r>
                                    <m:rPr>
                                      <m:nor/>
                                    </m:rPr>
                                    <a:rPr lang="en-US" sz="2500">
                                      <a:solidFill>
                                        <a:srgbClr val="0000A2"/>
                                      </a:solidFill>
                                      <a:latin typeface="Times New Roman" pitchFamily="18" charset="0"/>
                                      <a:cs typeface="Times New Roman" pitchFamily="18" charset="0"/>
                                    </a:rPr>
                                    <m:t>x</m:t>
                                  </m:r>
                                  <m:r>
                                    <m:rPr>
                                      <m:nor/>
                                    </m:rPr>
                                    <a:rPr lang="en-US" sz="2500" b="0" i="0" smtClean="0">
                                      <a:solidFill>
                                        <a:srgbClr val="0000A2"/>
                                      </a:solidFill>
                                      <a:latin typeface="Times New Roman" pitchFamily="18" charset="0"/>
                                      <a:cs typeface="Times New Roman" pitchFamily="18" charset="0"/>
                                    </a:rPr>
                                    <m:t> </m:t>
                                  </m:r>
                                  <m:r>
                                    <m:rPr>
                                      <m:nor/>
                                    </m:rPr>
                                    <a:rPr lang="en-US" sz="2500">
                                      <a:solidFill>
                                        <a:srgbClr val="0000A2"/>
                                      </a:solidFill>
                                      <a:latin typeface="Times New Roman" pitchFamily="18" charset="0"/>
                                      <a:cs typeface="Times New Roman" pitchFamily="18" charset="0"/>
                                    </a:rPr>
                                    <m:t>−</m:t>
                                  </m:r>
                                  <m:r>
                                    <m:rPr>
                                      <m:nor/>
                                    </m:rPr>
                                    <a:rPr lang="en-US" sz="2500" b="0" i="0" smtClean="0">
                                      <a:solidFill>
                                        <a:srgbClr val="0000A2"/>
                                      </a:solidFill>
                                      <a:latin typeface="Times New Roman" pitchFamily="18" charset="0"/>
                                      <a:cs typeface="Times New Roman" pitchFamily="18" charset="0"/>
                                    </a:rPr>
                                    <m:t> </m:t>
                                  </m:r>
                                  <m:r>
                                    <m:rPr>
                                      <m:nor/>
                                    </m:rPr>
                                    <a:rPr lang="en-US" sz="2500">
                                      <a:solidFill>
                                        <a:srgbClr val="0000A2"/>
                                      </a:solidFill>
                                      <a:latin typeface="Times New Roman" pitchFamily="18" charset="0"/>
                                      <a:cs typeface="Times New Roman" pitchFamily="18" charset="0"/>
                                    </a:rPr>
                                    <m:t>y</m:t>
                                  </m:r>
                                </m:e>
                              </m:d>
                            </m:e>
                            <m:sup>
                              <m:r>
                                <a:rPr lang="en-US" sz="2500" b="0" i="1" smtClean="0">
                                  <a:solidFill>
                                    <a:srgbClr val="0000A2"/>
                                  </a:solidFill>
                                  <a:latin typeface="Cambria Math" panose="02040503050406030204" pitchFamily="18" charset="0"/>
                                  <a:cs typeface="Times New Roman" pitchFamily="18" charset="0"/>
                                </a:rPr>
                                <m:t>2</m:t>
                              </m:r>
                            </m:sup>
                          </m:sSup>
                        </m:den>
                      </m:f>
                      <m:r>
                        <m:rPr>
                          <m:nor/>
                        </m:rPr>
                        <a:rPr lang="en-US" sz="2500" b="0" i="0" smtClean="0">
                          <a:solidFill>
                            <a:srgbClr val="0000A2"/>
                          </a:solidFill>
                          <a:latin typeface="Cambria Math" panose="02040503050406030204" pitchFamily="18" charset="0"/>
                          <a:cs typeface="Times New Roman" pitchFamily="18" charset="0"/>
                        </a:rPr>
                        <m:t> </m:t>
                      </m:r>
                      <m:r>
                        <m:rPr>
                          <m:nor/>
                        </m:rPr>
                        <a:rPr lang="en-US" sz="2500">
                          <a:solidFill>
                            <a:srgbClr val="0000A2"/>
                          </a:solidFill>
                          <a:latin typeface="Times New Roman" pitchFamily="18" charset="0"/>
                          <a:cs typeface="Times New Roman" pitchFamily="18" charset="0"/>
                        </a:rPr>
                        <m:t>−</m:t>
                      </m:r>
                      <m:r>
                        <m:rPr>
                          <m:nor/>
                        </m:rPr>
                        <a:rPr lang="en-US" sz="2500" b="0" i="0" smtClean="0">
                          <a:solidFill>
                            <a:srgbClr val="0000A2"/>
                          </a:solidFill>
                          <a:latin typeface="Times New Roman" pitchFamily="18" charset="0"/>
                          <a:cs typeface="Times New Roman" pitchFamily="18" charset="0"/>
                        </a:rPr>
                        <m:t> </m:t>
                      </m:r>
                      <m:f>
                        <m:fPr>
                          <m:ctrlPr>
                            <a:rPr lang="en-US" sz="2500" i="1">
                              <a:solidFill>
                                <a:srgbClr val="0000A2"/>
                              </a:solidFill>
                              <a:latin typeface="Cambria Math" panose="02040503050406030204" pitchFamily="18" charset="0"/>
                              <a:cs typeface="Times New Roman" pitchFamily="18" charset="0"/>
                            </a:rPr>
                          </m:ctrlPr>
                        </m:fPr>
                        <m:num>
                          <m:d>
                            <m:dPr>
                              <m:ctrlPr>
                                <a:rPr lang="en-US" sz="2500" i="1" smtClean="0">
                                  <a:solidFill>
                                    <a:srgbClr val="0000A2"/>
                                  </a:solidFill>
                                  <a:latin typeface="Cambria Math" panose="02040503050406030204" pitchFamily="18" charset="0"/>
                                  <a:cs typeface="Times New Roman" pitchFamily="18" charset="0"/>
                                </a:rPr>
                              </m:ctrlPr>
                            </m:dPr>
                            <m:e>
                              <m:r>
                                <m:rPr>
                                  <m:nor/>
                                </m:rPr>
                                <a:rPr lang="en-US" sz="2500">
                                  <a:solidFill>
                                    <a:srgbClr val="0000A2"/>
                                  </a:solidFill>
                                  <a:latin typeface="Times New Roman" pitchFamily="18" charset="0"/>
                                  <a:cs typeface="Times New Roman" pitchFamily="18" charset="0"/>
                                </a:rPr>
                                <m:t>2</m:t>
                              </m:r>
                              <m:r>
                                <m:rPr>
                                  <m:nor/>
                                </m:rPr>
                                <a:rPr lang="en-US" sz="2500">
                                  <a:solidFill>
                                    <a:srgbClr val="0000A2"/>
                                  </a:solidFill>
                                  <a:latin typeface="Times New Roman" pitchFamily="18" charset="0"/>
                                  <a:cs typeface="Times New Roman" pitchFamily="18" charset="0"/>
                                </a:rPr>
                                <m:t>x</m:t>
                              </m:r>
                              <m:r>
                                <m:rPr>
                                  <m:nor/>
                                </m:rPr>
                                <a:rPr lang="en-US" sz="2500" b="0" i="0" smtClean="0">
                                  <a:solidFill>
                                    <a:srgbClr val="0000A2"/>
                                  </a:solidFill>
                                  <a:latin typeface="Times New Roman" pitchFamily="18" charset="0"/>
                                  <a:cs typeface="Times New Roman" pitchFamily="18" charset="0"/>
                                </a:rPr>
                                <m:t> </m:t>
                              </m:r>
                              <m:r>
                                <m:rPr>
                                  <m:nor/>
                                </m:rPr>
                                <a:rPr lang="en-US" sz="2500">
                                  <a:solidFill>
                                    <a:srgbClr val="0000A2"/>
                                  </a:solidFill>
                                  <a:latin typeface="Times New Roman" pitchFamily="18" charset="0"/>
                                  <a:cs typeface="Times New Roman" pitchFamily="18" charset="0"/>
                                </a:rPr>
                                <m:t>−</m:t>
                              </m:r>
                              <m:r>
                                <m:rPr>
                                  <m:nor/>
                                </m:rPr>
                                <a:rPr lang="en-US" sz="2500" b="0" i="0" smtClean="0">
                                  <a:solidFill>
                                    <a:srgbClr val="0000A2"/>
                                  </a:solidFill>
                                  <a:latin typeface="Times New Roman" pitchFamily="18" charset="0"/>
                                  <a:cs typeface="Times New Roman" pitchFamily="18" charset="0"/>
                                </a:rPr>
                                <m:t> </m:t>
                              </m:r>
                              <m:r>
                                <m:rPr>
                                  <m:nor/>
                                </m:rPr>
                                <a:rPr lang="en-US" sz="2500">
                                  <a:solidFill>
                                    <a:srgbClr val="0000A2"/>
                                  </a:solidFill>
                                  <a:latin typeface="Times New Roman" pitchFamily="18" charset="0"/>
                                  <a:cs typeface="Times New Roman" pitchFamily="18" charset="0"/>
                                </a:rPr>
                                <m:t>y</m:t>
                              </m:r>
                            </m:e>
                          </m:d>
                          <m:r>
                            <m:rPr>
                              <m:nor/>
                            </m:rPr>
                            <a:rPr lang="en-US" sz="2500">
                              <a:solidFill>
                                <a:srgbClr val="0000A2"/>
                              </a:solidFill>
                              <a:latin typeface="Times New Roman" pitchFamily="18" charset="0"/>
                              <a:cs typeface="Times New Roman" pitchFamily="18" charset="0"/>
                            </a:rPr>
                            <m:t>y</m:t>
                          </m:r>
                        </m:num>
                        <m:den>
                          <m:sSup>
                            <m:sSupPr>
                              <m:ctrlPr>
                                <a:rPr lang="en-US" sz="2500" i="1">
                                  <a:solidFill>
                                    <a:srgbClr val="0000A2"/>
                                  </a:solidFill>
                                  <a:latin typeface="Cambria Math" panose="02040503050406030204" pitchFamily="18" charset="0"/>
                                  <a:cs typeface="Times New Roman" pitchFamily="18" charset="0"/>
                                </a:rPr>
                              </m:ctrlPr>
                            </m:sSupPr>
                            <m:e>
                              <m:d>
                                <m:dPr>
                                  <m:ctrlPr>
                                    <a:rPr lang="en-US" sz="2500" i="1">
                                      <a:solidFill>
                                        <a:srgbClr val="0000A2"/>
                                      </a:solidFill>
                                      <a:latin typeface="Cambria Math" panose="02040503050406030204" pitchFamily="18" charset="0"/>
                                      <a:cs typeface="Times New Roman" pitchFamily="18" charset="0"/>
                                    </a:rPr>
                                  </m:ctrlPr>
                                </m:dPr>
                                <m:e>
                                  <m:r>
                                    <m:rPr>
                                      <m:nor/>
                                    </m:rPr>
                                    <a:rPr lang="en-US" sz="2500">
                                      <a:solidFill>
                                        <a:srgbClr val="0000A2"/>
                                      </a:solidFill>
                                      <a:latin typeface="Times New Roman" pitchFamily="18" charset="0"/>
                                      <a:cs typeface="Times New Roman" pitchFamily="18" charset="0"/>
                                    </a:rPr>
                                    <m:t>x</m:t>
                                  </m:r>
                                  <m:r>
                                    <m:rPr>
                                      <m:nor/>
                                    </m:rPr>
                                    <a:rPr lang="en-US" sz="2500" b="0" i="0" smtClean="0">
                                      <a:solidFill>
                                        <a:srgbClr val="0000A2"/>
                                      </a:solidFill>
                                      <a:latin typeface="Times New Roman" pitchFamily="18" charset="0"/>
                                      <a:cs typeface="Times New Roman" pitchFamily="18" charset="0"/>
                                    </a:rPr>
                                    <m:t> </m:t>
                                  </m:r>
                                  <m:r>
                                    <m:rPr>
                                      <m:nor/>
                                    </m:rPr>
                                    <a:rPr lang="en-US" sz="2500">
                                      <a:solidFill>
                                        <a:srgbClr val="0000A2"/>
                                      </a:solidFill>
                                      <a:latin typeface="Times New Roman" pitchFamily="18" charset="0"/>
                                      <a:cs typeface="Times New Roman" pitchFamily="18" charset="0"/>
                                    </a:rPr>
                                    <m:t>−</m:t>
                                  </m:r>
                                  <m:r>
                                    <m:rPr>
                                      <m:nor/>
                                    </m:rPr>
                                    <a:rPr lang="en-US" sz="2500" b="0" i="0" smtClean="0">
                                      <a:solidFill>
                                        <a:srgbClr val="0000A2"/>
                                      </a:solidFill>
                                      <a:latin typeface="Times New Roman" pitchFamily="18" charset="0"/>
                                      <a:cs typeface="Times New Roman" pitchFamily="18" charset="0"/>
                                    </a:rPr>
                                    <m:t> </m:t>
                                  </m:r>
                                  <m:r>
                                    <m:rPr>
                                      <m:nor/>
                                    </m:rPr>
                                    <a:rPr lang="en-US" sz="2500">
                                      <a:solidFill>
                                        <a:srgbClr val="0000A2"/>
                                      </a:solidFill>
                                      <a:latin typeface="Times New Roman" pitchFamily="18" charset="0"/>
                                      <a:cs typeface="Times New Roman" pitchFamily="18" charset="0"/>
                                    </a:rPr>
                                    <m:t>y</m:t>
                                  </m:r>
                                </m:e>
                              </m:d>
                            </m:e>
                            <m:sup>
                              <m:r>
                                <m:rPr>
                                  <m:nor/>
                                </m:rPr>
                                <a:rPr lang="en-US" sz="2500">
                                  <a:solidFill>
                                    <a:srgbClr val="0000A2"/>
                                  </a:solidFill>
                                  <a:latin typeface="Times New Roman" pitchFamily="18" charset="0"/>
                                  <a:cs typeface="Times New Roman" pitchFamily="18" charset="0"/>
                                </a:rPr>
                                <m:t>2</m:t>
                              </m:r>
                            </m:sup>
                          </m:sSup>
                        </m:den>
                      </m:f>
                    </m:oMath>
                  </m:oMathPara>
                </a14:m>
                <a:endParaRPr lang="en-US" sz="2500">
                  <a:solidFill>
                    <a:srgbClr val="0000A2"/>
                  </a:solidFill>
                  <a:latin typeface="Times New Roman" pitchFamily="18" charset="0"/>
                  <a:cs typeface="Times New Roman" pitchFamily="18" charset="0"/>
                </a:endParaRPr>
              </a:p>
            </p:txBody>
          </p:sp>
        </mc:Choice>
        <mc:Fallback xmlns="">
          <p:sp>
            <p:nvSpPr>
              <p:cNvPr id="17" name="Rectangle 16"/>
              <p:cNvSpPr>
                <a:spLocks noRot="1" noChangeAspect="1" noMove="1" noResize="1" noEditPoints="1" noAdjustHandles="1" noChangeArrowheads="1" noChangeShapeType="1" noTextEdit="1"/>
              </p:cNvSpPr>
              <p:nvPr/>
            </p:nvSpPr>
            <p:spPr>
              <a:xfrm>
                <a:off x="1219200" y="3155827"/>
                <a:ext cx="3531326" cy="988989"/>
              </a:xfrm>
              <a:prstGeom prst="rect">
                <a:avLst/>
              </a:prstGeom>
              <a:blipFill>
                <a:blip r:embed="rId5"/>
                <a:stretch>
                  <a:fillRect/>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20" name="Rectangle 19"/>
              <p:cNvSpPr/>
              <p:nvPr/>
            </p:nvSpPr>
            <p:spPr>
              <a:xfrm>
                <a:off x="4701540" y="3181350"/>
                <a:ext cx="4061460" cy="930960"/>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m:rPr>
                          <m:nor/>
                        </m:rPr>
                        <a:rPr lang="en-US" sz="2500" i="0" smtClean="0">
                          <a:solidFill>
                            <a:srgbClr val="0000A2"/>
                          </a:solidFill>
                          <a:latin typeface="Times New Roman" pitchFamily="18" charset="0"/>
                          <a:cs typeface="Times New Roman" pitchFamily="18" charset="0"/>
                        </a:rPr>
                        <m:t>=</m:t>
                      </m:r>
                      <m:f>
                        <m:fPr>
                          <m:ctrlPr>
                            <a:rPr lang="en-US" sz="2500" i="1">
                              <a:solidFill>
                                <a:srgbClr val="0000A2"/>
                              </a:solidFill>
                              <a:latin typeface="Cambria Math" panose="02040503050406030204" pitchFamily="18" charset="0"/>
                              <a:cs typeface="Times New Roman" pitchFamily="18" charset="0"/>
                            </a:rPr>
                          </m:ctrlPr>
                        </m:fPr>
                        <m:num>
                          <m:sSup>
                            <m:sSupPr>
                              <m:ctrlPr>
                                <a:rPr lang="en-US" sz="2500" i="1">
                                  <a:solidFill>
                                    <a:srgbClr val="0000A2"/>
                                  </a:solidFill>
                                  <a:latin typeface="Cambria Math" panose="02040503050406030204" pitchFamily="18" charset="0"/>
                                  <a:cs typeface="Times New Roman" pitchFamily="18" charset="0"/>
                                </a:rPr>
                              </m:ctrlPr>
                            </m:sSupPr>
                            <m:e>
                              <m:r>
                                <m:rPr>
                                  <m:nor/>
                                </m:rPr>
                                <a:rPr lang="en-US" sz="2500">
                                  <a:solidFill>
                                    <a:srgbClr val="0000A2"/>
                                  </a:solidFill>
                                  <a:latin typeface="Times New Roman" pitchFamily="18" charset="0"/>
                                  <a:cs typeface="Times New Roman" pitchFamily="18" charset="0"/>
                                </a:rPr>
                                <m:t>x</m:t>
                              </m:r>
                            </m:e>
                            <m:sup>
                              <m:r>
                                <a:rPr lang="en-US" sz="2500" b="0" i="1" smtClean="0">
                                  <a:solidFill>
                                    <a:srgbClr val="0000A2"/>
                                  </a:solidFill>
                                  <a:latin typeface="Cambria Math" panose="02040503050406030204" pitchFamily="18" charset="0"/>
                                  <a:cs typeface="Times New Roman" pitchFamily="18" charset="0"/>
                                </a:rPr>
                                <m:t>2</m:t>
                              </m:r>
                            </m:sup>
                          </m:sSup>
                          <m:r>
                            <m:rPr>
                              <m:nor/>
                            </m:rPr>
                            <a:rPr lang="en-US" sz="2500" b="0" i="0" smtClean="0">
                              <a:solidFill>
                                <a:srgbClr val="0000A2"/>
                              </a:solidFill>
                              <a:latin typeface="Cambria Math" panose="02040503050406030204" pitchFamily="18" charset="0"/>
                              <a:cs typeface="Times New Roman" pitchFamily="18" charset="0"/>
                            </a:rPr>
                            <m:t> </m:t>
                          </m:r>
                          <m:r>
                            <m:rPr>
                              <m:nor/>
                            </m:rPr>
                            <a:rPr lang="en-US" sz="2500">
                              <a:solidFill>
                                <a:srgbClr val="0000A2"/>
                              </a:solidFill>
                              <a:latin typeface="Times New Roman" pitchFamily="18" charset="0"/>
                              <a:cs typeface="Times New Roman" pitchFamily="18" charset="0"/>
                            </a:rPr>
                            <m:t>−</m:t>
                          </m:r>
                          <m:r>
                            <m:rPr>
                              <m:nor/>
                            </m:rPr>
                            <a:rPr lang="en-US" sz="2500" b="0" i="0" smtClean="0">
                              <a:solidFill>
                                <a:srgbClr val="0000A2"/>
                              </a:solidFill>
                              <a:latin typeface="Times New Roman" pitchFamily="18" charset="0"/>
                              <a:cs typeface="Times New Roman" pitchFamily="18" charset="0"/>
                            </a:rPr>
                            <m:t> </m:t>
                          </m:r>
                          <m:r>
                            <m:rPr>
                              <m:nor/>
                            </m:rPr>
                            <a:rPr lang="en-US" sz="2500">
                              <a:solidFill>
                                <a:srgbClr val="0000A2"/>
                              </a:solidFill>
                              <a:latin typeface="Times New Roman" pitchFamily="18" charset="0"/>
                              <a:cs typeface="Times New Roman" pitchFamily="18" charset="0"/>
                            </a:rPr>
                            <m:t>2</m:t>
                          </m:r>
                          <m:r>
                            <m:rPr>
                              <m:nor/>
                            </m:rPr>
                            <a:rPr lang="en-US" sz="2500">
                              <a:solidFill>
                                <a:srgbClr val="0000A2"/>
                              </a:solidFill>
                              <a:latin typeface="Times New Roman" pitchFamily="18" charset="0"/>
                              <a:cs typeface="Times New Roman" pitchFamily="18" charset="0"/>
                            </a:rPr>
                            <m:t>xy</m:t>
                          </m:r>
                          <m:r>
                            <m:rPr>
                              <m:nor/>
                            </m:rPr>
                            <a:rPr lang="en-US" sz="2500" b="0" i="0" smtClean="0">
                              <a:solidFill>
                                <a:srgbClr val="0000A2"/>
                              </a:solidFill>
                              <a:latin typeface="Times New Roman" pitchFamily="18" charset="0"/>
                              <a:cs typeface="Times New Roman" pitchFamily="18" charset="0"/>
                            </a:rPr>
                            <m:t> </m:t>
                          </m:r>
                          <m:r>
                            <m:rPr>
                              <m:nor/>
                            </m:rPr>
                            <a:rPr lang="en-US" sz="2500">
                              <a:solidFill>
                                <a:srgbClr val="0000A2"/>
                              </a:solidFill>
                              <a:latin typeface="Times New Roman" pitchFamily="18" charset="0"/>
                              <a:cs typeface="Times New Roman" pitchFamily="18" charset="0"/>
                            </a:rPr>
                            <m:t>+</m:t>
                          </m:r>
                          <m:sSup>
                            <m:sSupPr>
                              <m:ctrlPr>
                                <a:rPr lang="en-US" sz="2500" i="1">
                                  <a:solidFill>
                                    <a:srgbClr val="0000A2"/>
                                  </a:solidFill>
                                  <a:latin typeface="Cambria Math" panose="02040503050406030204" pitchFamily="18" charset="0"/>
                                  <a:cs typeface="Times New Roman" pitchFamily="18" charset="0"/>
                                </a:rPr>
                              </m:ctrlPr>
                            </m:sSupPr>
                            <m:e>
                              <m:r>
                                <m:rPr>
                                  <m:nor/>
                                </m:rPr>
                                <a:rPr lang="en-US" sz="2500" b="0" i="0" smtClean="0">
                                  <a:solidFill>
                                    <a:srgbClr val="0000A2"/>
                                  </a:solidFill>
                                  <a:latin typeface="Cambria Math" panose="02040503050406030204" pitchFamily="18" charset="0"/>
                                  <a:cs typeface="Times New Roman" pitchFamily="18" charset="0"/>
                                </a:rPr>
                                <m:t> </m:t>
                              </m:r>
                              <m:r>
                                <m:rPr>
                                  <m:nor/>
                                </m:rPr>
                                <a:rPr lang="en-US" sz="2500">
                                  <a:solidFill>
                                    <a:srgbClr val="0000A2"/>
                                  </a:solidFill>
                                  <a:latin typeface="Times New Roman" pitchFamily="18" charset="0"/>
                                  <a:cs typeface="Times New Roman" pitchFamily="18" charset="0"/>
                                </a:rPr>
                                <m:t>y</m:t>
                              </m:r>
                            </m:e>
                            <m:sup>
                              <m:r>
                                <a:rPr lang="en-US" sz="2500" b="0" i="1" smtClean="0">
                                  <a:solidFill>
                                    <a:srgbClr val="0000A2"/>
                                  </a:solidFill>
                                  <a:latin typeface="Cambria Math" panose="02040503050406030204" pitchFamily="18" charset="0"/>
                                  <a:cs typeface="Times New Roman" pitchFamily="18" charset="0"/>
                                </a:rPr>
                                <m:t>2</m:t>
                              </m:r>
                            </m:sup>
                          </m:sSup>
                        </m:num>
                        <m:den>
                          <m:sSup>
                            <m:sSupPr>
                              <m:ctrlPr>
                                <a:rPr lang="en-US" sz="2500" i="1">
                                  <a:solidFill>
                                    <a:srgbClr val="0000A2"/>
                                  </a:solidFill>
                                  <a:latin typeface="Cambria Math" panose="02040503050406030204" pitchFamily="18" charset="0"/>
                                  <a:cs typeface="Times New Roman" pitchFamily="18" charset="0"/>
                                </a:rPr>
                              </m:ctrlPr>
                            </m:sSupPr>
                            <m:e>
                              <m:d>
                                <m:dPr>
                                  <m:ctrlPr>
                                    <a:rPr lang="en-US" sz="2500" i="1">
                                      <a:solidFill>
                                        <a:srgbClr val="0000A2"/>
                                      </a:solidFill>
                                      <a:latin typeface="Cambria Math" panose="02040503050406030204" pitchFamily="18" charset="0"/>
                                      <a:cs typeface="Times New Roman" pitchFamily="18" charset="0"/>
                                    </a:rPr>
                                  </m:ctrlPr>
                                </m:dPr>
                                <m:e>
                                  <m:r>
                                    <m:rPr>
                                      <m:nor/>
                                    </m:rPr>
                                    <a:rPr lang="en-US" sz="2500">
                                      <a:solidFill>
                                        <a:srgbClr val="0000A2"/>
                                      </a:solidFill>
                                      <a:latin typeface="Times New Roman" pitchFamily="18" charset="0"/>
                                      <a:cs typeface="Times New Roman" pitchFamily="18" charset="0"/>
                                    </a:rPr>
                                    <m:t>x</m:t>
                                  </m:r>
                                  <m:r>
                                    <m:rPr>
                                      <m:nor/>
                                    </m:rPr>
                                    <a:rPr lang="en-US" sz="2500" b="0" i="0" smtClean="0">
                                      <a:solidFill>
                                        <a:srgbClr val="0000A2"/>
                                      </a:solidFill>
                                      <a:latin typeface="Times New Roman" pitchFamily="18" charset="0"/>
                                      <a:cs typeface="Times New Roman" pitchFamily="18" charset="0"/>
                                    </a:rPr>
                                    <m:t> </m:t>
                                  </m:r>
                                  <m:r>
                                    <m:rPr>
                                      <m:nor/>
                                    </m:rPr>
                                    <a:rPr lang="en-US" sz="2500">
                                      <a:solidFill>
                                        <a:srgbClr val="0000A2"/>
                                      </a:solidFill>
                                      <a:latin typeface="Times New Roman" pitchFamily="18" charset="0"/>
                                      <a:cs typeface="Times New Roman" pitchFamily="18" charset="0"/>
                                    </a:rPr>
                                    <m:t>−</m:t>
                                  </m:r>
                                  <m:r>
                                    <m:rPr>
                                      <m:nor/>
                                    </m:rPr>
                                    <a:rPr lang="en-US" sz="2500" b="0" i="0" smtClean="0">
                                      <a:solidFill>
                                        <a:srgbClr val="0000A2"/>
                                      </a:solidFill>
                                      <a:latin typeface="Times New Roman" pitchFamily="18" charset="0"/>
                                      <a:cs typeface="Times New Roman" pitchFamily="18" charset="0"/>
                                    </a:rPr>
                                    <m:t> </m:t>
                                  </m:r>
                                  <m:r>
                                    <m:rPr>
                                      <m:nor/>
                                    </m:rPr>
                                    <a:rPr lang="en-US" sz="2500">
                                      <a:solidFill>
                                        <a:srgbClr val="0000A2"/>
                                      </a:solidFill>
                                      <a:latin typeface="Times New Roman" pitchFamily="18" charset="0"/>
                                      <a:cs typeface="Times New Roman" pitchFamily="18" charset="0"/>
                                    </a:rPr>
                                    <m:t>y</m:t>
                                  </m:r>
                                </m:e>
                              </m:d>
                            </m:e>
                            <m:sup>
                              <m:r>
                                <a:rPr lang="en-US" sz="2500" b="0" i="1" smtClean="0">
                                  <a:solidFill>
                                    <a:srgbClr val="0000A2"/>
                                  </a:solidFill>
                                  <a:latin typeface="Cambria Math" panose="02040503050406030204" pitchFamily="18" charset="0"/>
                                  <a:cs typeface="Times New Roman" pitchFamily="18" charset="0"/>
                                </a:rPr>
                                <m:t>2</m:t>
                              </m:r>
                            </m:sup>
                          </m:sSup>
                        </m:den>
                      </m:f>
                      <m:r>
                        <m:rPr>
                          <m:nor/>
                        </m:rPr>
                        <a:rPr lang="en-US" sz="2500" b="0" i="0" smtClean="0">
                          <a:solidFill>
                            <a:srgbClr val="0000A2"/>
                          </a:solidFill>
                          <a:latin typeface="Times New Roman" pitchFamily="18" charset="0"/>
                          <a:cs typeface="Times New Roman" pitchFamily="18" charset="0"/>
                        </a:rPr>
                        <m:t>=</m:t>
                      </m:r>
                      <m:f>
                        <m:fPr>
                          <m:ctrlPr>
                            <a:rPr lang="en-US" sz="2500" i="1">
                              <a:solidFill>
                                <a:srgbClr val="0000A2"/>
                              </a:solidFill>
                              <a:latin typeface="Cambria Math" panose="02040503050406030204" pitchFamily="18" charset="0"/>
                              <a:cs typeface="Times New Roman" pitchFamily="18" charset="0"/>
                            </a:rPr>
                          </m:ctrlPr>
                        </m:fPr>
                        <m:num>
                          <m:sSup>
                            <m:sSupPr>
                              <m:ctrlPr>
                                <a:rPr lang="en-US" sz="2500" i="1">
                                  <a:solidFill>
                                    <a:srgbClr val="0000A2"/>
                                  </a:solidFill>
                                  <a:latin typeface="Cambria Math" panose="02040503050406030204" pitchFamily="18" charset="0"/>
                                  <a:cs typeface="Times New Roman" pitchFamily="18" charset="0"/>
                                </a:rPr>
                              </m:ctrlPr>
                            </m:sSupPr>
                            <m:e>
                              <m:d>
                                <m:dPr>
                                  <m:ctrlPr>
                                    <a:rPr lang="en-US" sz="2500" i="1">
                                      <a:solidFill>
                                        <a:srgbClr val="0000A2"/>
                                      </a:solidFill>
                                      <a:latin typeface="Cambria Math" panose="02040503050406030204" pitchFamily="18" charset="0"/>
                                      <a:cs typeface="Times New Roman" pitchFamily="18" charset="0"/>
                                    </a:rPr>
                                  </m:ctrlPr>
                                </m:dPr>
                                <m:e>
                                  <m:r>
                                    <m:rPr>
                                      <m:nor/>
                                    </m:rPr>
                                    <a:rPr lang="en-US" sz="2500" i="0">
                                      <a:solidFill>
                                        <a:srgbClr val="0000A2"/>
                                      </a:solidFill>
                                      <a:latin typeface="Times New Roman" pitchFamily="18" charset="0"/>
                                      <a:cs typeface="Times New Roman" pitchFamily="18" charset="0"/>
                                    </a:rPr>
                                    <m:t>x</m:t>
                                  </m:r>
                                  <m:r>
                                    <m:rPr>
                                      <m:nor/>
                                    </m:rPr>
                                    <a:rPr lang="en-US" sz="2500" b="0" i="0" smtClean="0">
                                      <a:solidFill>
                                        <a:srgbClr val="0000A2"/>
                                      </a:solidFill>
                                      <a:latin typeface="Times New Roman" pitchFamily="18" charset="0"/>
                                      <a:cs typeface="Times New Roman" pitchFamily="18" charset="0"/>
                                    </a:rPr>
                                    <m:t> </m:t>
                                  </m:r>
                                  <m:r>
                                    <m:rPr>
                                      <m:nor/>
                                    </m:rPr>
                                    <a:rPr lang="en-US" sz="2500" i="0">
                                      <a:solidFill>
                                        <a:srgbClr val="0000A2"/>
                                      </a:solidFill>
                                      <a:latin typeface="Times New Roman" pitchFamily="18" charset="0"/>
                                      <a:cs typeface="Times New Roman" pitchFamily="18" charset="0"/>
                                    </a:rPr>
                                    <m:t>−</m:t>
                                  </m:r>
                                  <m:r>
                                    <m:rPr>
                                      <m:nor/>
                                    </m:rPr>
                                    <a:rPr lang="en-US" sz="2500" b="0" i="0" smtClean="0">
                                      <a:solidFill>
                                        <a:srgbClr val="0000A2"/>
                                      </a:solidFill>
                                      <a:latin typeface="Times New Roman" pitchFamily="18" charset="0"/>
                                      <a:cs typeface="Times New Roman" pitchFamily="18" charset="0"/>
                                    </a:rPr>
                                    <m:t> </m:t>
                                  </m:r>
                                  <m:r>
                                    <m:rPr>
                                      <m:nor/>
                                    </m:rPr>
                                    <a:rPr lang="en-US" sz="2500" i="0">
                                      <a:solidFill>
                                        <a:srgbClr val="0000A2"/>
                                      </a:solidFill>
                                      <a:latin typeface="Times New Roman" pitchFamily="18" charset="0"/>
                                      <a:cs typeface="Times New Roman" pitchFamily="18" charset="0"/>
                                    </a:rPr>
                                    <m:t>y</m:t>
                                  </m:r>
                                </m:e>
                              </m:d>
                            </m:e>
                            <m:sup>
                              <m:r>
                                <a:rPr lang="en-US" sz="2500" b="0" i="1" smtClean="0">
                                  <a:solidFill>
                                    <a:srgbClr val="0000A2"/>
                                  </a:solidFill>
                                  <a:latin typeface="Cambria Math" panose="02040503050406030204" pitchFamily="18" charset="0"/>
                                  <a:cs typeface="Times New Roman" pitchFamily="18" charset="0"/>
                                </a:rPr>
                                <m:t>2</m:t>
                              </m:r>
                            </m:sup>
                          </m:sSup>
                        </m:num>
                        <m:den>
                          <m:sSup>
                            <m:sSupPr>
                              <m:ctrlPr>
                                <a:rPr lang="en-US" sz="2500" i="1">
                                  <a:solidFill>
                                    <a:srgbClr val="0000A2"/>
                                  </a:solidFill>
                                  <a:latin typeface="Cambria Math" panose="02040503050406030204" pitchFamily="18" charset="0"/>
                                  <a:cs typeface="Times New Roman" pitchFamily="18" charset="0"/>
                                </a:rPr>
                              </m:ctrlPr>
                            </m:sSupPr>
                            <m:e>
                              <m:d>
                                <m:dPr>
                                  <m:ctrlPr>
                                    <a:rPr lang="en-US" sz="2500" i="1">
                                      <a:solidFill>
                                        <a:srgbClr val="0000A2"/>
                                      </a:solidFill>
                                      <a:latin typeface="Cambria Math" panose="02040503050406030204" pitchFamily="18" charset="0"/>
                                      <a:cs typeface="Times New Roman" pitchFamily="18" charset="0"/>
                                    </a:rPr>
                                  </m:ctrlPr>
                                </m:dPr>
                                <m:e>
                                  <m:r>
                                    <m:rPr>
                                      <m:nor/>
                                    </m:rPr>
                                    <a:rPr lang="en-US" sz="2500" i="0">
                                      <a:solidFill>
                                        <a:srgbClr val="0000A2"/>
                                      </a:solidFill>
                                      <a:latin typeface="Times New Roman" pitchFamily="18" charset="0"/>
                                      <a:cs typeface="Times New Roman" pitchFamily="18" charset="0"/>
                                    </a:rPr>
                                    <m:t>x</m:t>
                                  </m:r>
                                  <m:r>
                                    <m:rPr>
                                      <m:nor/>
                                    </m:rPr>
                                    <a:rPr lang="en-US" sz="2500" b="0" i="0" smtClean="0">
                                      <a:solidFill>
                                        <a:srgbClr val="0000A2"/>
                                      </a:solidFill>
                                      <a:latin typeface="Times New Roman" pitchFamily="18" charset="0"/>
                                      <a:cs typeface="Times New Roman" pitchFamily="18" charset="0"/>
                                    </a:rPr>
                                    <m:t> </m:t>
                                  </m:r>
                                  <m:r>
                                    <m:rPr>
                                      <m:nor/>
                                    </m:rPr>
                                    <a:rPr lang="en-US" sz="2500" i="0">
                                      <a:solidFill>
                                        <a:srgbClr val="0000A2"/>
                                      </a:solidFill>
                                      <a:latin typeface="Times New Roman" pitchFamily="18" charset="0"/>
                                      <a:cs typeface="Times New Roman" pitchFamily="18" charset="0"/>
                                    </a:rPr>
                                    <m:t>−</m:t>
                                  </m:r>
                                  <m:r>
                                    <m:rPr>
                                      <m:nor/>
                                    </m:rPr>
                                    <a:rPr lang="en-US" sz="2500" b="0" i="0" smtClean="0">
                                      <a:solidFill>
                                        <a:srgbClr val="0000A2"/>
                                      </a:solidFill>
                                      <a:latin typeface="Times New Roman" pitchFamily="18" charset="0"/>
                                      <a:cs typeface="Times New Roman" pitchFamily="18" charset="0"/>
                                    </a:rPr>
                                    <m:t> </m:t>
                                  </m:r>
                                  <m:r>
                                    <m:rPr>
                                      <m:nor/>
                                    </m:rPr>
                                    <a:rPr lang="en-US" sz="2500" i="0">
                                      <a:solidFill>
                                        <a:srgbClr val="0000A2"/>
                                      </a:solidFill>
                                      <a:latin typeface="Times New Roman" pitchFamily="18" charset="0"/>
                                      <a:cs typeface="Times New Roman" pitchFamily="18" charset="0"/>
                                    </a:rPr>
                                    <m:t>y</m:t>
                                  </m:r>
                                </m:e>
                              </m:d>
                            </m:e>
                            <m:sup>
                              <m:r>
                                <a:rPr lang="en-US" sz="2500" b="0" i="1" smtClean="0">
                                  <a:solidFill>
                                    <a:srgbClr val="0000A2"/>
                                  </a:solidFill>
                                  <a:latin typeface="Cambria Math" panose="02040503050406030204" pitchFamily="18" charset="0"/>
                                  <a:cs typeface="Times New Roman" pitchFamily="18" charset="0"/>
                                </a:rPr>
                                <m:t>2</m:t>
                              </m:r>
                            </m:sup>
                          </m:sSup>
                        </m:den>
                      </m:f>
                      <m:r>
                        <a:rPr lang="en-US" sz="2500" b="0" i="1" smtClean="0">
                          <a:solidFill>
                            <a:srgbClr val="0000A2"/>
                          </a:solidFill>
                          <a:latin typeface="Cambria Math" panose="02040503050406030204" pitchFamily="18" charset="0"/>
                          <a:cs typeface="Times New Roman" pitchFamily="18" charset="0"/>
                        </a:rPr>
                        <m:t> </m:t>
                      </m:r>
                      <m:r>
                        <m:rPr>
                          <m:nor/>
                        </m:rPr>
                        <a:rPr lang="en-US" sz="2500" b="0" i="0" smtClean="0">
                          <a:solidFill>
                            <a:srgbClr val="0000A2"/>
                          </a:solidFill>
                          <a:latin typeface="Times New Roman" pitchFamily="18" charset="0"/>
                          <a:cs typeface="Times New Roman" pitchFamily="18" charset="0"/>
                        </a:rPr>
                        <m:t>= 1</m:t>
                      </m:r>
                    </m:oMath>
                  </m:oMathPara>
                </a14:m>
                <a:endParaRPr lang="en-US" sz="2500">
                  <a:solidFill>
                    <a:srgbClr val="0000A2"/>
                  </a:solidFill>
                  <a:latin typeface="Times New Roman" pitchFamily="18" charset="0"/>
                  <a:cs typeface="Times New Roman" pitchFamily="18" charset="0"/>
                </a:endParaRPr>
              </a:p>
            </p:txBody>
          </p:sp>
        </mc:Choice>
        <mc:Fallback xmlns="">
          <p:sp>
            <p:nvSpPr>
              <p:cNvPr id="20" name="Rectangle 19"/>
              <p:cNvSpPr>
                <a:spLocks noRot="1" noChangeAspect="1" noMove="1" noResize="1" noEditPoints="1" noAdjustHandles="1" noChangeArrowheads="1" noChangeShapeType="1" noTextEdit="1"/>
              </p:cNvSpPr>
              <p:nvPr/>
            </p:nvSpPr>
            <p:spPr>
              <a:xfrm>
                <a:off x="4701540" y="3181350"/>
                <a:ext cx="4061460" cy="930960"/>
              </a:xfrm>
              <a:prstGeom prst="rect">
                <a:avLst/>
              </a:prstGeom>
              <a:blipFill>
                <a:blip r:embed="rId6"/>
                <a:stretch>
                  <a:fillRect/>
                </a:stretch>
              </a:blipFill>
            </p:spPr>
            <p:txBody>
              <a:bodyPr/>
              <a:lstStyle/>
              <a:p>
                <a:r>
                  <a:rPr lang="vi-VN">
                    <a:noFill/>
                  </a:rPr>
                  <a:t> </a:t>
                </a:r>
              </a:p>
            </p:txBody>
          </p:sp>
        </mc:Fallback>
      </mc:AlternateContent>
      <p:sp>
        <p:nvSpPr>
          <p:cNvPr id="23" name="Rectangle 22"/>
          <p:cNvSpPr/>
          <p:nvPr/>
        </p:nvSpPr>
        <p:spPr>
          <a:xfrm>
            <a:off x="35560" y="305736"/>
            <a:ext cx="8839200" cy="523220"/>
          </a:xfrm>
          <a:prstGeom prst="rect">
            <a:avLst/>
          </a:prstGeom>
        </p:spPr>
        <p:txBody>
          <a:bodyPr wrap="square">
            <a:spAutoFit/>
          </a:bodyPr>
          <a:lstStyle/>
          <a:p>
            <a:pPr algn="just" eaLnBrk="0" fontAlgn="base" hangingPunct="0">
              <a:spcBef>
                <a:spcPct val="0"/>
              </a:spcBef>
              <a:spcAft>
                <a:spcPct val="0"/>
              </a:spcAft>
              <a:tabLst>
                <a:tab pos="3306763" algn="l"/>
              </a:tabLst>
            </a:pPr>
            <a:r>
              <a:rPr lang="fr-FR" sz="2800" b="1" u="sng">
                <a:solidFill>
                  <a:srgbClr val="C00000"/>
                </a:solidFill>
                <a:latin typeface="Times New Roman" pitchFamily="18" charset="0"/>
                <a:ea typeface="Times New Roman" pitchFamily="18" charset="0"/>
                <a:cs typeface="Times New Roman" pitchFamily="18" charset="0"/>
              </a:rPr>
              <a:t>Cách 2:</a:t>
            </a:r>
            <a:r>
              <a:rPr lang="fr-FR" sz="2800" b="1">
                <a:solidFill>
                  <a:srgbClr val="C00000"/>
                </a:solidFill>
                <a:latin typeface="Times New Roman" pitchFamily="18" charset="0"/>
                <a:ea typeface="Times New Roman" pitchFamily="18" charset="0"/>
                <a:cs typeface="Times New Roman" pitchFamily="18" charset="0"/>
              </a:rPr>
              <a:t> Áp dụng tính chất phân phối đối với phép cộng</a:t>
            </a:r>
            <a:r>
              <a:rPr lang="en-US" sz="2800">
                <a:solidFill>
                  <a:srgbClr val="0000BC"/>
                </a:solidFill>
                <a:latin typeface="Times New Roman" pitchFamily="18" charset="0"/>
                <a:ea typeface="Times New Roman" pitchFamily="18" charset="0"/>
                <a:cs typeface="Times New Roman" pitchFamily="18" charset="0"/>
              </a:rPr>
              <a:t>       </a:t>
            </a:r>
          </a:p>
        </p:txBody>
      </p:sp>
      <mc:AlternateContent xmlns:mc="http://schemas.openxmlformats.org/markup-compatibility/2006" xmlns:a14="http://schemas.microsoft.com/office/drawing/2010/main">
        <mc:Choice Requires="a14">
          <p:sp>
            <p:nvSpPr>
              <p:cNvPr id="26" name="Rectangle 25"/>
              <p:cNvSpPr/>
              <p:nvPr/>
            </p:nvSpPr>
            <p:spPr>
              <a:xfrm>
                <a:off x="1363435" y="2398248"/>
                <a:ext cx="7023463" cy="1252074"/>
              </a:xfrm>
              <a:prstGeom prst="rect">
                <a:avLst/>
              </a:prstGeom>
            </p:spPr>
            <p:txBody>
              <a:bodyPr wrap="square">
                <a:spAutoFit/>
              </a:bodyPr>
              <a:lstStyle/>
              <a:p>
                <a14:m>
                  <m:oMath xmlns:m="http://schemas.openxmlformats.org/officeDocument/2006/math">
                    <m:r>
                      <m:rPr>
                        <m:nor/>
                      </m:rPr>
                      <a:rPr lang="en-US" sz="2500" i="0" smtClean="0">
                        <a:solidFill>
                          <a:srgbClr val="0000A2"/>
                        </a:solidFill>
                        <a:latin typeface="Times New Roman" pitchFamily="18" charset="0"/>
                        <a:cs typeface="Times New Roman" pitchFamily="18" charset="0"/>
                      </a:rPr>
                      <m:t>=</m:t>
                    </m:r>
                    <m:r>
                      <m:rPr>
                        <m:nor/>
                      </m:rPr>
                      <a:rPr lang="en-US" sz="2500" b="0" i="0" smtClean="0">
                        <a:solidFill>
                          <a:srgbClr val="0000A2"/>
                        </a:solidFill>
                        <a:latin typeface="Times New Roman" pitchFamily="18" charset="0"/>
                        <a:cs typeface="Times New Roman" pitchFamily="18" charset="0"/>
                      </a:rPr>
                      <m:t> </m:t>
                    </m:r>
                    <m:f>
                      <m:fPr>
                        <m:ctrlPr>
                          <a:rPr lang="en-US" sz="2500" i="1">
                            <a:solidFill>
                              <a:srgbClr val="0000A2"/>
                            </a:solidFill>
                            <a:latin typeface="Cambria Math" panose="02040503050406030204" pitchFamily="18" charset="0"/>
                            <a:cs typeface="Times New Roman" pitchFamily="18" charset="0"/>
                          </a:rPr>
                        </m:ctrlPr>
                      </m:fPr>
                      <m:num>
                        <m:r>
                          <m:rPr>
                            <m:nor/>
                          </m:rPr>
                          <a:rPr lang="en-US" sz="2500" i="0">
                            <a:solidFill>
                              <a:srgbClr val="0000A2"/>
                            </a:solidFill>
                            <a:latin typeface="Times New Roman" pitchFamily="18" charset="0"/>
                            <a:cs typeface="Times New Roman" pitchFamily="18" charset="0"/>
                          </a:rPr>
                          <m:t>x</m:t>
                        </m:r>
                      </m:num>
                      <m:den>
                        <m:r>
                          <m:rPr>
                            <m:nor/>
                          </m:rPr>
                          <a:rPr lang="en-US" sz="2500" i="0">
                            <a:solidFill>
                              <a:srgbClr val="0000A2"/>
                            </a:solidFill>
                            <a:latin typeface="Times New Roman" pitchFamily="18" charset="0"/>
                            <a:cs typeface="Times New Roman" pitchFamily="18" charset="0"/>
                          </a:rPr>
                          <m:t>y</m:t>
                        </m:r>
                        <m:d>
                          <m:dPr>
                            <m:ctrlPr>
                              <a:rPr lang="en-US" sz="2500" i="1">
                                <a:solidFill>
                                  <a:srgbClr val="0000A2"/>
                                </a:solidFill>
                                <a:latin typeface="Cambria Math" panose="02040503050406030204" pitchFamily="18" charset="0"/>
                                <a:cs typeface="Times New Roman" pitchFamily="18" charset="0"/>
                              </a:rPr>
                            </m:ctrlPr>
                          </m:dPr>
                          <m:e>
                            <m:r>
                              <m:rPr>
                                <m:nor/>
                              </m:rPr>
                              <a:rPr lang="en-US" sz="2500" i="0">
                                <a:solidFill>
                                  <a:srgbClr val="0000A2"/>
                                </a:solidFill>
                                <a:latin typeface="Times New Roman" pitchFamily="18" charset="0"/>
                                <a:cs typeface="Times New Roman" pitchFamily="18" charset="0"/>
                              </a:rPr>
                              <m:t>x</m:t>
                            </m:r>
                            <m:r>
                              <m:rPr>
                                <m:nor/>
                              </m:rPr>
                              <a:rPr lang="en-US" sz="2500" b="0" i="0" smtClean="0">
                                <a:solidFill>
                                  <a:srgbClr val="0000A2"/>
                                </a:solidFill>
                                <a:latin typeface="Times New Roman" pitchFamily="18" charset="0"/>
                                <a:cs typeface="Times New Roman" pitchFamily="18" charset="0"/>
                              </a:rPr>
                              <m:t> </m:t>
                            </m:r>
                            <m:r>
                              <m:rPr>
                                <m:nor/>
                              </m:rPr>
                              <a:rPr lang="en-US" sz="2500" i="0">
                                <a:solidFill>
                                  <a:srgbClr val="0000A2"/>
                                </a:solidFill>
                                <a:latin typeface="Times New Roman" pitchFamily="18" charset="0"/>
                                <a:cs typeface="Times New Roman" pitchFamily="18" charset="0"/>
                              </a:rPr>
                              <m:t>−</m:t>
                            </m:r>
                            <m:r>
                              <m:rPr>
                                <m:nor/>
                              </m:rPr>
                              <a:rPr lang="en-US" sz="2500" b="0" i="0" smtClean="0">
                                <a:solidFill>
                                  <a:srgbClr val="0000A2"/>
                                </a:solidFill>
                                <a:latin typeface="Times New Roman" pitchFamily="18" charset="0"/>
                                <a:cs typeface="Times New Roman" pitchFamily="18" charset="0"/>
                              </a:rPr>
                              <m:t> </m:t>
                            </m:r>
                            <m:r>
                              <m:rPr>
                                <m:nor/>
                              </m:rPr>
                              <a:rPr lang="en-US" sz="2500" i="0">
                                <a:solidFill>
                                  <a:srgbClr val="0000A2"/>
                                </a:solidFill>
                                <a:latin typeface="Times New Roman" pitchFamily="18" charset="0"/>
                                <a:cs typeface="Times New Roman" pitchFamily="18" charset="0"/>
                              </a:rPr>
                              <m:t>y</m:t>
                            </m:r>
                          </m:e>
                        </m:d>
                      </m:den>
                    </m:f>
                    <m:r>
                      <m:rPr>
                        <m:nor/>
                      </m:rPr>
                      <a:rPr lang="en-US" sz="2500" b="0" i="0" smtClean="0">
                        <a:solidFill>
                          <a:srgbClr val="0000A2"/>
                        </a:solidFill>
                        <a:latin typeface="Times New Roman" pitchFamily="18" charset="0"/>
                        <a:cs typeface="Times New Roman" pitchFamily="18" charset="0"/>
                      </a:rPr>
                      <m:t>.</m:t>
                    </m:r>
                    <m:f>
                      <m:fPr>
                        <m:ctrlPr>
                          <a:rPr lang="en-US" sz="2500" i="1">
                            <a:solidFill>
                              <a:srgbClr val="0000A2"/>
                            </a:solidFill>
                            <a:latin typeface="Cambria Math" panose="02040503050406030204" pitchFamily="18" charset="0"/>
                            <a:cs typeface="Times New Roman" pitchFamily="18" charset="0"/>
                          </a:rPr>
                        </m:ctrlPr>
                      </m:fPr>
                      <m:num>
                        <m:r>
                          <m:rPr>
                            <m:nor/>
                          </m:rPr>
                          <a:rPr lang="en-US" sz="2500" i="0">
                            <a:solidFill>
                              <a:srgbClr val="0000A2"/>
                            </a:solidFill>
                            <a:latin typeface="Times New Roman" pitchFamily="18" charset="0"/>
                            <a:cs typeface="Times New Roman" pitchFamily="18" charset="0"/>
                          </a:rPr>
                          <m:t>xy</m:t>
                        </m:r>
                        <m:d>
                          <m:dPr>
                            <m:ctrlPr>
                              <a:rPr lang="en-US" sz="2500" i="1">
                                <a:solidFill>
                                  <a:srgbClr val="0000A2"/>
                                </a:solidFill>
                                <a:latin typeface="Cambria Math" panose="02040503050406030204" pitchFamily="18" charset="0"/>
                                <a:cs typeface="Times New Roman" pitchFamily="18" charset="0"/>
                              </a:rPr>
                            </m:ctrlPr>
                          </m:dPr>
                          <m:e>
                            <m:r>
                              <m:rPr>
                                <m:nor/>
                              </m:rPr>
                              <a:rPr lang="en-US" sz="2500" i="0">
                                <a:solidFill>
                                  <a:srgbClr val="0000A2"/>
                                </a:solidFill>
                                <a:latin typeface="Times New Roman" pitchFamily="18" charset="0"/>
                                <a:cs typeface="Times New Roman" pitchFamily="18" charset="0"/>
                              </a:rPr>
                              <m:t>x</m:t>
                            </m:r>
                            <m:r>
                              <m:rPr>
                                <m:nor/>
                              </m:rPr>
                              <a:rPr lang="en-US" sz="2500" b="0" i="0" smtClean="0">
                                <a:solidFill>
                                  <a:srgbClr val="0000A2"/>
                                </a:solidFill>
                                <a:latin typeface="Times New Roman" pitchFamily="18" charset="0"/>
                                <a:cs typeface="Times New Roman" pitchFamily="18" charset="0"/>
                              </a:rPr>
                              <m:t> </m:t>
                            </m:r>
                            <m:r>
                              <m:rPr>
                                <m:nor/>
                              </m:rPr>
                              <a:rPr lang="en-US" sz="2500" i="0">
                                <a:solidFill>
                                  <a:srgbClr val="0000A2"/>
                                </a:solidFill>
                                <a:latin typeface="Times New Roman" pitchFamily="18" charset="0"/>
                                <a:cs typeface="Times New Roman" pitchFamily="18" charset="0"/>
                              </a:rPr>
                              <m:t>−</m:t>
                            </m:r>
                            <m:r>
                              <m:rPr>
                                <m:nor/>
                              </m:rPr>
                              <a:rPr lang="en-US" sz="2500" b="0" i="0" smtClean="0">
                                <a:solidFill>
                                  <a:srgbClr val="0000A2"/>
                                </a:solidFill>
                                <a:latin typeface="Times New Roman" pitchFamily="18" charset="0"/>
                                <a:cs typeface="Times New Roman" pitchFamily="18" charset="0"/>
                              </a:rPr>
                              <m:t> </m:t>
                            </m:r>
                            <m:r>
                              <m:rPr>
                                <m:nor/>
                              </m:rPr>
                              <a:rPr lang="en-US" sz="2500" i="0">
                                <a:solidFill>
                                  <a:srgbClr val="0000A2"/>
                                </a:solidFill>
                                <a:latin typeface="Times New Roman" pitchFamily="18" charset="0"/>
                                <a:cs typeface="Times New Roman" pitchFamily="18" charset="0"/>
                              </a:rPr>
                              <m:t>y</m:t>
                            </m:r>
                          </m:e>
                        </m:d>
                      </m:num>
                      <m:den>
                        <m:sSup>
                          <m:sSupPr>
                            <m:ctrlPr>
                              <a:rPr lang="en-US" sz="2500" i="1">
                                <a:solidFill>
                                  <a:srgbClr val="0000A2"/>
                                </a:solidFill>
                                <a:latin typeface="Cambria Math" panose="02040503050406030204" pitchFamily="18" charset="0"/>
                                <a:cs typeface="Times New Roman" pitchFamily="18" charset="0"/>
                              </a:rPr>
                            </m:ctrlPr>
                          </m:sSupPr>
                          <m:e>
                            <m:d>
                              <m:dPr>
                                <m:ctrlPr>
                                  <a:rPr lang="en-US" sz="2500" i="1">
                                    <a:solidFill>
                                      <a:srgbClr val="0000A2"/>
                                    </a:solidFill>
                                    <a:latin typeface="Cambria Math" panose="02040503050406030204" pitchFamily="18" charset="0"/>
                                    <a:cs typeface="Times New Roman" pitchFamily="18" charset="0"/>
                                  </a:rPr>
                                </m:ctrlPr>
                              </m:dPr>
                              <m:e>
                                <m:r>
                                  <m:rPr>
                                    <m:nor/>
                                  </m:rPr>
                                  <a:rPr lang="en-US" sz="2500" i="0">
                                    <a:solidFill>
                                      <a:srgbClr val="0000A2"/>
                                    </a:solidFill>
                                    <a:latin typeface="Times New Roman" pitchFamily="18" charset="0"/>
                                    <a:cs typeface="Times New Roman" pitchFamily="18" charset="0"/>
                                  </a:rPr>
                                  <m:t>x</m:t>
                                </m:r>
                                <m:r>
                                  <m:rPr>
                                    <m:nor/>
                                  </m:rPr>
                                  <a:rPr lang="en-US" sz="2500" b="0" i="0" smtClean="0">
                                    <a:solidFill>
                                      <a:srgbClr val="0000A2"/>
                                    </a:solidFill>
                                    <a:latin typeface="Times New Roman" pitchFamily="18" charset="0"/>
                                    <a:cs typeface="Times New Roman" pitchFamily="18" charset="0"/>
                                  </a:rPr>
                                  <m:t> </m:t>
                                </m:r>
                                <m:r>
                                  <m:rPr>
                                    <m:nor/>
                                  </m:rPr>
                                  <a:rPr lang="en-US" sz="2500" i="0">
                                    <a:solidFill>
                                      <a:srgbClr val="0000A2"/>
                                    </a:solidFill>
                                    <a:latin typeface="Times New Roman" pitchFamily="18" charset="0"/>
                                    <a:cs typeface="Times New Roman" pitchFamily="18" charset="0"/>
                                  </a:rPr>
                                  <m:t>−</m:t>
                                </m:r>
                                <m:r>
                                  <m:rPr>
                                    <m:nor/>
                                  </m:rPr>
                                  <a:rPr lang="en-US" sz="2500" b="0" i="0" smtClean="0">
                                    <a:solidFill>
                                      <a:srgbClr val="0000A2"/>
                                    </a:solidFill>
                                    <a:latin typeface="Times New Roman" pitchFamily="18" charset="0"/>
                                    <a:cs typeface="Times New Roman" pitchFamily="18" charset="0"/>
                                  </a:rPr>
                                  <m:t> </m:t>
                                </m:r>
                                <m:r>
                                  <m:rPr>
                                    <m:nor/>
                                  </m:rPr>
                                  <a:rPr lang="en-US" sz="2500" i="0">
                                    <a:solidFill>
                                      <a:srgbClr val="0000A2"/>
                                    </a:solidFill>
                                    <a:latin typeface="Times New Roman" pitchFamily="18" charset="0"/>
                                    <a:cs typeface="Times New Roman" pitchFamily="18" charset="0"/>
                                  </a:rPr>
                                  <m:t>y</m:t>
                                </m:r>
                              </m:e>
                            </m:d>
                          </m:e>
                          <m:sup>
                            <m:r>
                              <a:rPr lang="en-US" sz="2500" b="0" i="1" smtClean="0">
                                <a:solidFill>
                                  <a:srgbClr val="0000A2"/>
                                </a:solidFill>
                                <a:latin typeface="Cambria Math" panose="02040503050406030204" pitchFamily="18" charset="0"/>
                                <a:cs typeface="Times New Roman" pitchFamily="18" charset="0"/>
                              </a:rPr>
                              <m:t>2</m:t>
                            </m:r>
                          </m:sup>
                        </m:sSup>
                      </m:den>
                    </m:f>
                    <m:r>
                      <m:rPr>
                        <m:nor/>
                      </m:rPr>
                      <a:rPr lang="en-US" sz="2500" b="0" i="0" smtClean="0">
                        <a:solidFill>
                          <a:srgbClr val="0000A2"/>
                        </a:solidFill>
                        <a:latin typeface="Cambria Math" panose="02040503050406030204" pitchFamily="18" charset="0"/>
                        <a:cs typeface="Times New Roman" pitchFamily="18" charset="0"/>
                      </a:rPr>
                      <m:t> </m:t>
                    </m:r>
                    <m:r>
                      <m:rPr>
                        <m:nor/>
                      </m:rPr>
                      <a:rPr lang="en-US" sz="2500" b="0" i="0" smtClean="0">
                        <a:solidFill>
                          <a:srgbClr val="0000A2"/>
                        </a:solidFill>
                        <a:latin typeface="Times New Roman" pitchFamily="18" charset="0"/>
                        <a:cs typeface="Times New Roman" pitchFamily="18" charset="0"/>
                      </a:rPr>
                      <m:t>−</m:t>
                    </m:r>
                    <m:r>
                      <a:rPr lang="en-US" sz="2500" b="0" i="1" smtClean="0">
                        <a:solidFill>
                          <a:srgbClr val="0000A2"/>
                        </a:solidFill>
                        <a:latin typeface="Cambria Math" panose="02040503050406030204" pitchFamily="18" charset="0"/>
                        <a:cs typeface="Times New Roman" pitchFamily="18" charset="0"/>
                      </a:rPr>
                      <m:t> </m:t>
                    </m:r>
                    <m:f>
                      <m:fPr>
                        <m:ctrlPr>
                          <a:rPr lang="en-US" sz="2500" i="1">
                            <a:solidFill>
                              <a:srgbClr val="0000A2"/>
                            </a:solidFill>
                            <a:latin typeface="Cambria Math" panose="02040503050406030204" pitchFamily="18" charset="0"/>
                            <a:cs typeface="Times New Roman" pitchFamily="18" charset="0"/>
                          </a:rPr>
                        </m:ctrlPr>
                      </m:fPr>
                      <m:num>
                        <m:r>
                          <m:rPr>
                            <m:nor/>
                          </m:rPr>
                          <a:rPr lang="en-US" sz="2500" i="0">
                            <a:solidFill>
                              <a:srgbClr val="0000A2"/>
                            </a:solidFill>
                            <a:latin typeface="Times New Roman" pitchFamily="18" charset="0"/>
                            <a:cs typeface="Times New Roman" pitchFamily="18" charset="0"/>
                          </a:rPr>
                          <m:t>2</m:t>
                        </m:r>
                        <m:r>
                          <m:rPr>
                            <m:nor/>
                          </m:rPr>
                          <a:rPr lang="en-US" sz="2500" i="0">
                            <a:solidFill>
                              <a:srgbClr val="0000A2"/>
                            </a:solidFill>
                            <a:latin typeface="Times New Roman" pitchFamily="18" charset="0"/>
                            <a:cs typeface="Times New Roman" pitchFamily="18" charset="0"/>
                          </a:rPr>
                          <m:t>x</m:t>
                        </m:r>
                        <m:r>
                          <m:rPr>
                            <m:nor/>
                          </m:rPr>
                          <a:rPr lang="en-US" sz="2500" b="0" i="0" smtClean="0">
                            <a:solidFill>
                              <a:srgbClr val="0000A2"/>
                            </a:solidFill>
                            <a:latin typeface="Times New Roman" pitchFamily="18" charset="0"/>
                            <a:cs typeface="Times New Roman" pitchFamily="18" charset="0"/>
                          </a:rPr>
                          <m:t> </m:t>
                        </m:r>
                        <m:r>
                          <m:rPr>
                            <m:nor/>
                          </m:rPr>
                          <a:rPr lang="en-US" sz="2500" i="0">
                            <a:solidFill>
                              <a:srgbClr val="0000A2"/>
                            </a:solidFill>
                            <a:latin typeface="Times New Roman" pitchFamily="18" charset="0"/>
                            <a:cs typeface="Times New Roman" pitchFamily="18" charset="0"/>
                          </a:rPr>
                          <m:t>−</m:t>
                        </m:r>
                        <m:r>
                          <m:rPr>
                            <m:nor/>
                          </m:rPr>
                          <a:rPr lang="en-US" sz="2500" b="0" i="0" smtClean="0">
                            <a:solidFill>
                              <a:srgbClr val="0000A2"/>
                            </a:solidFill>
                            <a:latin typeface="Times New Roman" pitchFamily="18" charset="0"/>
                            <a:cs typeface="Times New Roman" pitchFamily="18" charset="0"/>
                          </a:rPr>
                          <m:t> </m:t>
                        </m:r>
                        <m:r>
                          <m:rPr>
                            <m:nor/>
                          </m:rPr>
                          <a:rPr lang="en-US" sz="2500" i="0">
                            <a:solidFill>
                              <a:srgbClr val="0000A2"/>
                            </a:solidFill>
                            <a:latin typeface="Times New Roman" pitchFamily="18" charset="0"/>
                            <a:cs typeface="Times New Roman" pitchFamily="18" charset="0"/>
                          </a:rPr>
                          <m:t>y</m:t>
                        </m:r>
                      </m:num>
                      <m:den>
                        <m:r>
                          <m:rPr>
                            <m:nor/>
                          </m:rPr>
                          <a:rPr lang="en-US" sz="2500" i="0">
                            <a:solidFill>
                              <a:srgbClr val="0000A2"/>
                            </a:solidFill>
                            <a:latin typeface="Times New Roman" pitchFamily="18" charset="0"/>
                            <a:cs typeface="Times New Roman" pitchFamily="18" charset="0"/>
                          </a:rPr>
                          <m:t>x</m:t>
                        </m:r>
                        <m:d>
                          <m:dPr>
                            <m:ctrlPr>
                              <a:rPr lang="en-US" sz="2500" i="1">
                                <a:solidFill>
                                  <a:srgbClr val="0000A2"/>
                                </a:solidFill>
                                <a:latin typeface="Cambria Math" panose="02040503050406030204" pitchFamily="18" charset="0"/>
                                <a:cs typeface="Times New Roman" pitchFamily="18" charset="0"/>
                              </a:rPr>
                            </m:ctrlPr>
                          </m:dPr>
                          <m:e>
                            <m:r>
                              <m:rPr>
                                <m:nor/>
                              </m:rPr>
                              <a:rPr lang="en-US" sz="2500" b="0" i="0" smtClean="0">
                                <a:solidFill>
                                  <a:srgbClr val="0000A2"/>
                                </a:solidFill>
                                <a:latin typeface="Times New Roman" pitchFamily="18" charset="0"/>
                                <a:cs typeface="Times New Roman" pitchFamily="18" charset="0"/>
                              </a:rPr>
                              <m:t>x</m:t>
                            </m:r>
                            <m:r>
                              <m:rPr>
                                <m:nor/>
                              </m:rPr>
                              <a:rPr lang="en-US" sz="2500" b="0" i="0" smtClean="0">
                                <a:solidFill>
                                  <a:srgbClr val="0000A2"/>
                                </a:solidFill>
                                <a:latin typeface="Times New Roman" pitchFamily="18" charset="0"/>
                                <a:cs typeface="Times New Roman" pitchFamily="18" charset="0"/>
                              </a:rPr>
                              <m:t> − </m:t>
                            </m:r>
                            <m:r>
                              <m:rPr>
                                <m:nor/>
                              </m:rPr>
                              <a:rPr lang="en-US" sz="2500" b="0" i="0" smtClean="0">
                                <a:solidFill>
                                  <a:srgbClr val="0000A2"/>
                                </a:solidFill>
                                <a:latin typeface="Times New Roman" pitchFamily="18" charset="0"/>
                                <a:cs typeface="Times New Roman" pitchFamily="18" charset="0"/>
                              </a:rPr>
                              <m:t>y</m:t>
                            </m:r>
                          </m:e>
                        </m:d>
                      </m:den>
                    </m:f>
                    <m:r>
                      <m:rPr>
                        <m:nor/>
                      </m:rPr>
                      <a:rPr lang="en-US" sz="2500" i="0">
                        <a:solidFill>
                          <a:srgbClr val="0000A2"/>
                        </a:solidFill>
                        <a:latin typeface="Times New Roman" pitchFamily="18" charset="0"/>
                        <a:cs typeface="Times New Roman" pitchFamily="18" charset="0"/>
                      </a:rPr>
                      <m:t>.</m:t>
                    </m:r>
                    <m:f>
                      <m:fPr>
                        <m:ctrlPr>
                          <a:rPr lang="en-US" sz="2500" i="1">
                            <a:solidFill>
                              <a:srgbClr val="0000A2"/>
                            </a:solidFill>
                            <a:latin typeface="Cambria Math" panose="02040503050406030204" pitchFamily="18" charset="0"/>
                            <a:cs typeface="Times New Roman" pitchFamily="18" charset="0"/>
                          </a:rPr>
                        </m:ctrlPr>
                      </m:fPr>
                      <m:num>
                        <m:r>
                          <m:rPr>
                            <m:nor/>
                          </m:rPr>
                          <a:rPr lang="en-US" sz="2500" i="0">
                            <a:solidFill>
                              <a:srgbClr val="0000A2"/>
                            </a:solidFill>
                            <a:latin typeface="Times New Roman" pitchFamily="18" charset="0"/>
                            <a:cs typeface="Times New Roman" pitchFamily="18" charset="0"/>
                          </a:rPr>
                          <m:t>xy</m:t>
                        </m:r>
                        <m:d>
                          <m:dPr>
                            <m:ctrlPr>
                              <a:rPr lang="en-US" sz="2500" i="1">
                                <a:solidFill>
                                  <a:srgbClr val="0000A2"/>
                                </a:solidFill>
                                <a:latin typeface="Cambria Math" panose="02040503050406030204" pitchFamily="18" charset="0"/>
                                <a:cs typeface="Times New Roman" pitchFamily="18" charset="0"/>
                              </a:rPr>
                            </m:ctrlPr>
                          </m:dPr>
                          <m:e>
                            <m:r>
                              <m:rPr>
                                <m:nor/>
                              </m:rPr>
                              <a:rPr lang="en-US" sz="2500" i="0">
                                <a:solidFill>
                                  <a:srgbClr val="0000A2"/>
                                </a:solidFill>
                                <a:latin typeface="Times New Roman" pitchFamily="18" charset="0"/>
                                <a:cs typeface="Times New Roman" pitchFamily="18" charset="0"/>
                              </a:rPr>
                              <m:t>x</m:t>
                            </m:r>
                            <m:r>
                              <m:rPr>
                                <m:nor/>
                              </m:rPr>
                              <a:rPr lang="en-US" sz="2500" b="0" i="0" smtClean="0">
                                <a:solidFill>
                                  <a:srgbClr val="0000A2"/>
                                </a:solidFill>
                                <a:latin typeface="Times New Roman" pitchFamily="18" charset="0"/>
                                <a:cs typeface="Times New Roman" pitchFamily="18" charset="0"/>
                              </a:rPr>
                              <m:t> </m:t>
                            </m:r>
                            <m:r>
                              <m:rPr>
                                <m:nor/>
                              </m:rPr>
                              <a:rPr lang="en-US" sz="2500" i="0">
                                <a:solidFill>
                                  <a:srgbClr val="0000A2"/>
                                </a:solidFill>
                                <a:latin typeface="Times New Roman" pitchFamily="18" charset="0"/>
                                <a:cs typeface="Times New Roman" pitchFamily="18" charset="0"/>
                              </a:rPr>
                              <m:t>−</m:t>
                            </m:r>
                            <m:r>
                              <m:rPr>
                                <m:nor/>
                              </m:rPr>
                              <a:rPr lang="en-US" sz="2500" b="0" i="0" smtClean="0">
                                <a:solidFill>
                                  <a:srgbClr val="0000A2"/>
                                </a:solidFill>
                                <a:latin typeface="Times New Roman" pitchFamily="18" charset="0"/>
                                <a:cs typeface="Times New Roman" pitchFamily="18" charset="0"/>
                              </a:rPr>
                              <m:t> </m:t>
                            </m:r>
                            <m:r>
                              <m:rPr>
                                <m:nor/>
                              </m:rPr>
                              <a:rPr lang="en-US" sz="2500" i="0">
                                <a:solidFill>
                                  <a:srgbClr val="0000A2"/>
                                </a:solidFill>
                                <a:latin typeface="Times New Roman" pitchFamily="18" charset="0"/>
                                <a:cs typeface="Times New Roman" pitchFamily="18" charset="0"/>
                              </a:rPr>
                              <m:t>y</m:t>
                            </m:r>
                          </m:e>
                        </m:d>
                      </m:num>
                      <m:den>
                        <m:sSup>
                          <m:sSupPr>
                            <m:ctrlPr>
                              <a:rPr lang="en-US" sz="2500" i="1">
                                <a:solidFill>
                                  <a:srgbClr val="0000A2"/>
                                </a:solidFill>
                                <a:latin typeface="Cambria Math" panose="02040503050406030204" pitchFamily="18" charset="0"/>
                                <a:cs typeface="Times New Roman" pitchFamily="18" charset="0"/>
                              </a:rPr>
                            </m:ctrlPr>
                          </m:sSupPr>
                          <m:e>
                            <m:d>
                              <m:dPr>
                                <m:ctrlPr>
                                  <a:rPr lang="en-US" sz="2500" i="1">
                                    <a:solidFill>
                                      <a:srgbClr val="0000A2"/>
                                    </a:solidFill>
                                    <a:latin typeface="Cambria Math" panose="02040503050406030204" pitchFamily="18" charset="0"/>
                                    <a:cs typeface="Times New Roman" pitchFamily="18" charset="0"/>
                                  </a:rPr>
                                </m:ctrlPr>
                              </m:dPr>
                              <m:e>
                                <m:r>
                                  <m:rPr>
                                    <m:nor/>
                                  </m:rPr>
                                  <a:rPr lang="en-US" sz="2500" i="0">
                                    <a:solidFill>
                                      <a:srgbClr val="0000A2"/>
                                    </a:solidFill>
                                    <a:latin typeface="Times New Roman" pitchFamily="18" charset="0"/>
                                    <a:cs typeface="Times New Roman" pitchFamily="18" charset="0"/>
                                  </a:rPr>
                                  <m:t>x</m:t>
                                </m:r>
                                <m:r>
                                  <m:rPr>
                                    <m:nor/>
                                  </m:rPr>
                                  <a:rPr lang="en-US" sz="2500" b="0" i="0" smtClean="0">
                                    <a:solidFill>
                                      <a:srgbClr val="0000A2"/>
                                    </a:solidFill>
                                    <a:latin typeface="Times New Roman" pitchFamily="18" charset="0"/>
                                    <a:cs typeface="Times New Roman" pitchFamily="18" charset="0"/>
                                  </a:rPr>
                                  <m:t> </m:t>
                                </m:r>
                                <m:r>
                                  <m:rPr>
                                    <m:nor/>
                                  </m:rPr>
                                  <a:rPr lang="en-US" sz="2500" i="0">
                                    <a:solidFill>
                                      <a:srgbClr val="0000A2"/>
                                    </a:solidFill>
                                    <a:latin typeface="Times New Roman" pitchFamily="18" charset="0"/>
                                    <a:cs typeface="Times New Roman" pitchFamily="18" charset="0"/>
                                  </a:rPr>
                                  <m:t>−</m:t>
                                </m:r>
                                <m:r>
                                  <m:rPr>
                                    <m:nor/>
                                  </m:rPr>
                                  <a:rPr lang="en-US" sz="2500" b="0" i="0" smtClean="0">
                                    <a:solidFill>
                                      <a:srgbClr val="0000A2"/>
                                    </a:solidFill>
                                    <a:latin typeface="Times New Roman" pitchFamily="18" charset="0"/>
                                    <a:cs typeface="Times New Roman" pitchFamily="18" charset="0"/>
                                  </a:rPr>
                                  <m:t> </m:t>
                                </m:r>
                                <m:r>
                                  <m:rPr>
                                    <m:nor/>
                                  </m:rPr>
                                  <a:rPr lang="en-US" sz="2500" i="0">
                                    <a:solidFill>
                                      <a:srgbClr val="0000A2"/>
                                    </a:solidFill>
                                    <a:latin typeface="Times New Roman" pitchFamily="18" charset="0"/>
                                    <a:cs typeface="Times New Roman" pitchFamily="18" charset="0"/>
                                  </a:rPr>
                                  <m:t>y</m:t>
                                </m:r>
                              </m:e>
                            </m:d>
                          </m:e>
                          <m:sup>
                            <m:r>
                              <a:rPr lang="en-US" sz="2500" b="0" i="1" smtClean="0">
                                <a:solidFill>
                                  <a:srgbClr val="0000A2"/>
                                </a:solidFill>
                                <a:latin typeface="Cambria Math" panose="02040503050406030204" pitchFamily="18" charset="0"/>
                                <a:cs typeface="Times New Roman" pitchFamily="18" charset="0"/>
                              </a:rPr>
                              <m:t>2</m:t>
                            </m:r>
                          </m:sup>
                        </m:sSup>
                      </m:den>
                    </m:f>
                  </m:oMath>
                </a14:m>
                <a:r>
                  <a:rPr lang="en-US" sz="2500">
                    <a:solidFill>
                      <a:srgbClr val="0000A2"/>
                    </a:solidFill>
                    <a:latin typeface="Times New Roman" pitchFamily="18" charset="0"/>
                    <a:ea typeface="Times New Roman" pitchFamily="18" charset="0"/>
                    <a:cs typeface="Times New Roman" pitchFamily="18" charset="0"/>
                  </a:rPr>
                  <a:t>		</a:t>
                </a:r>
                <a:endParaRPr lang="en-US" sz="2500">
                  <a:solidFill>
                    <a:srgbClr val="0000A2"/>
                  </a:solidFill>
                  <a:latin typeface="Times New Roman" pitchFamily="18" charset="0"/>
                  <a:cs typeface="Times New Roman" pitchFamily="18" charset="0"/>
                </a:endParaRPr>
              </a:p>
            </p:txBody>
          </p:sp>
        </mc:Choice>
        <mc:Fallback xmlns="">
          <p:sp>
            <p:nvSpPr>
              <p:cNvPr id="26" name="Rectangle 25"/>
              <p:cNvSpPr>
                <a:spLocks noRot="1" noChangeAspect="1" noMove="1" noResize="1" noEditPoints="1" noAdjustHandles="1" noChangeArrowheads="1" noChangeShapeType="1" noTextEdit="1"/>
              </p:cNvSpPr>
              <p:nvPr/>
            </p:nvSpPr>
            <p:spPr>
              <a:xfrm>
                <a:off x="1363435" y="2398248"/>
                <a:ext cx="7023463" cy="1252074"/>
              </a:xfrm>
              <a:prstGeom prst="rect">
                <a:avLst/>
              </a:prstGeom>
              <a:blipFill>
                <a:blip r:embed="rId7"/>
                <a:stretch>
                  <a:fillRect/>
                </a:stretch>
              </a:blipFill>
            </p:spPr>
            <p:txBody>
              <a:bodyPr/>
              <a:lstStyle/>
              <a:p>
                <a:r>
                  <a:rPr lang="vi-VN">
                    <a:noFill/>
                  </a:rPr>
                  <a:t> </a:t>
                </a:r>
              </a:p>
            </p:txBody>
          </p:sp>
        </mc:Fallback>
      </mc:AlternateContent>
    </p:spTree>
    <p:extLst>
      <p:ext uri="{BB962C8B-B14F-4D97-AF65-F5344CB8AC3E}">
        <p14:creationId xmlns:p14="http://schemas.microsoft.com/office/powerpoint/2010/main" val="21953495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left)">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wipe(left)">
                                      <p:cBhvr>
                                        <p:cTn id="17" dur="500"/>
                                        <p:tgtEl>
                                          <p:spTgt spid="2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left)">
                                      <p:cBhvr>
                                        <p:cTn id="2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p:bldP spid="17" grpId="0"/>
      <p:bldP spid="20" grpId="0"/>
      <p:bldP spid="2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a:spLocks noChangeArrowheads="1"/>
          </p:cNvSpPr>
          <p:nvPr/>
        </p:nvSpPr>
        <p:spPr bwMode="auto">
          <a:xfrm>
            <a:off x="1" y="71068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16" name="Rectangle 15"/>
          <p:cNvSpPr>
            <a:spLocks noChangeArrowheads="1"/>
          </p:cNvSpPr>
          <p:nvPr/>
        </p:nvSpPr>
        <p:spPr bwMode="auto">
          <a:xfrm>
            <a:off x="1" y="116788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18" name="Rectangle 17"/>
          <p:cNvSpPr>
            <a:spLocks noChangeArrowheads="1"/>
          </p:cNvSpPr>
          <p:nvPr/>
        </p:nvSpPr>
        <p:spPr bwMode="auto">
          <a:xfrm>
            <a:off x="1" y="207276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19" name="Rectangle 18"/>
          <p:cNvSpPr>
            <a:spLocks noChangeArrowheads="1"/>
          </p:cNvSpPr>
          <p:nvPr/>
        </p:nvSpPr>
        <p:spPr bwMode="auto">
          <a:xfrm>
            <a:off x="1" y="259663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21" name="Rectangle 20"/>
          <p:cNvSpPr>
            <a:spLocks noChangeArrowheads="1"/>
          </p:cNvSpPr>
          <p:nvPr/>
        </p:nvSpPr>
        <p:spPr bwMode="auto">
          <a:xfrm>
            <a:off x="1" y="352056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22" name="Rectangle 21"/>
          <p:cNvSpPr>
            <a:spLocks noChangeArrowheads="1"/>
          </p:cNvSpPr>
          <p:nvPr/>
        </p:nvSpPr>
        <p:spPr bwMode="auto">
          <a:xfrm>
            <a:off x="1" y="407301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24" name="Rectangle 23"/>
          <p:cNvSpPr>
            <a:spLocks noChangeArrowheads="1"/>
          </p:cNvSpPr>
          <p:nvPr/>
        </p:nvSpPr>
        <p:spPr bwMode="auto">
          <a:xfrm>
            <a:off x="1" y="571131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25" name="Rectangle 24"/>
          <p:cNvSpPr>
            <a:spLocks noChangeArrowheads="1"/>
          </p:cNvSpPr>
          <p:nvPr/>
        </p:nvSpPr>
        <p:spPr bwMode="auto">
          <a:xfrm>
            <a:off x="1" y="647331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a:solidFill>
                <a:prstClr val="black"/>
              </a:solidFill>
              <a:latin typeface="Arial" pitchFamily="34" charset="0"/>
              <a:cs typeface="Arial" pitchFamily="34" charset="0"/>
            </a:endParaRPr>
          </a:p>
        </p:txBody>
      </p:sp>
      <mc:AlternateContent xmlns:mc="http://schemas.openxmlformats.org/markup-compatibility/2006">
        <mc:Choice xmlns:a14="http://schemas.microsoft.com/office/drawing/2010/main" Requires="a14">
          <p:sp>
            <p:nvSpPr>
              <p:cNvPr id="4" name="Rectangle 3"/>
              <p:cNvSpPr/>
              <p:nvPr/>
            </p:nvSpPr>
            <p:spPr>
              <a:xfrm>
                <a:off x="-8512" y="57150"/>
                <a:ext cx="9052067" cy="718274"/>
              </a:xfrm>
              <a:prstGeom prst="rect">
                <a:avLst/>
              </a:prstGeom>
            </p:spPr>
            <p:txBody>
              <a:bodyPr wrap="square">
                <a:spAutoFit/>
              </a:bodyPr>
              <a:lstStyle/>
              <a:p>
                <a:pPr algn="just" eaLnBrk="0" fontAlgn="base" hangingPunct="0">
                  <a:spcBef>
                    <a:spcPct val="0"/>
                  </a:spcBef>
                  <a:spcAft>
                    <a:spcPct val="0"/>
                  </a:spcAft>
                  <a:tabLst>
                    <a:tab pos="3306763" algn="l"/>
                  </a:tabLst>
                </a:pPr>
                <a:r>
                  <a:rPr lang="en-US" sz="2300">
                    <a:solidFill>
                      <a:srgbClr val="0000A2"/>
                    </a:solidFill>
                    <a:latin typeface="Times New Roman" pitchFamily="18" charset="0"/>
                    <a:ea typeface="Times New Roman" pitchFamily="18" charset="0"/>
                    <a:cs typeface="Times New Roman" pitchFamily="18" charset="0"/>
                  </a:rPr>
                  <a:t>b) </a:t>
                </a:r>
                <a14:m>
                  <m:oMath xmlns:m="http://schemas.openxmlformats.org/officeDocument/2006/math">
                    <m:r>
                      <m:rPr>
                        <m:nor/>
                      </m:rPr>
                      <a:rPr lang="en-US" sz="2300" i="0">
                        <a:solidFill>
                          <a:srgbClr val="0000A2"/>
                        </a:solidFill>
                        <a:latin typeface="Times New Roman" pitchFamily="18" charset="0"/>
                        <a:ea typeface="Times New Roman" pitchFamily="18" charset="0"/>
                        <a:cs typeface="Times New Roman" pitchFamily="18" charset="0"/>
                      </a:rPr>
                      <m:t>B</m:t>
                    </m:r>
                    <m:r>
                      <m:rPr>
                        <m:nor/>
                      </m:rPr>
                      <a:rPr lang="en-US" sz="2300" b="0" i="0" smtClean="0">
                        <a:solidFill>
                          <a:srgbClr val="0000A2"/>
                        </a:solidFill>
                        <a:latin typeface="Times New Roman" pitchFamily="18" charset="0"/>
                        <a:ea typeface="Times New Roman" pitchFamily="18" charset="0"/>
                        <a:cs typeface="Times New Roman" pitchFamily="18" charset="0"/>
                      </a:rPr>
                      <m:t> </m:t>
                    </m:r>
                    <m:r>
                      <m:rPr>
                        <m:nor/>
                      </m:rPr>
                      <a:rPr lang="en-US" sz="2300" i="0">
                        <a:solidFill>
                          <a:srgbClr val="0000A2"/>
                        </a:solidFill>
                        <a:latin typeface="Times New Roman" pitchFamily="18" charset="0"/>
                        <a:ea typeface="Times New Roman" pitchFamily="18" charset="0"/>
                        <a:cs typeface="Times New Roman" pitchFamily="18" charset="0"/>
                      </a:rPr>
                      <m:t>=</m:t>
                    </m:r>
                    <m:d>
                      <m:dPr>
                        <m:ctrlPr>
                          <a:rPr lang="en-US" sz="2300" i="1">
                            <a:solidFill>
                              <a:srgbClr val="0000A2"/>
                            </a:solidFill>
                            <a:latin typeface="Cambria Math" panose="02040503050406030204" pitchFamily="18" charset="0"/>
                            <a:cs typeface="Times New Roman" pitchFamily="18" charset="0"/>
                          </a:rPr>
                        </m:ctrlPr>
                      </m:dPr>
                      <m:e>
                        <m:f>
                          <m:fPr>
                            <m:ctrlPr>
                              <a:rPr lang="en-US" sz="2300" i="1">
                                <a:solidFill>
                                  <a:srgbClr val="0000A2"/>
                                </a:solidFill>
                                <a:latin typeface="Cambria Math" panose="02040503050406030204" pitchFamily="18" charset="0"/>
                                <a:cs typeface="Times New Roman" pitchFamily="18" charset="0"/>
                              </a:rPr>
                            </m:ctrlPr>
                          </m:fPr>
                          <m:num>
                            <m:r>
                              <m:rPr>
                                <m:nor/>
                              </m:rPr>
                              <a:rPr lang="en-US" sz="2300" i="0">
                                <a:solidFill>
                                  <a:srgbClr val="0000A2"/>
                                </a:solidFill>
                                <a:latin typeface="Times New Roman" pitchFamily="18" charset="0"/>
                                <a:cs typeface="Times New Roman" pitchFamily="18" charset="0"/>
                              </a:rPr>
                              <m:t>1</m:t>
                            </m:r>
                          </m:num>
                          <m:den>
                            <m:sSup>
                              <m:sSupPr>
                                <m:ctrlPr>
                                  <a:rPr lang="en-US" sz="2300" i="1">
                                    <a:solidFill>
                                      <a:srgbClr val="0000A2"/>
                                    </a:solidFill>
                                    <a:latin typeface="Cambria Math" panose="02040503050406030204" pitchFamily="18" charset="0"/>
                                    <a:cs typeface="Times New Roman" pitchFamily="18" charset="0"/>
                                  </a:rPr>
                                </m:ctrlPr>
                              </m:sSupPr>
                              <m:e>
                                <m:r>
                                  <m:rPr>
                                    <m:nor/>
                                  </m:rPr>
                                  <a:rPr lang="en-US" sz="2300" i="0">
                                    <a:solidFill>
                                      <a:srgbClr val="0000A2"/>
                                    </a:solidFill>
                                    <a:latin typeface="Times New Roman" pitchFamily="18" charset="0"/>
                                    <a:cs typeface="Times New Roman" pitchFamily="18" charset="0"/>
                                  </a:rPr>
                                  <m:t>x</m:t>
                                </m:r>
                              </m:e>
                              <m:sup>
                                <m:r>
                                  <a:rPr lang="en-US" sz="2300" b="0" i="1" smtClean="0">
                                    <a:solidFill>
                                      <a:srgbClr val="0000A2"/>
                                    </a:solidFill>
                                    <a:latin typeface="Cambria Math" panose="02040503050406030204" pitchFamily="18" charset="0"/>
                                    <a:cs typeface="Times New Roman" pitchFamily="18" charset="0"/>
                                  </a:rPr>
                                  <m:t>2</m:t>
                                </m:r>
                              </m:sup>
                            </m:sSup>
                            <m:r>
                              <a:rPr lang="en-US" sz="2300" b="0" i="1" smtClean="0">
                                <a:solidFill>
                                  <a:srgbClr val="0000A2"/>
                                </a:solidFill>
                                <a:latin typeface="Cambria Math" panose="02040503050406030204"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4</m:t>
                            </m:r>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4</m:t>
                            </m:r>
                          </m:den>
                        </m:f>
                        <m:r>
                          <m:rPr>
                            <m:nor/>
                          </m:rPr>
                          <a:rPr lang="en-US" sz="2300" b="0" i="0" smtClean="0">
                            <a:solidFill>
                              <a:srgbClr val="0000A2"/>
                            </a:solidFill>
                            <a:latin typeface="Cambria Math" panose="02040503050406030204"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f>
                          <m:fPr>
                            <m:ctrlPr>
                              <a:rPr lang="en-US" sz="2300" i="1">
                                <a:solidFill>
                                  <a:srgbClr val="0000A2"/>
                                </a:solidFill>
                                <a:latin typeface="Cambria Math" panose="02040503050406030204" pitchFamily="18" charset="0"/>
                                <a:cs typeface="Times New Roman" pitchFamily="18" charset="0"/>
                              </a:rPr>
                            </m:ctrlPr>
                          </m:fPr>
                          <m:num>
                            <m:r>
                              <m:rPr>
                                <m:nor/>
                              </m:rPr>
                              <a:rPr lang="en-US" sz="2300" i="0">
                                <a:solidFill>
                                  <a:srgbClr val="0000A2"/>
                                </a:solidFill>
                                <a:latin typeface="Times New Roman" pitchFamily="18" charset="0"/>
                                <a:cs typeface="Times New Roman" pitchFamily="18" charset="0"/>
                              </a:rPr>
                              <m:t>1</m:t>
                            </m:r>
                          </m:num>
                          <m:den>
                            <m:sSup>
                              <m:sSupPr>
                                <m:ctrlPr>
                                  <a:rPr lang="en-US" sz="2300" i="1">
                                    <a:solidFill>
                                      <a:srgbClr val="0000A2"/>
                                    </a:solidFill>
                                    <a:latin typeface="Cambria Math" panose="02040503050406030204" pitchFamily="18" charset="0"/>
                                    <a:cs typeface="Times New Roman" pitchFamily="18" charset="0"/>
                                  </a:rPr>
                                </m:ctrlPr>
                              </m:sSupPr>
                              <m:e>
                                <m:r>
                                  <m:rPr>
                                    <m:nor/>
                                  </m:rPr>
                                  <a:rPr lang="en-US" sz="2300" i="0">
                                    <a:solidFill>
                                      <a:srgbClr val="0000A2"/>
                                    </a:solidFill>
                                    <a:latin typeface="Times New Roman" pitchFamily="18" charset="0"/>
                                    <a:cs typeface="Times New Roman" pitchFamily="18" charset="0"/>
                                  </a:rPr>
                                  <m:t>x</m:t>
                                </m:r>
                              </m:e>
                              <m:sup>
                                <m:r>
                                  <a:rPr lang="en-US" sz="2300" b="0" i="1" smtClean="0">
                                    <a:solidFill>
                                      <a:srgbClr val="0000A2"/>
                                    </a:solidFill>
                                    <a:latin typeface="Cambria Math" panose="02040503050406030204" pitchFamily="18" charset="0"/>
                                    <a:cs typeface="Times New Roman" pitchFamily="18" charset="0"/>
                                  </a:rPr>
                                  <m:t>2</m:t>
                                </m:r>
                              </m:sup>
                            </m:sSup>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4</m:t>
                            </m:r>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4</m:t>
                            </m:r>
                          </m:den>
                        </m:f>
                      </m:e>
                    </m:d>
                    <m:r>
                      <m:rPr>
                        <m:nor/>
                      </m:rPr>
                      <a:rPr lang="en-US" sz="2300" i="0">
                        <a:solidFill>
                          <a:srgbClr val="0000A2"/>
                        </a:solidFill>
                        <a:latin typeface="Times New Roman" pitchFamily="18" charset="0"/>
                        <a:cs typeface="Times New Roman" pitchFamily="18" charset="0"/>
                      </a:rPr>
                      <m:t>:</m:t>
                    </m:r>
                    <m:d>
                      <m:dPr>
                        <m:ctrlPr>
                          <a:rPr lang="en-US" sz="2300" i="1">
                            <a:solidFill>
                              <a:srgbClr val="0000A2"/>
                            </a:solidFill>
                            <a:latin typeface="Cambria Math" panose="02040503050406030204" pitchFamily="18" charset="0"/>
                            <a:cs typeface="Times New Roman" pitchFamily="18" charset="0"/>
                          </a:rPr>
                        </m:ctrlPr>
                      </m:dPr>
                      <m:e>
                        <m:f>
                          <m:fPr>
                            <m:ctrlPr>
                              <a:rPr lang="en-US" sz="2300" i="1">
                                <a:solidFill>
                                  <a:srgbClr val="0000A2"/>
                                </a:solidFill>
                                <a:latin typeface="Cambria Math" panose="02040503050406030204" pitchFamily="18" charset="0"/>
                                <a:cs typeface="Times New Roman" pitchFamily="18" charset="0"/>
                              </a:rPr>
                            </m:ctrlPr>
                          </m:fPr>
                          <m:num>
                            <m:r>
                              <m:rPr>
                                <m:nor/>
                              </m:rPr>
                              <a:rPr lang="en-US" sz="2300" i="0">
                                <a:solidFill>
                                  <a:srgbClr val="0000A2"/>
                                </a:solidFill>
                                <a:latin typeface="Times New Roman" pitchFamily="18" charset="0"/>
                                <a:cs typeface="Times New Roman" pitchFamily="18" charset="0"/>
                              </a:rPr>
                              <m:t>1</m:t>
                            </m:r>
                          </m:num>
                          <m:den>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2</m:t>
                            </m:r>
                          </m:den>
                        </m:f>
                        <m:r>
                          <a:rPr lang="en-US" sz="2300" b="0" i="1" smtClean="0">
                            <a:solidFill>
                              <a:srgbClr val="0000A2"/>
                            </a:solidFill>
                            <a:latin typeface="Cambria Math" panose="02040503050406030204"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f>
                          <m:fPr>
                            <m:ctrlPr>
                              <a:rPr lang="en-US" sz="2300" i="1">
                                <a:solidFill>
                                  <a:srgbClr val="0000A2"/>
                                </a:solidFill>
                                <a:latin typeface="Cambria Math" panose="02040503050406030204" pitchFamily="18" charset="0"/>
                                <a:cs typeface="Times New Roman" pitchFamily="18" charset="0"/>
                              </a:rPr>
                            </m:ctrlPr>
                          </m:fPr>
                          <m:num>
                            <m:r>
                              <m:rPr>
                                <m:nor/>
                              </m:rPr>
                              <a:rPr lang="en-US" sz="2300" i="0">
                                <a:solidFill>
                                  <a:srgbClr val="0000A2"/>
                                </a:solidFill>
                                <a:latin typeface="Times New Roman" pitchFamily="18" charset="0"/>
                                <a:cs typeface="Times New Roman" pitchFamily="18" charset="0"/>
                              </a:rPr>
                              <m:t>1</m:t>
                            </m:r>
                          </m:num>
                          <m:den>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2</m:t>
                            </m:r>
                          </m:den>
                        </m:f>
                      </m:e>
                    </m:d>
                    <m:r>
                      <m:rPr>
                        <m:nor/>
                      </m:rPr>
                      <a:rPr lang="en-US" sz="2300" i="0">
                        <a:solidFill>
                          <a:srgbClr val="0000A2"/>
                        </a:solidFill>
                        <a:latin typeface="Times New Roman" pitchFamily="18" charset="0"/>
                        <a:cs typeface="Times New Roman" pitchFamily="18" charset="0"/>
                      </a:rPr>
                      <m:t>.</m:t>
                    </m:r>
                    <m:d>
                      <m:dPr>
                        <m:ctrlPr>
                          <a:rPr lang="en-US" sz="2300" i="1">
                            <a:solidFill>
                              <a:srgbClr val="0000A2"/>
                            </a:solidFill>
                            <a:latin typeface="Cambria Math" panose="02040503050406030204" pitchFamily="18" charset="0"/>
                            <a:cs typeface="Times New Roman" pitchFamily="18" charset="0"/>
                          </a:rPr>
                        </m:ctrlPr>
                      </m:dPr>
                      <m:e>
                        <m:sSup>
                          <m:sSupPr>
                            <m:ctrlPr>
                              <a:rPr lang="en-US" sz="2300" i="1">
                                <a:solidFill>
                                  <a:srgbClr val="0000A2"/>
                                </a:solidFill>
                                <a:latin typeface="Cambria Math" panose="02040503050406030204" pitchFamily="18" charset="0"/>
                                <a:cs typeface="Times New Roman" pitchFamily="18" charset="0"/>
                              </a:rPr>
                            </m:ctrlPr>
                          </m:sSupPr>
                          <m:e>
                            <m:r>
                              <m:rPr>
                                <m:nor/>
                              </m:rPr>
                              <a:rPr lang="en-US" sz="2300" i="0">
                                <a:solidFill>
                                  <a:srgbClr val="0000A2"/>
                                </a:solidFill>
                                <a:latin typeface="Times New Roman" pitchFamily="18" charset="0"/>
                                <a:cs typeface="Times New Roman" pitchFamily="18" charset="0"/>
                              </a:rPr>
                              <m:t>x</m:t>
                            </m:r>
                          </m:e>
                          <m:sup>
                            <m:r>
                              <a:rPr lang="en-US" sz="2300" b="0" i="1" smtClean="0">
                                <a:solidFill>
                                  <a:srgbClr val="0000A2"/>
                                </a:solidFill>
                                <a:latin typeface="Cambria Math" panose="02040503050406030204" pitchFamily="18" charset="0"/>
                                <a:cs typeface="Times New Roman" pitchFamily="18" charset="0"/>
                              </a:rPr>
                              <m:t>2</m:t>
                            </m:r>
                          </m:sup>
                        </m:sSup>
                        <m:r>
                          <a:rPr lang="en-US" sz="2300" b="0" i="1" smtClean="0">
                            <a:solidFill>
                              <a:srgbClr val="0000A2"/>
                            </a:solidFill>
                            <a:latin typeface="Cambria Math" panose="02040503050406030204"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4</m:t>
                        </m:r>
                      </m:e>
                    </m:d>
                  </m:oMath>
                </a14:m>
                <a:endParaRPr lang="en-US" sz="2300">
                  <a:solidFill>
                    <a:srgbClr val="0000A2"/>
                  </a:solidFill>
                  <a:latin typeface="Times New Roman" pitchFamily="18" charset="0"/>
                  <a:cs typeface="Times New Roman" pitchFamily="18" charset="0"/>
                </a:endParaRPr>
              </a:p>
            </p:txBody>
          </p:sp>
        </mc:Choice>
        <mc:Fallback>
          <p:sp>
            <p:nvSpPr>
              <p:cNvPr id="4" name="Rectangle 3"/>
              <p:cNvSpPr>
                <a:spLocks noRot="1" noChangeAspect="1" noMove="1" noResize="1" noEditPoints="1" noAdjustHandles="1" noChangeArrowheads="1" noChangeShapeType="1" noTextEdit="1"/>
              </p:cNvSpPr>
              <p:nvPr/>
            </p:nvSpPr>
            <p:spPr>
              <a:xfrm>
                <a:off x="-8512" y="57150"/>
                <a:ext cx="9052067" cy="718274"/>
              </a:xfrm>
              <a:prstGeom prst="rect">
                <a:avLst/>
              </a:prstGeom>
              <a:blipFill>
                <a:blip r:embed="rId3"/>
                <a:stretch>
                  <a:fillRect l="-101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Rectangle 12"/>
              <p:cNvSpPr/>
              <p:nvPr/>
            </p:nvSpPr>
            <p:spPr>
              <a:xfrm>
                <a:off x="100444" y="707847"/>
                <a:ext cx="9119756" cy="879984"/>
              </a:xfrm>
              <a:prstGeom prst="rect">
                <a:avLst/>
              </a:prstGeom>
            </p:spPr>
            <p:txBody>
              <a:bodyPr wrap="square">
                <a:spAutoFit/>
              </a:bodyPr>
              <a:lstStyle/>
              <a:p>
                <a:pPr algn="just" eaLnBrk="0" fontAlgn="base" hangingPunct="0">
                  <a:spcBef>
                    <a:spcPct val="0"/>
                  </a:spcBef>
                  <a:spcAft>
                    <a:spcPct val="0"/>
                  </a:spcAft>
                  <a:tabLst>
                    <a:tab pos="3306763" algn="l"/>
                  </a:tabLst>
                </a:pPr>
                <a14:m>
                  <m:oMathPara xmlns:m="http://schemas.openxmlformats.org/officeDocument/2006/math">
                    <m:oMathParaPr>
                      <m:jc m:val="left"/>
                    </m:oMathParaPr>
                    <m:oMath xmlns:m="http://schemas.openxmlformats.org/officeDocument/2006/math">
                      <m:r>
                        <m:rPr>
                          <m:nor/>
                        </m:rPr>
                        <a:rPr lang="en-US" sz="2300" i="0" smtClean="0">
                          <a:solidFill>
                            <a:srgbClr val="0000A2"/>
                          </a:solidFill>
                          <a:latin typeface="Times New Roman" pitchFamily="18" charset="0"/>
                          <a:ea typeface="Times New Roman" pitchFamily="18" charset="0"/>
                          <a:cs typeface="Times New Roman" pitchFamily="18" charset="0"/>
                        </a:rPr>
                        <m:t>=</m:t>
                      </m:r>
                      <m:d>
                        <m:dPr>
                          <m:begChr m:val="["/>
                          <m:endChr m:val="]"/>
                          <m:ctrlPr>
                            <a:rPr lang="en-US" sz="2300" i="1" smtClean="0">
                              <a:solidFill>
                                <a:srgbClr val="0000A2"/>
                              </a:solidFill>
                              <a:latin typeface="Cambria Math" panose="02040503050406030204" pitchFamily="18" charset="0"/>
                              <a:cs typeface="Times New Roman" pitchFamily="18" charset="0"/>
                            </a:rPr>
                          </m:ctrlPr>
                        </m:dPr>
                        <m:e>
                          <m:f>
                            <m:fPr>
                              <m:ctrlPr>
                                <a:rPr lang="en-US" sz="2300" i="1">
                                  <a:solidFill>
                                    <a:srgbClr val="0000A2"/>
                                  </a:solidFill>
                                  <a:latin typeface="Cambria Math" panose="02040503050406030204" pitchFamily="18" charset="0"/>
                                  <a:cs typeface="Times New Roman" pitchFamily="18" charset="0"/>
                                </a:rPr>
                              </m:ctrlPr>
                            </m:fPr>
                            <m:num>
                              <m:r>
                                <m:rPr>
                                  <m:nor/>
                                </m:rPr>
                                <a:rPr lang="en-US" sz="2300" i="0">
                                  <a:solidFill>
                                    <a:srgbClr val="0000A2"/>
                                  </a:solidFill>
                                  <a:latin typeface="Times New Roman" pitchFamily="18" charset="0"/>
                                  <a:cs typeface="Times New Roman" pitchFamily="18" charset="0"/>
                                </a:rPr>
                                <m:t>1</m:t>
                              </m:r>
                            </m:num>
                            <m:den>
                              <m:sSup>
                                <m:sSupPr>
                                  <m:ctrlPr>
                                    <a:rPr lang="en-US" sz="2300" i="1">
                                      <a:solidFill>
                                        <a:srgbClr val="0000A2"/>
                                      </a:solidFill>
                                      <a:latin typeface="Cambria Math" panose="02040503050406030204" pitchFamily="18" charset="0"/>
                                      <a:cs typeface="Times New Roman" pitchFamily="18" charset="0"/>
                                    </a:rPr>
                                  </m:ctrlPr>
                                </m:sSupPr>
                                <m:e>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2</m:t>
                                      </m:r>
                                    </m:e>
                                  </m:d>
                                </m:e>
                                <m:sup>
                                  <m:r>
                                    <a:rPr lang="en-US" sz="2300" b="0" i="1" smtClean="0">
                                      <a:solidFill>
                                        <a:srgbClr val="0000A2"/>
                                      </a:solidFill>
                                      <a:latin typeface="Cambria Math" panose="02040503050406030204" pitchFamily="18" charset="0"/>
                                      <a:cs typeface="Times New Roman" pitchFamily="18" charset="0"/>
                                    </a:rPr>
                                    <m:t>2</m:t>
                                  </m:r>
                                </m:sup>
                              </m:sSup>
                            </m:den>
                          </m:f>
                          <m:r>
                            <a:rPr lang="en-US" sz="2300" b="0" i="1" smtClean="0">
                              <a:solidFill>
                                <a:srgbClr val="0000A2"/>
                              </a:solidFill>
                              <a:latin typeface="Cambria Math" panose="02040503050406030204"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f>
                            <m:fPr>
                              <m:ctrlPr>
                                <a:rPr lang="en-US" sz="2300" i="1">
                                  <a:solidFill>
                                    <a:srgbClr val="0000A2"/>
                                  </a:solidFill>
                                  <a:latin typeface="Cambria Math" panose="02040503050406030204" pitchFamily="18" charset="0"/>
                                  <a:cs typeface="Times New Roman" pitchFamily="18" charset="0"/>
                                </a:rPr>
                              </m:ctrlPr>
                            </m:fPr>
                            <m:num>
                              <m:r>
                                <m:rPr>
                                  <m:nor/>
                                </m:rPr>
                                <a:rPr lang="en-US" sz="2300" i="0">
                                  <a:solidFill>
                                    <a:srgbClr val="0000A2"/>
                                  </a:solidFill>
                                  <a:latin typeface="Times New Roman" pitchFamily="18" charset="0"/>
                                  <a:cs typeface="Times New Roman" pitchFamily="18" charset="0"/>
                                </a:rPr>
                                <m:t>1</m:t>
                              </m:r>
                            </m:num>
                            <m:den>
                              <m:sSup>
                                <m:sSupPr>
                                  <m:ctrlPr>
                                    <a:rPr lang="en-US" sz="2300" i="1">
                                      <a:solidFill>
                                        <a:srgbClr val="0000A2"/>
                                      </a:solidFill>
                                      <a:latin typeface="Cambria Math" panose="02040503050406030204" pitchFamily="18" charset="0"/>
                                      <a:cs typeface="Times New Roman" pitchFamily="18" charset="0"/>
                                    </a:rPr>
                                  </m:ctrlPr>
                                </m:sSupPr>
                                <m:e>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2</m:t>
                                      </m:r>
                                    </m:e>
                                  </m:d>
                                </m:e>
                                <m:sup>
                                  <m:r>
                                    <a:rPr lang="en-US" sz="2300" b="0" i="1" smtClean="0">
                                      <a:solidFill>
                                        <a:srgbClr val="0000A2"/>
                                      </a:solidFill>
                                      <a:latin typeface="Cambria Math" panose="02040503050406030204" pitchFamily="18" charset="0"/>
                                      <a:cs typeface="Times New Roman" pitchFamily="18" charset="0"/>
                                    </a:rPr>
                                    <m:t>2</m:t>
                                  </m:r>
                                </m:sup>
                              </m:sSup>
                            </m:den>
                          </m:f>
                        </m:e>
                      </m:d>
                      <m:r>
                        <m:rPr>
                          <m:nor/>
                        </m:rPr>
                        <a:rPr lang="en-US" sz="2300" i="0">
                          <a:solidFill>
                            <a:srgbClr val="0000A2"/>
                          </a:solidFill>
                          <a:latin typeface="Times New Roman" pitchFamily="18" charset="0"/>
                          <a:cs typeface="Times New Roman" pitchFamily="18" charset="0"/>
                        </a:rPr>
                        <m:t>:</m:t>
                      </m:r>
                      <m:d>
                        <m:dPr>
                          <m:begChr m:val="["/>
                          <m:endChr m:val="]"/>
                          <m:ctrlPr>
                            <a:rPr lang="en-US" sz="2300" i="1" smtClean="0">
                              <a:solidFill>
                                <a:srgbClr val="0000A2"/>
                              </a:solidFill>
                              <a:latin typeface="Cambria Math" panose="02040503050406030204" pitchFamily="18" charset="0"/>
                              <a:cs typeface="Times New Roman" pitchFamily="18" charset="0"/>
                            </a:rPr>
                          </m:ctrlPr>
                        </m:dPr>
                        <m:e>
                          <m:f>
                            <m:fPr>
                              <m:ctrlPr>
                                <a:rPr lang="en-US" sz="2300" i="1">
                                  <a:solidFill>
                                    <a:srgbClr val="0000A2"/>
                                  </a:solidFill>
                                  <a:latin typeface="Cambria Math" panose="02040503050406030204" pitchFamily="18" charset="0"/>
                                  <a:cs typeface="Times New Roman" pitchFamily="18" charset="0"/>
                                </a:rPr>
                              </m:ctrlPr>
                            </m:fPr>
                            <m:num>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2</m:t>
                              </m:r>
                            </m:num>
                            <m:den>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2</m:t>
                                  </m:r>
                                </m:e>
                              </m:d>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2</m:t>
                                  </m:r>
                                </m:e>
                              </m:d>
                            </m:den>
                          </m:f>
                          <m:r>
                            <m:rPr>
                              <m:nor/>
                            </m:rPr>
                            <a:rPr lang="en-US" sz="2300" i="0">
                              <a:solidFill>
                                <a:srgbClr val="0000A2"/>
                              </a:solidFill>
                              <a:latin typeface="Times New Roman" pitchFamily="18" charset="0"/>
                              <a:cs typeface="Times New Roman" pitchFamily="18" charset="0"/>
                            </a:rPr>
                            <m:t>+</m:t>
                          </m:r>
                          <m:f>
                            <m:fPr>
                              <m:ctrlPr>
                                <a:rPr lang="en-US" sz="2300" i="1">
                                  <a:solidFill>
                                    <a:srgbClr val="0000A2"/>
                                  </a:solidFill>
                                  <a:latin typeface="Cambria Math" panose="02040503050406030204" pitchFamily="18" charset="0"/>
                                  <a:cs typeface="Times New Roman" pitchFamily="18" charset="0"/>
                                </a:rPr>
                              </m:ctrlPr>
                            </m:fPr>
                            <m:num>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2</m:t>
                              </m:r>
                            </m:num>
                            <m:den>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2</m:t>
                                  </m:r>
                                </m:e>
                              </m:d>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2</m:t>
                                  </m:r>
                                </m:e>
                              </m:d>
                            </m:den>
                          </m:f>
                        </m:e>
                      </m:d>
                      <m:r>
                        <m:rPr>
                          <m:nor/>
                        </m:rPr>
                        <a:rPr lang="en-US" sz="2300" i="0">
                          <a:solidFill>
                            <a:srgbClr val="0000A2"/>
                          </a:solidFill>
                          <a:latin typeface="Times New Roman" pitchFamily="18" charset="0"/>
                          <a:cs typeface="Times New Roman" pitchFamily="18" charset="0"/>
                        </a:rPr>
                        <m:t>.</m:t>
                      </m:r>
                      <m:d>
                        <m:dPr>
                          <m:begChr m:val="["/>
                          <m:endChr m:val="]"/>
                          <m:ctrlPr>
                            <a:rPr lang="en-US" sz="2300" i="1" smtClean="0">
                              <a:solidFill>
                                <a:srgbClr val="0000A2"/>
                              </a:solidFill>
                              <a:latin typeface="Cambria Math" panose="02040503050406030204" pitchFamily="18" charset="0"/>
                              <a:cs typeface="Times New Roman" pitchFamily="18" charset="0"/>
                            </a:rPr>
                          </m:ctrlPr>
                        </m:dPr>
                        <m:e>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 </m:t>
                              </m:r>
                              <m:r>
                                <m:rPr>
                                  <m:nor/>
                                </m:rPr>
                                <a:rPr lang="en-US" sz="2300" i="0">
                                  <a:solidFill>
                                    <a:srgbClr val="0000A2"/>
                                  </a:solidFill>
                                  <a:latin typeface="Times New Roman" pitchFamily="18" charset="0"/>
                                  <a:cs typeface="Times New Roman" pitchFamily="18" charset="0"/>
                                </a:rPr>
                                <m:t>2</m:t>
                              </m:r>
                            </m:e>
                          </m:d>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 </m:t>
                              </m:r>
                              <m:r>
                                <m:rPr>
                                  <m:nor/>
                                </m:rPr>
                                <a:rPr lang="en-US" sz="2300" i="0">
                                  <a:solidFill>
                                    <a:srgbClr val="0000A2"/>
                                  </a:solidFill>
                                  <a:latin typeface="Times New Roman" pitchFamily="18" charset="0"/>
                                  <a:cs typeface="Times New Roman" pitchFamily="18" charset="0"/>
                                </a:rPr>
                                <m:t>2</m:t>
                              </m:r>
                            </m:e>
                          </m:d>
                        </m:e>
                      </m:d>
                    </m:oMath>
                  </m:oMathPara>
                </a14:m>
                <a:endParaRPr lang="en-US" sz="2300">
                  <a:solidFill>
                    <a:srgbClr val="0000A2"/>
                  </a:solidFill>
                  <a:latin typeface="Times New Roman" pitchFamily="18" charset="0"/>
                  <a:cs typeface="Times New Roman" pitchFamily="18" charset="0"/>
                </a:endParaRPr>
              </a:p>
            </p:txBody>
          </p:sp>
        </mc:Choice>
        <mc:Fallback xmlns="">
          <p:sp>
            <p:nvSpPr>
              <p:cNvPr id="13" name="Rectangle 12"/>
              <p:cNvSpPr>
                <a:spLocks noRot="1" noChangeAspect="1" noMove="1" noResize="1" noEditPoints="1" noAdjustHandles="1" noChangeArrowheads="1" noChangeShapeType="1" noTextEdit="1"/>
              </p:cNvSpPr>
              <p:nvPr/>
            </p:nvSpPr>
            <p:spPr>
              <a:xfrm>
                <a:off x="100444" y="707847"/>
                <a:ext cx="9119756" cy="879984"/>
              </a:xfrm>
              <a:prstGeom prst="rect">
                <a:avLst/>
              </a:prstGeom>
              <a:blipFill>
                <a:blip r:embed="rId4"/>
                <a:stretch>
                  <a:fillRect/>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14" name="Rectangle 13"/>
              <p:cNvSpPr/>
              <p:nvPr/>
            </p:nvSpPr>
            <p:spPr>
              <a:xfrm>
                <a:off x="76200" y="2109642"/>
                <a:ext cx="7315200" cy="1121782"/>
              </a:xfrm>
              <a:prstGeom prst="rect">
                <a:avLst/>
              </a:prstGeom>
            </p:spPr>
            <p:txBody>
              <a:bodyPr wrap="square">
                <a:spAutoFit/>
              </a:bodyPr>
              <a:lstStyle/>
              <a:p>
                <a:pPr algn="just" eaLnBrk="0" fontAlgn="base" hangingPunct="0">
                  <a:spcBef>
                    <a:spcPct val="0"/>
                  </a:spcBef>
                  <a:spcAft>
                    <a:spcPct val="0"/>
                  </a:spcAft>
                  <a:tabLst>
                    <a:tab pos="3306763" algn="l"/>
                  </a:tabLst>
                </a:pPr>
                <a:endParaRPr lang="en-US" sz="2700">
                  <a:solidFill>
                    <a:srgbClr val="0000BC"/>
                  </a:solidFill>
                  <a:latin typeface="Times New Roman" pitchFamily="18" charset="0"/>
                  <a:cs typeface="Times New Roman" pitchFamily="18" charset="0"/>
                </a:endParaRPr>
              </a:p>
            </p:txBody>
          </p:sp>
        </mc:Choice>
        <mc:Fallback xmlns="">
          <p:sp>
            <p:nvSpPr>
              <p:cNvPr id="14" name="Rectangle 13"/>
              <p:cNvSpPr>
                <a:spLocks noRot="1" noChangeAspect="1" noMove="1" noResize="1" noEditPoints="1" noAdjustHandles="1" noChangeArrowheads="1" noChangeShapeType="1" noTextEdit="1"/>
              </p:cNvSpPr>
              <p:nvPr/>
            </p:nvSpPr>
            <p:spPr>
              <a:xfrm>
                <a:off x="76200" y="2109642"/>
                <a:ext cx="7315200" cy="1121782"/>
              </a:xfrm>
              <a:prstGeom prst="rect">
                <a:avLst/>
              </a:prstGeom>
              <a:blipFill rotWithShape="1">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7" name="Rectangle 16"/>
              <p:cNvSpPr/>
              <p:nvPr/>
            </p:nvSpPr>
            <p:spPr>
              <a:xfrm>
                <a:off x="76201" y="3151734"/>
                <a:ext cx="6400800" cy="1020216"/>
              </a:xfrm>
              <a:prstGeom prst="rect">
                <a:avLst/>
              </a:prstGeom>
            </p:spPr>
            <p:txBody>
              <a:bodyPr wrap="square">
                <a:spAutoFit/>
              </a:bodyPr>
              <a:lstStyle/>
              <a:p>
                <a:pPr algn="just" eaLnBrk="0" fontAlgn="base" hangingPunct="0">
                  <a:spcBef>
                    <a:spcPct val="0"/>
                  </a:spcBef>
                  <a:spcAft>
                    <a:spcPct val="0"/>
                  </a:spcAft>
                  <a:tabLst>
                    <a:tab pos="3306763" algn="l"/>
                  </a:tabLst>
                </a:pPr>
                <a:endParaRPr lang="en-US" sz="2700">
                  <a:solidFill>
                    <a:srgbClr val="0000BC"/>
                  </a:solidFill>
                  <a:latin typeface="Times New Roman" pitchFamily="18" charset="0"/>
                  <a:cs typeface="Times New Roman" pitchFamily="18" charset="0"/>
                </a:endParaRPr>
              </a:p>
            </p:txBody>
          </p:sp>
        </mc:Choice>
        <mc:Fallback xmlns="">
          <p:sp>
            <p:nvSpPr>
              <p:cNvPr id="17" name="Rectangle 16"/>
              <p:cNvSpPr>
                <a:spLocks noRot="1" noChangeAspect="1" noMove="1" noResize="1" noEditPoints="1" noAdjustHandles="1" noChangeArrowheads="1" noChangeShapeType="1" noTextEdit="1"/>
              </p:cNvSpPr>
              <p:nvPr/>
            </p:nvSpPr>
            <p:spPr>
              <a:xfrm>
                <a:off x="76201" y="3151734"/>
                <a:ext cx="6400800" cy="1020216"/>
              </a:xfrm>
              <a:prstGeom prst="rect">
                <a:avLst/>
              </a:prstGeom>
              <a:blipFill rotWithShape="1">
                <a:blip r:embed="rId6"/>
                <a:stretch>
                  <a:fillRect r="-114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0" name="Rectangle 19"/>
              <p:cNvSpPr/>
              <p:nvPr/>
            </p:nvSpPr>
            <p:spPr>
              <a:xfrm>
                <a:off x="838200" y="3450162"/>
                <a:ext cx="3446320" cy="755528"/>
              </a:xfrm>
              <a:prstGeom prst="rect">
                <a:avLst/>
              </a:prstGeom>
            </p:spPr>
            <p:txBody>
              <a:bodyPr wrap="square">
                <a:spAutoFit/>
              </a:bodyPr>
              <a:lstStyle/>
              <a:p>
                <a:pPr algn="just" eaLnBrk="0" fontAlgn="base" hangingPunct="0">
                  <a:spcBef>
                    <a:spcPct val="0"/>
                  </a:spcBef>
                  <a:spcAft>
                    <a:spcPct val="0"/>
                  </a:spcAft>
                  <a:tabLst>
                    <a:tab pos="3306763" algn="l"/>
                  </a:tabLst>
                </a:pPr>
                <a14:m>
                  <m:oMathPara xmlns:m="http://schemas.openxmlformats.org/officeDocument/2006/math">
                    <m:oMathParaPr>
                      <m:jc m:val="left"/>
                    </m:oMathParaPr>
                    <m:oMath xmlns:m="http://schemas.openxmlformats.org/officeDocument/2006/math">
                      <m:r>
                        <m:rPr>
                          <m:nor/>
                        </m:rPr>
                        <a:rPr lang="en-US" sz="2300" i="0" smtClean="0">
                          <a:solidFill>
                            <a:srgbClr val="0000A2"/>
                          </a:solidFill>
                          <a:latin typeface="Times New Roman" pitchFamily="18" charset="0"/>
                          <a:ea typeface="Times New Roman" pitchFamily="18" charset="0"/>
                          <a:cs typeface="Times New Roman" pitchFamily="18" charset="0"/>
                        </a:rPr>
                        <m:t>=</m:t>
                      </m:r>
                      <m:f>
                        <m:fPr>
                          <m:ctrlPr>
                            <a:rPr lang="en-US" sz="2300" i="1">
                              <a:solidFill>
                                <a:srgbClr val="0000A2"/>
                              </a:solidFill>
                              <a:latin typeface="Cambria Math" panose="02040503050406030204" pitchFamily="18" charset="0"/>
                              <a:cs typeface="Times New Roman" pitchFamily="18" charset="0"/>
                            </a:rPr>
                          </m:ctrlPr>
                        </m:fPr>
                        <m:num>
                          <m:r>
                            <m:rPr>
                              <m:nor/>
                            </m:rPr>
                            <a:rPr lang="en-US" sz="2300" b="0" i="0" smtClean="0">
                              <a:solidFill>
                                <a:srgbClr val="0000A2"/>
                              </a:solidFill>
                              <a:latin typeface="Times New Roman" pitchFamily="18" charset="0"/>
                              <a:cs typeface="Times New Roman" pitchFamily="18" charset="0"/>
                            </a:rPr>
                            <m:t>−8</m:t>
                          </m:r>
                          <m:r>
                            <m:rPr>
                              <m:nor/>
                            </m:rPr>
                            <a:rPr lang="en-US" sz="2300" b="0" i="0" smtClean="0">
                              <a:solidFill>
                                <a:srgbClr val="0000A2"/>
                              </a:solidFill>
                              <a:latin typeface="Times New Roman" pitchFamily="18" charset="0"/>
                              <a:cs typeface="Times New Roman" pitchFamily="18" charset="0"/>
                            </a:rPr>
                            <m:t>x</m:t>
                          </m:r>
                        </m:num>
                        <m:den>
                          <m:r>
                            <m:rPr>
                              <m:nor/>
                            </m:rPr>
                            <a:rPr lang="en-US" sz="2300" b="0" i="0" smtClean="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− 2 + </m:t>
                          </m:r>
                          <m:r>
                            <m:rPr>
                              <m:nor/>
                            </m:rPr>
                            <a:rPr lang="en-US" sz="2300" b="0" i="0" smtClean="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+ 2</m:t>
                          </m:r>
                        </m:den>
                      </m:f>
                      <m:r>
                        <m:rPr>
                          <m:nor/>
                        </m:rPr>
                        <a:rPr lang="en-US" sz="2300" b="0" i="0" smtClean="0">
                          <a:solidFill>
                            <a:srgbClr val="0000A2"/>
                          </a:solidFill>
                          <a:latin typeface="Cambria Math" panose="02040503050406030204" pitchFamily="18" charset="0"/>
                          <a:cs typeface="Times New Roman" pitchFamily="18" charset="0"/>
                        </a:rPr>
                        <m:t> </m:t>
                      </m:r>
                      <m:r>
                        <m:rPr>
                          <m:nor/>
                        </m:rPr>
                        <a:rPr lang="en-US" sz="2300" b="0" i="0" smtClean="0">
                          <a:solidFill>
                            <a:srgbClr val="0000A2"/>
                          </a:solidFill>
                          <a:latin typeface="Times New Roman" pitchFamily="18" charset="0"/>
                          <a:cs typeface="Times New Roman" pitchFamily="18" charset="0"/>
                        </a:rPr>
                        <m:t>= </m:t>
                      </m:r>
                      <m:f>
                        <m:fPr>
                          <m:ctrlPr>
                            <a:rPr lang="en-US" sz="2300" b="0" i="1" smtClean="0">
                              <a:solidFill>
                                <a:srgbClr val="0000A2"/>
                              </a:solidFill>
                              <a:latin typeface="Cambria Math" panose="02040503050406030204" pitchFamily="18" charset="0"/>
                              <a:cs typeface="Times New Roman" pitchFamily="18" charset="0"/>
                            </a:rPr>
                          </m:ctrlPr>
                        </m:fPr>
                        <m:num>
                          <m:r>
                            <m:rPr>
                              <m:nor/>
                            </m:rPr>
                            <a:rPr lang="en-US" sz="2300" b="0" i="0" smtClean="0">
                              <a:solidFill>
                                <a:srgbClr val="0000A2"/>
                              </a:solidFill>
                              <a:latin typeface="Times New Roman" pitchFamily="18" charset="0"/>
                              <a:cs typeface="Times New Roman" pitchFamily="18" charset="0"/>
                            </a:rPr>
                            <m:t>−8</m:t>
                          </m:r>
                          <m:r>
                            <m:rPr>
                              <m:nor/>
                            </m:rPr>
                            <a:rPr lang="en-US" sz="2300" b="0" i="0" smtClean="0">
                              <a:solidFill>
                                <a:srgbClr val="0000A2"/>
                              </a:solidFill>
                              <a:latin typeface="Times New Roman" pitchFamily="18" charset="0"/>
                              <a:cs typeface="Times New Roman" pitchFamily="18" charset="0"/>
                            </a:rPr>
                            <m:t>x</m:t>
                          </m:r>
                        </m:num>
                        <m:den>
                          <m:r>
                            <m:rPr>
                              <m:nor/>
                            </m:rPr>
                            <a:rPr lang="en-US" sz="2300" b="0" i="0" smtClean="0">
                              <a:solidFill>
                                <a:srgbClr val="0000A2"/>
                              </a:solidFill>
                              <a:latin typeface="Times New Roman" pitchFamily="18" charset="0"/>
                              <a:cs typeface="Times New Roman" pitchFamily="18" charset="0"/>
                            </a:rPr>
                            <m:t>2</m:t>
                          </m:r>
                          <m:r>
                            <m:rPr>
                              <m:nor/>
                            </m:rPr>
                            <a:rPr lang="en-US" sz="2300" b="0" i="0" smtClean="0">
                              <a:solidFill>
                                <a:srgbClr val="0000A2"/>
                              </a:solidFill>
                              <a:latin typeface="Times New Roman" pitchFamily="18" charset="0"/>
                              <a:cs typeface="Times New Roman" pitchFamily="18" charset="0"/>
                            </a:rPr>
                            <m:t>x</m:t>
                          </m:r>
                        </m:den>
                      </m:f>
                      <m:r>
                        <m:rPr>
                          <m:nor/>
                        </m:rPr>
                        <a:rPr lang="en-US" sz="2300" b="0" i="0" smtClean="0">
                          <a:solidFill>
                            <a:srgbClr val="0000A2"/>
                          </a:solidFill>
                          <a:latin typeface="Cambria Math" panose="02040503050406030204" pitchFamily="18" charset="0"/>
                          <a:cs typeface="Times New Roman" pitchFamily="18" charset="0"/>
                        </a:rPr>
                        <m:t> </m:t>
                      </m:r>
                      <m:r>
                        <m:rPr>
                          <m:nor/>
                        </m:rPr>
                        <a:rPr lang="en-US" sz="2300" b="0" i="0" smtClean="0">
                          <a:solidFill>
                            <a:srgbClr val="0000A2"/>
                          </a:solidFill>
                          <a:latin typeface="Times New Roman" pitchFamily="18" charset="0"/>
                          <a:cs typeface="Times New Roman" pitchFamily="18" charset="0"/>
                        </a:rPr>
                        <m:t>= −4</m:t>
                      </m:r>
                    </m:oMath>
                  </m:oMathPara>
                </a14:m>
                <a:endParaRPr lang="en-US" sz="2300">
                  <a:solidFill>
                    <a:srgbClr val="0000A2"/>
                  </a:solidFill>
                  <a:latin typeface="Times New Roman" pitchFamily="18" charset="0"/>
                  <a:cs typeface="Times New Roman" pitchFamily="18" charset="0"/>
                </a:endParaRPr>
              </a:p>
            </p:txBody>
          </p:sp>
        </mc:Choice>
        <mc:Fallback xmlns="">
          <p:sp>
            <p:nvSpPr>
              <p:cNvPr id="20" name="Rectangle 19"/>
              <p:cNvSpPr>
                <a:spLocks noRot="1" noChangeAspect="1" noMove="1" noResize="1" noEditPoints="1" noAdjustHandles="1" noChangeArrowheads="1" noChangeShapeType="1" noTextEdit="1"/>
              </p:cNvSpPr>
              <p:nvPr/>
            </p:nvSpPr>
            <p:spPr>
              <a:xfrm>
                <a:off x="838200" y="3450162"/>
                <a:ext cx="3446320" cy="755528"/>
              </a:xfrm>
              <a:prstGeom prst="rect">
                <a:avLst/>
              </a:prstGeom>
              <a:blipFill>
                <a:blip r:embed="rId7"/>
                <a:stretch>
                  <a:fillRect/>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23" name="Rectangle 22"/>
              <p:cNvSpPr/>
              <p:nvPr/>
            </p:nvSpPr>
            <p:spPr>
              <a:xfrm>
                <a:off x="1600200" y="4309192"/>
                <a:ext cx="6705600" cy="446276"/>
              </a:xfrm>
              <a:prstGeom prst="rect">
                <a:avLst/>
              </a:prstGeom>
              <a:solidFill>
                <a:schemeClr val="accent6">
                  <a:lumMod val="20000"/>
                  <a:lumOff val="80000"/>
                </a:schemeClr>
              </a:solidFill>
              <a:ln>
                <a:solidFill>
                  <a:srgbClr val="0000A2"/>
                </a:solidFill>
              </a:ln>
            </p:spPr>
            <p:txBody>
              <a:bodyPr wrap="square">
                <a:spAutoFit/>
              </a:bodyPr>
              <a:lstStyle/>
              <a:p>
                <a:pPr algn="just" eaLnBrk="0" fontAlgn="base" hangingPunct="0">
                  <a:spcBef>
                    <a:spcPct val="0"/>
                  </a:spcBef>
                  <a:spcAft>
                    <a:spcPct val="0"/>
                  </a:spcAft>
                  <a:tabLst>
                    <a:tab pos="3306763" algn="l"/>
                  </a:tabLst>
                </a:pPr>
                <a:r>
                  <a:rPr lang="en-US" sz="2300">
                    <a:solidFill>
                      <a:schemeClr val="tx1"/>
                    </a:solidFill>
                    <a:latin typeface="Times New Roman" pitchFamily="18" charset="0"/>
                    <a:cs typeface="Times New Roman" pitchFamily="18" charset="0"/>
                  </a:rPr>
                  <a:t>Vậy, giá trị của </a:t>
                </a:r>
                <a14:m>
                  <m:oMath xmlns:m="http://schemas.openxmlformats.org/officeDocument/2006/math">
                    <m:r>
                      <m:rPr>
                        <m:nor/>
                      </m:rPr>
                      <a:rPr lang="en-US" sz="2300" b="0" i="0" smtClean="0">
                        <a:solidFill>
                          <a:schemeClr val="tx1"/>
                        </a:solidFill>
                        <a:latin typeface="Times New Roman" pitchFamily="18" charset="0"/>
                        <a:cs typeface="Times New Roman" pitchFamily="18" charset="0"/>
                      </a:rPr>
                      <m:t>B</m:t>
                    </m:r>
                  </m:oMath>
                </a14:m>
                <a:r>
                  <a:rPr lang="en-US" sz="2300">
                    <a:solidFill>
                      <a:schemeClr val="tx1"/>
                    </a:solidFill>
                    <a:latin typeface="Times New Roman" pitchFamily="18" charset="0"/>
                    <a:cs typeface="Times New Roman" pitchFamily="18" charset="0"/>
                  </a:rPr>
                  <a:t> không phụ thuộc vào giá trị của biến.</a:t>
                </a:r>
                <a:endParaRPr lang="en-US" sz="2300">
                  <a:solidFill>
                    <a:schemeClr val="tx1"/>
                  </a:solidFill>
                  <a:latin typeface="Times New Roman" pitchFamily="18" charset="0"/>
                  <a:ea typeface="Times New Roman" pitchFamily="18" charset="0"/>
                  <a:cs typeface="Times New Roman" pitchFamily="18" charset="0"/>
                </a:endParaRPr>
              </a:p>
            </p:txBody>
          </p:sp>
        </mc:Choice>
        <mc:Fallback xmlns="">
          <p:sp>
            <p:nvSpPr>
              <p:cNvPr id="23" name="Rectangle 22"/>
              <p:cNvSpPr>
                <a:spLocks noRot="1" noChangeAspect="1" noMove="1" noResize="1" noEditPoints="1" noAdjustHandles="1" noChangeArrowheads="1" noChangeShapeType="1" noTextEdit="1"/>
              </p:cNvSpPr>
              <p:nvPr/>
            </p:nvSpPr>
            <p:spPr>
              <a:xfrm>
                <a:off x="1600200" y="4309192"/>
                <a:ext cx="6705600" cy="446276"/>
              </a:xfrm>
              <a:prstGeom prst="rect">
                <a:avLst/>
              </a:prstGeom>
              <a:blipFill>
                <a:blip r:embed="rId8"/>
                <a:stretch>
                  <a:fillRect l="-1270" t="-10667" r="-181" b="-26667"/>
                </a:stretch>
              </a:blipFill>
              <a:ln>
                <a:solidFill>
                  <a:srgbClr val="0000A2"/>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6" name="Rectangle 25"/>
              <p:cNvSpPr/>
              <p:nvPr/>
            </p:nvSpPr>
            <p:spPr>
              <a:xfrm>
                <a:off x="76199" y="1600117"/>
                <a:ext cx="7036526" cy="852606"/>
              </a:xfrm>
              <a:prstGeom prst="rect">
                <a:avLst/>
              </a:prstGeom>
            </p:spPr>
            <p:txBody>
              <a:bodyPr wrap="square">
                <a:spAutoFit/>
              </a:bodyPr>
              <a:lstStyle/>
              <a:p>
                <a:pPr algn="just" eaLnBrk="0" fontAlgn="base" hangingPunct="0">
                  <a:spcBef>
                    <a:spcPct val="0"/>
                  </a:spcBef>
                  <a:spcAft>
                    <a:spcPct val="0"/>
                  </a:spcAft>
                  <a:tabLst>
                    <a:tab pos="3306763" algn="l"/>
                  </a:tabLst>
                </a:pPr>
                <a14:m>
                  <m:oMathPara xmlns:m="http://schemas.openxmlformats.org/officeDocument/2006/math">
                    <m:oMathParaPr>
                      <m:jc m:val="left"/>
                    </m:oMathParaPr>
                    <m:oMath xmlns:m="http://schemas.openxmlformats.org/officeDocument/2006/math">
                      <m:r>
                        <m:rPr>
                          <m:nor/>
                        </m:rPr>
                        <a:rPr lang="en-US" sz="2300" i="0" smtClean="0">
                          <a:solidFill>
                            <a:srgbClr val="0000A2"/>
                          </a:solidFill>
                          <a:latin typeface="Times New Roman" pitchFamily="18" charset="0"/>
                          <a:ea typeface="Times New Roman" pitchFamily="18" charset="0"/>
                          <a:cs typeface="Times New Roman" pitchFamily="18" charset="0"/>
                        </a:rPr>
                        <m:t>=</m:t>
                      </m:r>
                      <m:r>
                        <a:rPr lang="en-US" sz="2300" b="0" i="1" smtClean="0">
                          <a:solidFill>
                            <a:srgbClr val="0000A2"/>
                          </a:solidFill>
                          <a:latin typeface="Cambria Math" panose="02040503050406030204" pitchFamily="18" charset="0"/>
                          <a:ea typeface="Times New Roman" pitchFamily="18" charset="0"/>
                          <a:cs typeface="Times New Roman" pitchFamily="18" charset="0"/>
                        </a:rPr>
                        <m:t> </m:t>
                      </m:r>
                      <m:f>
                        <m:fPr>
                          <m:ctrlPr>
                            <a:rPr lang="en-US" sz="2300" i="1">
                              <a:solidFill>
                                <a:srgbClr val="0000A2"/>
                              </a:solidFill>
                              <a:latin typeface="Cambria Math" panose="02040503050406030204" pitchFamily="18" charset="0"/>
                              <a:cs typeface="Times New Roman" pitchFamily="18" charset="0"/>
                            </a:rPr>
                          </m:ctrlPr>
                        </m:fPr>
                        <m:num>
                          <m:sSup>
                            <m:sSupPr>
                              <m:ctrlPr>
                                <a:rPr lang="en-US" sz="2300" i="1">
                                  <a:solidFill>
                                    <a:srgbClr val="0000A2"/>
                                  </a:solidFill>
                                  <a:latin typeface="Cambria Math" panose="02040503050406030204" pitchFamily="18" charset="0"/>
                                  <a:cs typeface="Times New Roman" pitchFamily="18" charset="0"/>
                                </a:rPr>
                              </m:ctrlPr>
                            </m:sSupPr>
                            <m:e>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2</m:t>
                                  </m:r>
                                </m:e>
                              </m:d>
                            </m:e>
                            <m:sup>
                              <m:r>
                                <a:rPr lang="en-US" sz="2300" b="0" i="1" smtClean="0">
                                  <a:solidFill>
                                    <a:srgbClr val="0000A2"/>
                                  </a:solidFill>
                                  <a:latin typeface="Cambria Math" panose="02040503050406030204" pitchFamily="18" charset="0"/>
                                  <a:cs typeface="Times New Roman" pitchFamily="18" charset="0"/>
                                </a:rPr>
                                <m:t>2</m:t>
                              </m:r>
                            </m:sup>
                          </m:sSup>
                          <m:r>
                            <m:rPr>
                              <m:nor/>
                            </m:rPr>
                            <a:rPr lang="en-US" sz="2300" b="0" i="0" smtClean="0">
                              <a:solidFill>
                                <a:srgbClr val="0000A2"/>
                              </a:solidFill>
                              <a:latin typeface="Cambria Math" panose="02040503050406030204" pitchFamily="18" charset="0"/>
                              <a:cs typeface="Times New Roman" pitchFamily="18" charset="0"/>
                            </a:rPr>
                            <m:t> </m:t>
                          </m:r>
                          <m:r>
                            <m:rPr>
                              <m:nor/>
                            </m:rPr>
                            <a:rPr lang="en-US" sz="2300" b="0" i="0" smtClean="0">
                              <a:solidFill>
                                <a:srgbClr val="0000A2"/>
                              </a:solidFill>
                              <a:latin typeface="Times New Roman" pitchFamily="18" charset="0"/>
                              <a:cs typeface="Times New Roman" pitchFamily="18" charset="0"/>
                            </a:rPr>
                            <m:t>− </m:t>
                          </m:r>
                          <m:sSup>
                            <m:sSupPr>
                              <m:ctrlPr>
                                <a:rPr lang="en-US" sz="2300" i="1">
                                  <a:solidFill>
                                    <a:srgbClr val="0000A2"/>
                                  </a:solidFill>
                                  <a:latin typeface="Cambria Math" panose="02040503050406030204" pitchFamily="18" charset="0"/>
                                  <a:cs typeface="Times New Roman" pitchFamily="18" charset="0"/>
                                </a:rPr>
                              </m:ctrlPr>
                            </m:sSupPr>
                            <m:e>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2</m:t>
                                  </m:r>
                                </m:e>
                              </m:d>
                            </m:e>
                            <m:sup>
                              <m:r>
                                <a:rPr lang="en-US" sz="2300" b="0" i="1" smtClean="0">
                                  <a:solidFill>
                                    <a:srgbClr val="0000A2"/>
                                  </a:solidFill>
                                  <a:latin typeface="Cambria Math" panose="02040503050406030204" pitchFamily="18" charset="0"/>
                                  <a:cs typeface="Times New Roman" pitchFamily="18" charset="0"/>
                                </a:rPr>
                                <m:t>2</m:t>
                              </m:r>
                            </m:sup>
                          </m:sSup>
                        </m:num>
                        <m:den>
                          <m:sSup>
                            <m:sSupPr>
                              <m:ctrlPr>
                                <a:rPr lang="en-US" sz="2300" i="1">
                                  <a:solidFill>
                                    <a:srgbClr val="0000A2"/>
                                  </a:solidFill>
                                  <a:latin typeface="Cambria Math" panose="02040503050406030204" pitchFamily="18" charset="0"/>
                                  <a:cs typeface="Times New Roman" pitchFamily="18" charset="0"/>
                                </a:rPr>
                              </m:ctrlPr>
                            </m:sSupPr>
                            <m:e>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2</m:t>
                                  </m:r>
                                </m:e>
                              </m:d>
                            </m:e>
                            <m:sup>
                              <m:r>
                                <a:rPr lang="en-US" sz="2300" b="0" i="1" smtClean="0">
                                  <a:solidFill>
                                    <a:srgbClr val="0000A2"/>
                                  </a:solidFill>
                                  <a:latin typeface="Cambria Math" panose="02040503050406030204" pitchFamily="18" charset="0"/>
                                  <a:cs typeface="Times New Roman" pitchFamily="18" charset="0"/>
                                </a:rPr>
                                <m:t>2</m:t>
                              </m:r>
                            </m:sup>
                          </m:sSup>
                          <m:sSup>
                            <m:sSupPr>
                              <m:ctrlPr>
                                <a:rPr lang="en-US" sz="2300" i="1">
                                  <a:solidFill>
                                    <a:srgbClr val="0000A2"/>
                                  </a:solidFill>
                                  <a:latin typeface="Cambria Math" panose="02040503050406030204" pitchFamily="18" charset="0"/>
                                  <a:cs typeface="Times New Roman" pitchFamily="18" charset="0"/>
                                </a:rPr>
                              </m:ctrlPr>
                            </m:sSupPr>
                            <m:e>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2</m:t>
                                  </m:r>
                                </m:e>
                              </m:d>
                            </m:e>
                            <m:sup>
                              <m:r>
                                <a:rPr lang="en-US" sz="2300" b="0" i="1" smtClean="0">
                                  <a:solidFill>
                                    <a:srgbClr val="0000A2"/>
                                  </a:solidFill>
                                  <a:latin typeface="Cambria Math" panose="02040503050406030204" pitchFamily="18" charset="0"/>
                                  <a:cs typeface="Times New Roman" pitchFamily="18" charset="0"/>
                                </a:rPr>
                                <m:t>2</m:t>
                              </m:r>
                            </m:sup>
                          </m:sSup>
                        </m:den>
                      </m:f>
                      <m:r>
                        <m:rPr>
                          <m:nor/>
                        </m:rPr>
                        <a:rPr lang="en-US" sz="2300" i="0">
                          <a:solidFill>
                            <a:srgbClr val="0000A2"/>
                          </a:solidFill>
                          <a:latin typeface="Times New Roman" pitchFamily="18" charset="0"/>
                          <a:cs typeface="Times New Roman" pitchFamily="18" charset="0"/>
                        </a:rPr>
                        <m:t>:</m:t>
                      </m:r>
                      <m:f>
                        <m:fPr>
                          <m:ctrlPr>
                            <a:rPr lang="en-US" sz="2300" i="1">
                              <a:solidFill>
                                <a:srgbClr val="0000A2"/>
                              </a:solidFill>
                              <a:latin typeface="Cambria Math" panose="02040503050406030204" pitchFamily="18" charset="0"/>
                              <a:cs typeface="Times New Roman" pitchFamily="18" charset="0"/>
                            </a:rPr>
                          </m:ctrlPr>
                        </m:fPr>
                        <m:num>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2</m:t>
                              </m:r>
                            </m:e>
                          </m:d>
                          <m:r>
                            <a:rPr lang="en-US" sz="2300" b="0" i="1" smtClean="0">
                              <a:solidFill>
                                <a:srgbClr val="0000A2"/>
                              </a:solidFill>
                              <a:latin typeface="Cambria Math" panose="02040503050406030204" pitchFamily="18" charset="0"/>
                              <a:cs typeface="Times New Roman" pitchFamily="18" charset="0"/>
                            </a:rPr>
                            <m:t> </m:t>
                          </m:r>
                          <m:r>
                            <m:rPr>
                              <m:nor/>
                            </m:rPr>
                            <a:rPr lang="en-US" sz="2300" b="0" i="0" smtClean="0">
                              <a:solidFill>
                                <a:srgbClr val="0000A2"/>
                              </a:solidFill>
                              <a:latin typeface="Times New Roman" pitchFamily="18" charset="0"/>
                              <a:cs typeface="Times New Roman" pitchFamily="18" charset="0"/>
                            </a:rPr>
                            <m:t>+ </m:t>
                          </m:r>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 </m:t>
                              </m:r>
                              <m:r>
                                <m:rPr>
                                  <m:nor/>
                                </m:rPr>
                                <a:rPr lang="en-US" sz="2300" i="0">
                                  <a:solidFill>
                                    <a:srgbClr val="0000A2"/>
                                  </a:solidFill>
                                  <a:latin typeface="Times New Roman" pitchFamily="18" charset="0"/>
                                  <a:cs typeface="Times New Roman" pitchFamily="18" charset="0"/>
                                </a:rPr>
                                <m:t>2</m:t>
                              </m:r>
                            </m:e>
                          </m:d>
                        </m:num>
                        <m:den>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2</m:t>
                              </m:r>
                            </m:e>
                          </m:d>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2</m:t>
                              </m:r>
                            </m:e>
                          </m:d>
                        </m:den>
                      </m:f>
                      <m:r>
                        <m:rPr>
                          <m:nor/>
                        </m:rPr>
                        <a:rPr lang="en-US" sz="2300" i="0">
                          <a:solidFill>
                            <a:srgbClr val="0000A2"/>
                          </a:solidFill>
                          <a:latin typeface="Times New Roman" pitchFamily="18" charset="0"/>
                          <a:cs typeface="Times New Roman" pitchFamily="18" charset="0"/>
                        </a:rPr>
                        <m:t>.</m:t>
                      </m:r>
                      <m:d>
                        <m:dPr>
                          <m:begChr m:val="["/>
                          <m:endChr m:val="]"/>
                          <m:ctrlPr>
                            <a:rPr lang="en-US" sz="2300" i="1" smtClean="0">
                              <a:solidFill>
                                <a:srgbClr val="0000A2"/>
                              </a:solidFill>
                              <a:latin typeface="Cambria Math" panose="02040503050406030204" pitchFamily="18" charset="0"/>
                              <a:cs typeface="Times New Roman" pitchFamily="18" charset="0"/>
                            </a:rPr>
                          </m:ctrlPr>
                        </m:dPr>
                        <m:e>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 </m:t>
                              </m:r>
                              <m:r>
                                <m:rPr>
                                  <m:nor/>
                                </m:rPr>
                                <a:rPr lang="en-US" sz="2300" i="0">
                                  <a:solidFill>
                                    <a:srgbClr val="0000A2"/>
                                  </a:solidFill>
                                  <a:latin typeface="Times New Roman" pitchFamily="18" charset="0"/>
                                  <a:cs typeface="Times New Roman" pitchFamily="18" charset="0"/>
                                </a:rPr>
                                <m:t>2</m:t>
                              </m:r>
                            </m:e>
                          </m:d>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 </m:t>
                              </m:r>
                              <m:r>
                                <m:rPr>
                                  <m:nor/>
                                </m:rPr>
                                <a:rPr lang="en-US" sz="2300" i="0">
                                  <a:solidFill>
                                    <a:srgbClr val="0000A2"/>
                                  </a:solidFill>
                                  <a:latin typeface="Times New Roman" pitchFamily="18" charset="0"/>
                                  <a:cs typeface="Times New Roman" pitchFamily="18" charset="0"/>
                                </a:rPr>
                                <m:t>2</m:t>
                              </m:r>
                            </m:e>
                          </m:d>
                        </m:e>
                      </m:d>
                    </m:oMath>
                  </m:oMathPara>
                </a14:m>
                <a:endParaRPr lang="en-US" sz="2300">
                  <a:solidFill>
                    <a:srgbClr val="0000A2"/>
                  </a:solidFill>
                  <a:latin typeface="Times New Roman" pitchFamily="18" charset="0"/>
                  <a:cs typeface="Times New Roman" pitchFamily="18" charset="0"/>
                </a:endParaRPr>
              </a:p>
            </p:txBody>
          </p:sp>
        </mc:Choice>
        <mc:Fallback xmlns="">
          <p:sp>
            <p:nvSpPr>
              <p:cNvPr id="26" name="Rectangle 25"/>
              <p:cNvSpPr>
                <a:spLocks noRot="1" noChangeAspect="1" noMove="1" noResize="1" noEditPoints="1" noAdjustHandles="1" noChangeArrowheads="1" noChangeShapeType="1" noTextEdit="1"/>
              </p:cNvSpPr>
              <p:nvPr/>
            </p:nvSpPr>
            <p:spPr>
              <a:xfrm>
                <a:off x="76199" y="1600117"/>
                <a:ext cx="7036526" cy="852606"/>
              </a:xfrm>
              <a:prstGeom prst="rect">
                <a:avLst/>
              </a:prstGeom>
              <a:blipFill>
                <a:blip r:embed="rId9"/>
                <a:stretch>
                  <a:fillRect/>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28" name="Rectangle 27"/>
              <p:cNvSpPr/>
              <p:nvPr/>
            </p:nvSpPr>
            <p:spPr>
              <a:xfrm>
                <a:off x="76199" y="2517394"/>
                <a:ext cx="7036526" cy="829266"/>
              </a:xfrm>
              <a:prstGeom prst="rect">
                <a:avLst/>
              </a:prstGeom>
            </p:spPr>
            <p:txBody>
              <a:bodyPr wrap="square">
                <a:spAutoFit/>
              </a:bodyPr>
              <a:lstStyle/>
              <a:p>
                <a:pPr algn="just" eaLnBrk="0" fontAlgn="base" hangingPunct="0">
                  <a:spcBef>
                    <a:spcPct val="0"/>
                  </a:spcBef>
                  <a:spcAft>
                    <a:spcPct val="0"/>
                  </a:spcAft>
                  <a:tabLst>
                    <a:tab pos="3306763" algn="l"/>
                  </a:tabLst>
                </a:pPr>
                <a14:m>
                  <m:oMathPara xmlns:m="http://schemas.openxmlformats.org/officeDocument/2006/math">
                    <m:oMathParaPr>
                      <m:jc m:val="left"/>
                    </m:oMathParaPr>
                    <m:oMath xmlns:m="http://schemas.openxmlformats.org/officeDocument/2006/math">
                      <m:r>
                        <m:rPr>
                          <m:nor/>
                        </m:rPr>
                        <a:rPr lang="en-US" sz="2300" i="0" smtClean="0">
                          <a:solidFill>
                            <a:srgbClr val="0000A2"/>
                          </a:solidFill>
                          <a:latin typeface="Times New Roman" pitchFamily="18" charset="0"/>
                          <a:ea typeface="Times New Roman" pitchFamily="18" charset="0"/>
                          <a:cs typeface="Times New Roman" pitchFamily="18" charset="0"/>
                        </a:rPr>
                        <m:t>=</m:t>
                      </m:r>
                      <m:f>
                        <m:fPr>
                          <m:ctrlPr>
                            <a:rPr lang="en-US" sz="2300" i="1">
                              <a:solidFill>
                                <a:srgbClr val="0000A2"/>
                              </a:solidFill>
                              <a:latin typeface="Cambria Math" panose="02040503050406030204" pitchFamily="18" charset="0"/>
                              <a:cs typeface="Times New Roman" pitchFamily="18" charset="0"/>
                            </a:rPr>
                          </m:ctrlPr>
                        </m:fPr>
                        <m:num>
                          <m:r>
                            <m:rPr>
                              <m:nor/>
                            </m:rPr>
                            <a:rPr lang="en-US" sz="2300" b="0" i="0" smtClean="0">
                              <a:solidFill>
                                <a:srgbClr val="0000A2"/>
                              </a:solidFill>
                              <a:latin typeface="Times New Roman" pitchFamily="18" charset="0"/>
                              <a:cs typeface="Times New Roman" pitchFamily="18" charset="0"/>
                            </a:rPr>
                            <m:t>−8</m:t>
                          </m:r>
                          <m:r>
                            <m:rPr>
                              <m:nor/>
                            </m:rPr>
                            <a:rPr lang="en-US" sz="2300" b="0" i="0" smtClean="0">
                              <a:solidFill>
                                <a:srgbClr val="0000A2"/>
                              </a:solidFill>
                              <a:latin typeface="Times New Roman" pitchFamily="18" charset="0"/>
                              <a:cs typeface="Times New Roman" pitchFamily="18" charset="0"/>
                            </a:rPr>
                            <m:t>x</m:t>
                          </m:r>
                        </m:num>
                        <m:den>
                          <m:sSup>
                            <m:sSupPr>
                              <m:ctrlPr>
                                <a:rPr lang="en-US" sz="2300" i="1">
                                  <a:solidFill>
                                    <a:srgbClr val="0000A2"/>
                                  </a:solidFill>
                                  <a:latin typeface="Cambria Math" panose="02040503050406030204" pitchFamily="18" charset="0"/>
                                  <a:cs typeface="Times New Roman" pitchFamily="18" charset="0"/>
                                </a:rPr>
                              </m:ctrlPr>
                            </m:sSupPr>
                            <m:e>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2</m:t>
                                  </m:r>
                                </m:e>
                              </m:d>
                            </m:e>
                            <m:sup>
                              <m:r>
                                <a:rPr lang="en-US" sz="2300" b="0" i="1" smtClean="0">
                                  <a:solidFill>
                                    <a:srgbClr val="0000A2"/>
                                  </a:solidFill>
                                  <a:latin typeface="Cambria Math" panose="02040503050406030204" pitchFamily="18" charset="0"/>
                                  <a:cs typeface="Times New Roman" pitchFamily="18" charset="0"/>
                                </a:rPr>
                                <m:t>2</m:t>
                              </m:r>
                            </m:sup>
                          </m:sSup>
                          <m:sSup>
                            <m:sSupPr>
                              <m:ctrlPr>
                                <a:rPr lang="en-US" sz="2300" i="1">
                                  <a:solidFill>
                                    <a:srgbClr val="0000A2"/>
                                  </a:solidFill>
                                  <a:latin typeface="Cambria Math" panose="02040503050406030204" pitchFamily="18" charset="0"/>
                                  <a:cs typeface="Times New Roman" pitchFamily="18" charset="0"/>
                                </a:rPr>
                              </m:ctrlPr>
                            </m:sSupPr>
                            <m:e>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2</m:t>
                                  </m:r>
                                </m:e>
                              </m:d>
                            </m:e>
                            <m:sup>
                              <m:r>
                                <a:rPr lang="en-US" sz="2300" b="0" i="1" smtClean="0">
                                  <a:solidFill>
                                    <a:srgbClr val="0000A2"/>
                                  </a:solidFill>
                                  <a:latin typeface="Cambria Math" panose="02040503050406030204" pitchFamily="18" charset="0"/>
                                  <a:cs typeface="Times New Roman" pitchFamily="18" charset="0"/>
                                </a:rPr>
                                <m:t>2</m:t>
                              </m:r>
                            </m:sup>
                          </m:sSup>
                        </m:den>
                      </m:f>
                      <m:r>
                        <m:rPr>
                          <m:nor/>
                        </m:rPr>
                        <a:rPr lang="en-US" sz="2300" b="0" i="0" smtClean="0">
                          <a:solidFill>
                            <a:srgbClr val="0000A2"/>
                          </a:solidFill>
                          <a:latin typeface="Times New Roman" pitchFamily="18" charset="0"/>
                          <a:cs typeface="Times New Roman" pitchFamily="18" charset="0"/>
                        </a:rPr>
                        <m:t>.</m:t>
                      </m:r>
                      <m:f>
                        <m:fPr>
                          <m:ctrlPr>
                            <a:rPr lang="en-US" sz="2300" i="1">
                              <a:solidFill>
                                <a:srgbClr val="0000A2"/>
                              </a:solidFill>
                              <a:latin typeface="Cambria Math" panose="02040503050406030204" pitchFamily="18" charset="0"/>
                              <a:cs typeface="Times New Roman" pitchFamily="18" charset="0"/>
                            </a:rPr>
                          </m:ctrlPr>
                        </m:fPr>
                        <m:num>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 </m:t>
                              </m:r>
                              <m:r>
                                <m:rPr>
                                  <m:nor/>
                                </m:rPr>
                                <a:rPr lang="en-US" sz="2300" i="0">
                                  <a:solidFill>
                                    <a:srgbClr val="0000A2"/>
                                  </a:solidFill>
                                  <a:latin typeface="Times New Roman" pitchFamily="18" charset="0"/>
                                  <a:cs typeface="Times New Roman" pitchFamily="18" charset="0"/>
                                </a:rPr>
                                <m:t>2</m:t>
                              </m:r>
                            </m:e>
                          </m:d>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2</m:t>
                              </m:r>
                            </m:e>
                          </m:d>
                        </m:num>
                        <m:den>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m:t>
                              </m:r>
                              <m:r>
                                <m:rPr>
                                  <m:nor/>
                                </m:rPr>
                                <a:rPr lang="en-US" sz="2300" b="0" i="0" smtClean="0">
                                  <a:solidFill>
                                    <a:srgbClr val="0000A2"/>
                                  </a:solidFill>
                                  <a:latin typeface="Times New Roman" pitchFamily="18" charset="0"/>
                                  <a:cs typeface="Times New Roman" pitchFamily="18" charset="0"/>
                                </a:rPr>
                                <m:t> </m:t>
                              </m:r>
                              <m:r>
                                <m:rPr>
                                  <m:nor/>
                                </m:rPr>
                                <a:rPr lang="en-US" sz="2300" i="0">
                                  <a:solidFill>
                                    <a:srgbClr val="0000A2"/>
                                  </a:solidFill>
                                  <a:latin typeface="Times New Roman" pitchFamily="18" charset="0"/>
                                  <a:cs typeface="Times New Roman" pitchFamily="18" charset="0"/>
                                </a:rPr>
                                <m:t>2</m:t>
                              </m:r>
                            </m:e>
                          </m:d>
                          <m:r>
                            <m:rPr>
                              <m:nor/>
                            </m:rPr>
                            <a:rPr lang="en-US" sz="2300" b="0" i="0" smtClean="0">
                              <a:solidFill>
                                <a:srgbClr val="0000A2"/>
                              </a:solidFill>
                              <a:latin typeface="Times New Roman" pitchFamily="18" charset="0"/>
                              <a:cs typeface="Times New Roman" pitchFamily="18" charset="0"/>
                            </a:rPr>
                            <m:t>+</m:t>
                          </m:r>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 </m:t>
                              </m:r>
                              <m:r>
                                <m:rPr>
                                  <m:nor/>
                                </m:rPr>
                                <a:rPr lang="en-US" sz="2300" i="0">
                                  <a:solidFill>
                                    <a:srgbClr val="0000A2"/>
                                  </a:solidFill>
                                  <a:latin typeface="Times New Roman" pitchFamily="18" charset="0"/>
                                  <a:cs typeface="Times New Roman" pitchFamily="18" charset="0"/>
                                </a:rPr>
                                <m:t>2</m:t>
                              </m:r>
                            </m:e>
                          </m:d>
                        </m:den>
                      </m:f>
                      <m:r>
                        <m:rPr>
                          <m:nor/>
                        </m:rPr>
                        <a:rPr lang="en-US" sz="2300" i="0">
                          <a:solidFill>
                            <a:srgbClr val="0000A2"/>
                          </a:solidFill>
                          <a:latin typeface="Times New Roman" pitchFamily="18" charset="0"/>
                          <a:cs typeface="Times New Roman" pitchFamily="18" charset="0"/>
                        </a:rPr>
                        <m:t>.</m:t>
                      </m:r>
                      <m:d>
                        <m:dPr>
                          <m:begChr m:val="["/>
                          <m:endChr m:val="]"/>
                          <m:ctrlPr>
                            <a:rPr lang="en-US" sz="2300" i="1" smtClean="0">
                              <a:solidFill>
                                <a:srgbClr val="0000A2"/>
                              </a:solidFill>
                              <a:latin typeface="Cambria Math" panose="02040503050406030204" pitchFamily="18" charset="0"/>
                              <a:cs typeface="Times New Roman" pitchFamily="18" charset="0"/>
                            </a:rPr>
                          </m:ctrlPr>
                        </m:dPr>
                        <m:e>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 </m:t>
                              </m:r>
                              <m:r>
                                <m:rPr>
                                  <m:nor/>
                                </m:rPr>
                                <a:rPr lang="en-US" sz="2300" i="0">
                                  <a:solidFill>
                                    <a:srgbClr val="0000A2"/>
                                  </a:solidFill>
                                  <a:latin typeface="Times New Roman" pitchFamily="18" charset="0"/>
                                  <a:cs typeface="Times New Roman" pitchFamily="18" charset="0"/>
                                </a:rPr>
                                <m:t>2</m:t>
                              </m:r>
                            </m:e>
                          </m:d>
                          <m:d>
                            <m:dPr>
                              <m:ctrlPr>
                                <a:rPr lang="en-US" sz="2300" i="1">
                                  <a:solidFill>
                                    <a:srgbClr val="0000A2"/>
                                  </a:solidFill>
                                  <a:latin typeface="Cambria Math" panose="02040503050406030204" pitchFamily="18" charset="0"/>
                                  <a:cs typeface="Times New Roman" pitchFamily="18" charset="0"/>
                                </a:rPr>
                              </m:ctrlPr>
                            </m:dPr>
                            <m:e>
                              <m:r>
                                <m:rPr>
                                  <m:nor/>
                                </m:rPr>
                                <a:rPr lang="en-US" sz="2300" i="0">
                                  <a:solidFill>
                                    <a:srgbClr val="0000A2"/>
                                  </a:solidFill>
                                  <a:latin typeface="Times New Roman" pitchFamily="18" charset="0"/>
                                  <a:cs typeface="Times New Roman" pitchFamily="18" charset="0"/>
                                </a:rPr>
                                <m:t>x</m:t>
                              </m:r>
                              <m:r>
                                <m:rPr>
                                  <m:nor/>
                                </m:rPr>
                                <a:rPr lang="en-US" sz="2300" b="0" i="0" smtClean="0">
                                  <a:solidFill>
                                    <a:srgbClr val="0000A2"/>
                                  </a:solidFill>
                                  <a:latin typeface="Times New Roman" pitchFamily="18" charset="0"/>
                                  <a:cs typeface="Times New Roman" pitchFamily="18" charset="0"/>
                                </a:rPr>
                                <m:t> + </m:t>
                              </m:r>
                              <m:r>
                                <m:rPr>
                                  <m:nor/>
                                </m:rPr>
                                <a:rPr lang="en-US" sz="2300" i="0">
                                  <a:solidFill>
                                    <a:srgbClr val="0000A2"/>
                                  </a:solidFill>
                                  <a:latin typeface="Times New Roman" pitchFamily="18" charset="0"/>
                                  <a:cs typeface="Times New Roman" pitchFamily="18" charset="0"/>
                                </a:rPr>
                                <m:t>2</m:t>
                              </m:r>
                            </m:e>
                          </m:d>
                        </m:e>
                      </m:d>
                    </m:oMath>
                  </m:oMathPara>
                </a14:m>
                <a:endParaRPr lang="en-US" sz="2300" dirty="0">
                  <a:solidFill>
                    <a:srgbClr val="0000A2"/>
                  </a:solidFill>
                  <a:latin typeface="Times New Roman" pitchFamily="18" charset="0"/>
                  <a:cs typeface="Times New Roman" pitchFamily="18" charset="0"/>
                </a:endParaRPr>
              </a:p>
            </p:txBody>
          </p:sp>
        </mc:Choice>
        <mc:Fallback xmlns="">
          <p:sp>
            <p:nvSpPr>
              <p:cNvPr id="28" name="Rectangle 27"/>
              <p:cNvSpPr>
                <a:spLocks noRot="1" noChangeAspect="1" noMove="1" noResize="1" noEditPoints="1" noAdjustHandles="1" noChangeArrowheads="1" noChangeShapeType="1" noTextEdit="1"/>
              </p:cNvSpPr>
              <p:nvPr/>
            </p:nvSpPr>
            <p:spPr>
              <a:xfrm>
                <a:off x="76199" y="2517394"/>
                <a:ext cx="7036526" cy="829266"/>
              </a:xfrm>
              <a:prstGeom prst="rect">
                <a:avLst/>
              </a:prstGeom>
              <a:blipFill>
                <a:blip r:embed="rId10"/>
                <a:stretch>
                  <a:fillRect/>
                </a:stretch>
              </a:blipFill>
            </p:spPr>
            <p:txBody>
              <a:bodyPr/>
              <a:lstStyle/>
              <a:p>
                <a:r>
                  <a:rPr lang="vi-VN">
                    <a:noFill/>
                  </a:rPr>
                  <a:t> </a:t>
                </a:r>
              </a:p>
            </p:txBody>
          </p:sp>
        </mc:Fallback>
      </mc:AlternateContent>
    </p:spTree>
    <p:extLst>
      <p:ext uri="{BB962C8B-B14F-4D97-AF65-F5344CB8AC3E}">
        <p14:creationId xmlns:p14="http://schemas.microsoft.com/office/powerpoint/2010/main" val="601158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left)">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wipe(left)">
                                      <p:cBhvr>
                                        <p:cTn id="17" dur="500"/>
                                        <p:tgtEl>
                                          <p:spTgt spid="2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wipe(left)">
                                      <p:cBhvr>
                                        <p:cTn id="22" dur="500"/>
                                        <p:tgtEl>
                                          <p:spTgt spid="2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left)">
                                      <p:cBhvr>
                                        <p:cTn id="27" dur="500"/>
                                        <p:tgtEl>
                                          <p:spTgt spid="20"/>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wipe(left)">
                                      <p:cBhvr>
                                        <p:cTn id="3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3" grpId="0"/>
      <p:bldP spid="20" grpId="0"/>
      <p:bldP spid="23" grpId="0" animBg="1"/>
      <p:bldP spid="26" grpId="0"/>
      <p:bldP spid="2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a:spLocks noChangeArrowheads="1"/>
          </p:cNvSpPr>
          <p:nvPr/>
        </p:nvSpPr>
        <p:spPr bwMode="auto">
          <a:xfrm>
            <a:off x="0" y="8953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Rectangle 15"/>
          <p:cNvSpPr>
            <a:spLocks noChangeArrowheads="1"/>
          </p:cNvSpPr>
          <p:nvPr/>
        </p:nvSpPr>
        <p:spPr bwMode="auto">
          <a:xfrm>
            <a:off x="0" y="1352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8" name="Rectangle 17"/>
          <p:cNvSpPr>
            <a:spLocks noChangeArrowheads="1"/>
          </p:cNvSpPr>
          <p:nvPr/>
        </p:nvSpPr>
        <p:spPr bwMode="auto">
          <a:xfrm>
            <a:off x="0" y="22574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9" name="Rectangle 18"/>
          <p:cNvSpPr>
            <a:spLocks noChangeArrowheads="1"/>
          </p:cNvSpPr>
          <p:nvPr/>
        </p:nvSpPr>
        <p:spPr bwMode="auto">
          <a:xfrm>
            <a:off x="0" y="27813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21" name="Rectangle 20"/>
          <p:cNvSpPr>
            <a:spLocks noChangeArrowheads="1"/>
          </p:cNvSpPr>
          <p:nvPr/>
        </p:nvSpPr>
        <p:spPr bwMode="auto">
          <a:xfrm>
            <a:off x="0" y="37052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2" name="Rectangle 21"/>
          <p:cNvSpPr>
            <a:spLocks noChangeArrowheads="1"/>
          </p:cNvSpPr>
          <p:nvPr/>
        </p:nvSpPr>
        <p:spPr bwMode="auto">
          <a:xfrm>
            <a:off x="0" y="42576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24" name="Rectangle 23"/>
          <p:cNvSpPr>
            <a:spLocks noChangeArrowheads="1"/>
          </p:cNvSpPr>
          <p:nvPr/>
        </p:nvSpPr>
        <p:spPr bwMode="auto">
          <a:xfrm>
            <a:off x="0" y="566737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5" name="Rectangle 24"/>
          <p:cNvSpPr>
            <a:spLocks noChangeArrowheads="1"/>
          </p:cNvSpPr>
          <p:nvPr/>
        </p:nvSpPr>
        <p:spPr bwMode="auto">
          <a:xfrm>
            <a:off x="0" y="66579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2" name="Rectangle 1"/>
          <p:cNvSpPr/>
          <p:nvPr/>
        </p:nvSpPr>
        <p:spPr>
          <a:xfrm>
            <a:off x="381000" y="1200150"/>
            <a:ext cx="8153400" cy="584775"/>
          </a:xfrm>
          <a:prstGeom prst="rect">
            <a:avLst/>
          </a:prstGeom>
        </p:spPr>
        <p:txBody>
          <a:bodyPr wrap="square">
            <a:spAutoFit/>
          </a:bodyPr>
          <a:lstStyle/>
          <a:p>
            <a:pPr algn="just" fontAlgn="base">
              <a:spcBef>
                <a:spcPct val="0"/>
              </a:spcBef>
              <a:spcAft>
                <a:spcPct val="0"/>
              </a:spcAft>
              <a:tabLst>
                <a:tab pos="3306763" algn="l"/>
              </a:tabLst>
            </a:pPr>
            <a:r>
              <a:rPr lang="fr-FR" sz="3200" b="1" i="1">
                <a:solidFill>
                  <a:srgbClr val="FF33CC"/>
                </a:solidFill>
                <a:latin typeface="Times New Roman" pitchFamily="18" charset="0"/>
                <a:ea typeface="Times New Roman" pitchFamily="18" charset="0"/>
                <a:cs typeface="Times New Roman" pitchFamily="18" charset="0"/>
              </a:rPr>
              <a:t>Dạng 4. Bài toán có nội dung thực tế	</a:t>
            </a:r>
            <a:endParaRPr lang="en-US" sz="3200">
              <a:solidFill>
                <a:srgbClr val="FF33CC"/>
              </a:solidFill>
              <a:latin typeface="Times New Roman" pitchFamily="18" charset="0"/>
              <a:cs typeface="Times New Roman" pitchFamily="18" charset="0"/>
            </a:endParaRPr>
          </a:p>
        </p:txBody>
      </p:sp>
      <p:sp>
        <p:nvSpPr>
          <p:cNvPr id="3" name="Rectangle 2"/>
          <p:cNvSpPr/>
          <p:nvPr/>
        </p:nvSpPr>
        <p:spPr>
          <a:xfrm>
            <a:off x="381000" y="1875532"/>
            <a:ext cx="8305800" cy="2062103"/>
          </a:xfrm>
          <a:prstGeom prst="rect">
            <a:avLst/>
          </a:prstGeom>
        </p:spPr>
        <p:txBody>
          <a:bodyPr wrap="square">
            <a:spAutoFit/>
          </a:bodyPr>
          <a:lstStyle/>
          <a:p>
            <a:pPr algn="just" eaLnBrk="0" fontAlgn="base" hangingPunct="0">
              <a:lnSpc>
                <a:spcPct val="150000"/>
              </a:lnSpc>
              <a:spcBef>
                <a:spcPct val="0"/>
              </a:spcBef>
              <a:spcAft>
                <a:spcPct val="0"/>
              </a:spcAft>
              <a:tabLst>
                <a:tab pos="3306763" algn="l"/>
              </a:tabLst>
            </a:pPr>
            <a:r>
              <a:rPr lang="fr-FR" sz="3200" b="1" i="1" u="sng">
                <a:solidFill>
                  <a:srgbClr val="5C732F"/>
                </a:solidFill>
                <a:latin typeface="Times New Roman" pitchFamily="18" charset="0"/>
                <a:ea typeface="Times New Roman" pitchFamily="18" charset="0"/>
                <a:cs typeface="Times New Roman" pitchFamily="18" charset="0"/>
              </a:rPr>
              <a:t>Phương pháp giải:</a:t>
            </a:r>
            <a:r>
              <a:rPr lang="fr-FR" sz="3200" b="1" i="1">
                <a:solidFill>
                  <a:srgbClr val="5C732F"/>
                </a:solidFill>
                <a:latin typeface="Times New Roman" pitchFamily="18" charset="0"/>
                <a:ea typeface="Times New Roman" pitchFamily="18" charset="0"/>
                <a:cs typeface="Times New Roman" pitchFamily="18" charset="0"/>
              </a:rPr>
              <a:t> </a:t>
            </a:r>
            <a:r>
              <a:rPr lang="fr-FR" sz="3200" i="1">
                <a:latin typeface="Times New Roman" pitchFamily="18" charset="0"/>
                <a:cs typeface="Times New Roman" pitchFamily="18" charset="0"/>
              </a:rPr>
              <a:t>Sử dụng quy tắc nhân, chia phân thức và tính chất của phép nhân phân thức.</a:t>
            </a:r>
            <a:endParaRPr lang="en-US" sz="3200">
              <a:latin typeface="Times New Roman" pitchFamily="18" charset="0"/>
              <a:cs typeface="Times New Roman" pitchFamily="18" charset="0"/>
            </a:endParaRPr>
          </a:p>
          <a:p>
            <a:pPr lvl="0" algn="just" eaLnBrk="0" fontAlgn="base" hangingPunct="0">
              <a:spcBef>
                <a:spcPct val="0"/>
              </a:spcBef>
              <a:spcAft>
                <a:spcPct val="0"/>
              </a:spcAft>
              <a:tabLst>
                <a:tab pos="3306763" algn="l"/>
              </a:tabLst>
            </a:pPr>
            <a:endParaRPr lang="en-US" sz="3200">
              <a:solidFill>
                <a:srgbClr val="5C732F"/>
              </a:solidFill>
              <a:latin typeface="Times New Roman" pitchFamily="18" charset="0"/>
              <a:cs typeface="Times New Roman" pitchFamily="18" charset="0"/>
            </a:endParaRPr>
          </a:p>
        </p:txBody>
      </p:sp>
    </p:spTree>
    <p:extLst>
      <p:ext uri="{BB962C8B-B14F-4D97-AF65-F5344CB8AC3E}">
        <p14:creationId xmlns:p14="http://schemas.microsoft.com/office/powerpoint/2010/main" val="46619576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812FD0D-3345-4D97-BED4-5A0590056D2D}"/>
              </a:ext>
            </a:extLst>
          </p:cNvPr>
          <p:cNvSpPr txBox="1"/>
          <p:nvPr/>
        </p:nvSpPr>
        <p:spPr>
          <a:xfrm>
            <a:off x="152400" y="145792"/>
            <a:ext cx="8839200" cy="4524315"/>
          </a:xfrm>
          <a:prstGeom prst="rect">
            <a:avLst/>
          </a:prstGeom>
          <a:noFill/>
        </p:spPr>
        <p:txBody>
          <a:bodyPr wrap="square">
            <a:spAutoFit/>
          </a:bodyPr>
          <a:lstStyle/>
          <a:p>
            <a:pPr algn="just"/>
            <a:r>
              <a:rPr lang="en-US" sz="3200" dirty="0">
                <a:solidFill>
                  <a:srgbClr val="0000A2"/>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Báo</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cáo</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nhóm</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kết</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quả</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bài</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tập</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về</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nhà</a:t>
            </a:r>
            <a:r>
              <a:rPr lang="en-US" sz="3200" dirty="0">
                <a:solidFill>
                  <a:schemeClr val="tx1">
                    <a:lumMod val="95000"/>
                    <a:lumOff val="5000"/>
                  </a:schemeClr>
                </a:solidFill>
                <a:latin typeface="Times New Roman" pitchFamily="18" charset="0"/>
                <a:cs typeface="Times New Roman" pitchFamily="18" charset="0"/>
              </a:rPr>
              <a:t> 5, 6 SGK/48. - </a:t>
            </a:r>
            <a:r>
              <a:rPr lang="en-US" sz="3200" dirty="0" err="1">
                <a:solidFill>
                  <a:schemeClr val="tx1">
                    <a:lumMod val="95000"/>
                    <a:lumOff val="5000"/>
                  </a:schemeClr>
                </a:solidFill>
                <a:latin typeface="Times New Roman" pitchFamily="18" charset="0"/>
                <a:cs typeface="Times New Roman" pitchFamily="18" charset="0"/>
              </a:rPr>
              <a:t>Mỗi</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nhóm</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làm</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một</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bài</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vào</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phiếu</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và</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trình</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bày</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đáp</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án</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trên</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bảng</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nhóm</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cụ</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thể</a:t>
            </a:r>
            <a:r>
              <a:rPr lang="en-US" sz="3200" dirty="0">
                <a:solidFill>
                  <a:schemeClr val="tx1">
                    <a:lumMod val="95000"/>
                    <a:lumOff val="5000"/>
                  </a:schemeClr>
                </a:solidFill>
                <a:latin typeface="Times New Roman" pitchFamily="18" charset="0"/>
                <a:cs typeface="Times New Roman" pitchFamily="18" charset="0"/>
              </a:rPr>
              <a:t>:</a:t>
            </a:r>
          </a:p>
          <a:p>
            <a:pPr algn="just"/>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Nhóm</a:t>
            </a:r>
            <a:r>
              <a:rPr lang="en-US" sz="3200" dirty="0">
                <a:latin typeface="Times New Roman" pitchFamily="18" charset="0"/>
                <a:cs typeface="Times New Roman" pitchFamily="18" charset="0"/>
              </a:rPr>
              <a:t> 1, 2: </a:t>
            </a:r>
            <a:r>
              <a:rPr lang="en-US" sz="3200" dirty="0" err="1">
                <a:latin typeface="Times New Roman" pitchFamily="18" charset="0"/>
                <a:cs typeface="Times New Roman" pitchFamily="18" charset="0"/>
              </a:rPr>
              <a:t>Làm</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bài</a:t>
            </a:r>
            <a:r>
              <a:rPr lang="en-US" sz="3200" dirty="0">
                <a:latin typeface="Times New Roman" pitchFamily="18" charset="0"/>
                <a:cs typeface="Times New Roman" pitchFamily="18" charset="0"/>
              </a:rPr>
              <a:t> 5;</a:t>
            </a:r>
          </a:p>
          <a:p>
            <a:pPr algn="just"/>
            <a:r>
              <a:rPr lang="en-US" sz="3200" dirty="0">
                <a:solidFill>
                  <a:srgbClr val="FF33CC"/>
                </a:solidFill>
                <a:latin typeface="Times New Roman" pitchFamily="18" charset="0"/>
                <a:cs typeface="Times New Roman" pitchFamily="18" charset="0"/>
              </a:rPr>
              <a:t>+ </a:t>
            </a:r>
            <a:r>
              <a:rPr lang="en-US" sz="3200" dirty="0" err="1">
                <a:solidFill>
                  <a:srgbClr val="FF33CC"/>
                </a:solidFill>
                <a:latin typeface="Times New Roman" pitchFamily="18" charset="0"/>
                <a:cs typeface="Times New Roman" pitchFamily="18" charset="0"/>
              </a:rPr>
              <a:t>Nhóm</a:t>
            </a:r>
            <a:r>
              <a:rPr lang="en-US" sz="3200" dirty="0">
                <a:solidFill>
                  <a:srgbClr val="FF33CC"/>
                </a:solidFill>
                <a:latin typeface="Times New Roman" pitchFamily="18" charset="0"/>
                <a:cs typeface="Times New Roman" pitchFamily="18" charset="0"/>
              </a:rPr>
              <a:t> 3, 4: </a:t>
            </a:r>
            <a:r>
              <a:rPr lang="en-US" sz="3200" dirty="0" err="1">
                <a:solidFill>
                  <a:srgbClr val="FF33CC"/>
                </a:solidFill>
                <a:latin typeface="Times New Roman" pitchFamily="18" charset="0"/>
                <a:cs typeface="Times New Roman" pitchFamily="18" charset="0"/>
              </a:rPr>
              <a:t>Làm</a:t>
            </a:r>
            <a:r>
              <a:rPr lang="en-US" sz="3200" dirty="0">
                <a:solidFill>
                  <a:srgbClr val="FF33CC"/>
                </a:solidFill>
                <a:latin typeface="Times New Roman" pitchFamily="18" charset="0"/>
                <a:cs typeface="Times New Roman" pitchFamily="18" charset="0"/>
              </a:rPr>
              <a:t> </a:t>
            </a:r>
            <a:r>
              <a:rPr lang="en-US" sz="3200" dirty="0" err="1">
                <a:solidFill>
                  <a:srgbClr val="FF33CC"/>
                </a:solidFill>
                <a:latin typeface="Times New Roman" pitchFamily="18" charset="0"/>
                <a:cs typeface="Times New Roman" pitchFamily="18" charset="0"/>
              </a:rPr>
              <a:t>bài</a:t>
            </a:r>
            <a:r>
              <a:rPr lang="en-US" sz="3200" dirty="0">
                <a:solidFill>
                  <a:srgbClr val="FF33CC"/>
                </a:solidFill>
                <a:latin typeface="Times New Roman" pitchFamily="18" charset="0"/>
                <a:cs typeface="Times New Roman" pitchFamily="18" charset="0"/>
              </a:rPr>
              <a:t> 5; </a:t>
            </a:r>
          </a:p>
          <a:p>
            <a:pPr algn="just"/>
            <a:r>
              <a:rPr lang="en-US" sz="3200" dirty="0">
                <a:solidFill>
                  <a:schemeClr val="accent6">
                    <a:lumMod val="75000"/>
                  </a:schemeClr>
                </a:solidFill>
                <a:latin typeface="Times New Roman" pitchFamily="18" charset="0"/>
                <a:cs typeface="Times New Roman" pitchFamily="18" charset="0"/>
              </a:rPr>
              <a:t>+ </a:t>
            </a:r>
            <a:r>
              <a:rPr lang="en-US" sz="3200" dirty="0" err="1">
                <a:solidFill>
                  <a:schemeClr val="accent6">
                    <a:lumMod val="75000"/>
                  </a:schemeClr>
                </a:solidFill>
                <a:latin typeface="Times New Roman" pitchFamily="18" charset="0"/>
                <a:cs typeface="Times New Roman" pitchFamily="18" charset="0"/>
              </a:rPr>
              <a:t>Nhóm</a:t>
            </a:r>
            <a:r>
              <a:rPr lang="en-US" sz="3200" dirty="0">
                <a:solidFill>
                  <a:schemeClr val="accent6">
                    <a:lumMod val="75000"/>
                  </a:schemeClr>
                </a:solidFill>
                <a:latin typeface="Times New Roman" pitchFamily="18" charset="0"/>
                <a:cs typeface="Times New Roman" pitchFamily="18" charset="0"/>
              </a:rPr>
              <a:t> 5, 6: </a:t>
            </a:r>
            <a:r>
              <a:rPr lang="en-US" sz="3200" dirty="0" err="1">
                <a:solidFill>
                  <a:schemeClr val="accent6">
                    <a:lumMod val="75000"/>
                  </a:schemeClr>
                </a:solidFill>
                <a:latin typeface="Times New Roman" pitchFamily="18" charset="0"/>
                <a:cs typeface="Times New Roman" pitchFamily="18" charset="0"/>
              </a:rPr>
              <a:t>Làm</a:t>
            </a:r>
            <a:r>
              <a:rPr lang="en-US" sz="3200" dirty="0">
                <a:solidFill>
                  <a:schemeClr val="accent6">
                    <a:lumMod val="75000"/>
                  </a:schemeClr>
                </a:solidFill>
                <a:latin typeface="Times New Roman" pitchFamily="18" charset="0"/>
                <a:cs typeface="Times New Roman" pitchFamily="18" charset="0"/>
              </a:rPr>
              <a:t> </a:t>
            </a:r>
            <a:r>
              <a:rPr lang="en-US" sz="3200" dirty="0" err="1">
                <a:solidFill>
                  <a:schemeClr val="accent6">
                    <a:lumMod val="75000"/>
                  </a:schemeClr>
                </a:solidFill>
                <a:latin typeface="Times New Roman" pitchFamily="18" charset="0"/>
                <a:cs typeface="Times New Roman" pitchFamily="18" charset="0"/>
              </a:rPr>
              <a:t>bài</a:t>
            </a:r>
            <a:r>
              <a:rPr lang="en-US" sz="3200" dirty="0">
                <a:solidFill>
                  <a:schemeClr val="accent6">
                    <a:lumMod val="75000"/>
                  </a:schemeClr>
                </a:solidFill>
                <a:latin typeface="Times New Roman" pitchFamily="18" charset="0"/>
                <a:cs typeface="Times New Roman" pitchFamily="18" charset="0"/>
              </a:rPr>
              <a:t> 6; </a:t>
            </a:r>
          </a:p>
          <a:p>
            <a:pPr algn="just"/>
            <a:r>
              <a:rPr lang="en-US" sz="3200" dirty="0">
                <a:solidFill>
                  <a:srgbClr val="7030A0"/>
                </a:solidFill>
                <a:latin typeface="Times New Roman" pitchFamily="18" charset="0"/>
                <a:cs typeface="Times New Roman" pitchFamily="18" charset="0"/>
              </a:rPr>
              <a:t>+ </a:t>
            </a:r>
            <a:r>
              <a:rPr lang="en-US" sz="3200" dirty="0" err="1">
                <a:solidFill>
                  <a:srgbClr val="7030A0"/>
                </a:solidFill>
                <a:latin typeface="Times New Roman" pitchFamily="18" charset="0"/>
                <a:cs typeface="Times New Roman" pitchFamily="18" charset="0"/>
              </a:rPr>
              <a:t>Nhóm</a:t>
            </a:r>
            <a:r>
              <a:rPr lang="en-US" sz="3200" dirty="0">
                <a:solidFill>
                  <a:srgbClr val="7030A0"/>
                </a:solidFill>
                <a:latin typeface="Times New Roman" pitchFamily="18" charset="0"/>
                <a:cs typeface="Times New Roman" pitchFamily="18" charset="0"/>
              </a:rPr>
              <a:t> 7, 8: </a:t>
            </a:r>
            <a:r>
              <a:rPr lang="en-US" sz="3200" dirty="0" err="1">
                <a:solidFill>
                  <a:srgbClr val="7030A0"/>
                </a:solidFill>
                <a:latin typeface="Times New Roman" pitchFamily="18" charset="0"/>
                <a:cs typeface="Times New Roman" pitchFamily="18" charset="0"/>
              </a:rPr>
              <a:t>Làm</a:t>
            </a:r>
            <a:r>
              <a:rPr lang="en-US" sz="3200" dirty="0">
                <a:solidFill>
                  <a:srgbClr val="7030A0"/>
                </a:solidFill>
                <a:latin typeface="Times New Roman" pitchFamily="18" charset="0"/>
                <a:cs typeface="Times New Roman" pitchFamily="18" charset="0"/>
              </a:rPr>
              <a:t> </a:t>
            </a:r>
            <a:r>
              <a:rPr lang="en-US" sz="3200" dirty="0" err="1">
                <a:solidFill>
                  <a:srgbClr val="7030A0"/>
                </a:solidFill>
                <a:latin typeface="Times New Roman" pitchFamily="18" charset="0"/>
                <a:cs typeface="Times New Roman" pitchFamily="18" charset="0"/>
              </a:rPr>
              <a:t>bài</a:t>
            </a:r>
            <a:r>
              <a:rPr lang="en-US" sz="3200" dirty="0">
                <a:solidFill>
                  <a:srgbClr val="7030A0"/>
                </a:solidFill>
                <a:latin typeface="Times New Roman" pitchFamily="18" charset="0"/>
                <a:cs typeface="Times New Roman" pitchFamily="18" charset="0"/>
              </a:rPr>
              <a:t> 6. </a:t>
            </a:r>
          </a:p>
          <a:p>
            <a:pPr algn="just"/>
            <a:r>
              <a:rPr lang="en-US" sz="3200" dirty="0" err="1">
                <a:solidFill>
                  <a:schemeClr val="tx1">
                    <a:lumMod val="95000"/>
                    <a:lumOff val="5000"/>
                  </a:schemeClr>
                </a:solidFill>
                <a:latin typeface="Times New Roman" pitchFamily="18" charset="0"/>
                <a:cs typeface="Times New Roman" pitchFamily="18" charset="0"/>
              </a:rPr>
              <a:t>Chọn</a:t>
            </a:r>
            <a:r>
              <a:rPr lang="en-US" sz="3200" dirty="0">
                <a:solidFill>
                  <a:schemeClr val="tx1">
                    <a:lumMod val="95000"/>
                    <a:lumOff val="5000"/>
                  </a:schemeClr>
                </a:solidFill>
                <a:latin typeface="Times New Roman" pitchFamily="18" charset="0"/>
                <a:cs typeface="Times New Roman" pitchFamily="18" charset="0"/>
              </a:rPr>
              <a:t> 2 </a:t>
            </a:r>
            <a:r>
              <a:rPr lang="en-US" sz="3200" dirty="0" err="1">
                <a:solidFill>
                  <a:schemeClr val="tx1">
                    <a:lumMod val="95000"/>
                    <a:lumOff val="5000"/>
                  </a:schemeClr>
                </a:solidFill>
                <a:latin typeface="Times New Roman" pitchFamily="18" charset="0"/>
                <a:cs typeface="Times New Roman" pitchFamily="18" charset="0"/>
              </a:rPr>
              <a:t>nhóm</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nhanh</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nhất</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của</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mỗi</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bài</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để</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chỉnh</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sửa</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và</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cho</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điểm</a:t>
            </a:r>
            <a:r>
              <a:rPr lang="en-US" sz="3200" dirty="0">
                <a:solidFill>
                  <a:schemeClr val="tx1">
                    <a:lumMod val="95000"/>
                    <a:lumOff val="5000"/>
                  </a:schemeClr>
                </a:solidFill>
                <a:latin typeface="Times New Roman" pitchFamily="18" charset="0"/>
                <a:cs typeface="Times New Roman" pitchFamily="18" charset="0"/>
              </a:rPr>
              <a:t>.</a:t>
            </a:r>
            <a:r>
              <a:rPr lang="en-US" sz="3200" dirty="0">
                <a:solidFill>
                  <a:srgbClr val="0000A2"/>
                </a:solidFill>
                <a:latin typeface="Times New Roman" pitchFamily="18" charset="0"/>
                <a:cs typeface="Times New Roman" pitchFamily="18" charset="0"/>
              </a:rPr>
              <a:t> </a:t>
            </a:r>
            <a:r>
              <a:rPr lang="en-US" sz="3200" dirty="0" err="1">
                <a:solidFill>
                  <a:srgbClr val="0000F2"/>
                </a:solidFill>
                <a:latin typeface="Times New Roman" pitchFamily="18" charset="0"/>
                <a:cs typeface="Times New Roman" pitchFamily="18" charset="0"/>
              </a:rPr>
              <a:t>Thời</a:t>
            </a:r>
            <a:r>
              <a:rPr lang="en-US" sz="3200" dirty="0">
                <a:solidFill>
                  <a:srgbClr val="0000F2"/>
                </a:solidFill>
                <a:latin typeface="Times New Roman" pitchFamily="18" charset="0"/>
                <a:cs typeface="Times New Roman" pitchFamily="18" charset="0"/>
              </a:rPr>
              <a:t> </a:t>
            </a:r>
            <a:r>
              <a:rPr lang="en-US" sz="3200" dirty="0" err="1">
                <a:solidFill>
                  <a:srgbClr val="0000F2"/>
                </a:solidFill>
                <a:latin typeface="Times New Roman" pitchFamily="18" charset="0"/>
                <a:cs typeface="Times New Roman" pitchFamily="18" charset="0"/>
              </a:rPr>
              <a:t>gian</a:t>
            </a:r>
            <a:r>
              <a:rPr lang="en-US" sz="3200" dirty="0">
                <a:solidFill>
                  <a:srgbClr val="0000F2"/>
                </a:solidFill>
                <a:latin typeface="Times New Roman" pitchFamily="18" charset="0"/>
                <a:cs typeface="Times New Roman" pitchFamily="18" charset="0"/>
              </a:rPr>
              <a:t> </a:t>
            </a:r>
            <a:r>
              <a:rPr lang="en-US" sz="3200" dirty="0" err="1">
                <a:solidFill>
                  <a:srgbClr val="0000F2"/>
                </a:solidFill>
                <a:latin typeface="Times New Roman" pitchFamily="18" charset="0"/>
                <a:cs typeface="Times New Roman" pitchFamily="18" charset="0"/>
              </a:rPr>
              <a:t>hoạt</a:t>
            </a:r>
            <a:r>
              <a:rPr lang="en-US" sz="3200" dirty="0">
                <a:solidFill>
                  <a:srgbClr val="0000F2"/>
                </a:solidFill>
                <a:latin typeface="Times New Roman" pitchFamily="18" charset="0"/>
                <a:cs typeface="Times New Roman" pitchFamily="18" charset="0"/>
              </a:rPr>
              <a:t> </a:t>
            </a:r>
            <a:r>
              <a:rPr lang="en-US" sz="3200" dirty="0" err="1">
                <a:solidFill>
                  <a:srgbClr val="0000F2"/>
                </a:solidFill>
                <a:latin typeface="Times New Roman" pitchFamily="18" charset="0"/>
                <a:cs typeface="Times New Roman" pitchFamily="18" charset="0"/>
              </a:rPr>
              <a:t>động</a:t>
            </a:r>
            <a:r>
              <a:rPr lang="en-US" sz="3200" dirty="0">
                <a:solidFill>
                  <a:srgbClr val="0000F2"/>
                </a:solidFill>
                <a:latin typeface="Times New Roman" pitchFamily="18" charset="0"/>
                <a:cs typeface="Times New Roman" pitchFamily="18" charset="0"/>
              </a:rPr>
              <a:t> </a:t>
            </a:r>
            <a:r>
              <a:rPr lang="en-US" sz="3200" dirty="0" err="1">
                <a:solidFill>
                  <a:srgbClr val="0000F2"/>
                </a:solidFill>
                <a:latin typeface="Times New Roman" pitchFamily="18" charset="0"/>
                <a:cs typeface="Times New Roman" pitchFamily="18" charset="0"/>
              </a:rPr>
              <a:t>là</a:t>
            </a:r>
            <a:r>
              <a:rPr lang="en-US" sz="3200" dirty="0">
                <a:solidFill>
                  <a:srgbClr val="0000F2"/>
                </a:solidFill>
                <a:latin typeface="Times New Roman" pitchFamily="18" charset="0"/>
                <a:cs typeface="Times New Roman" pitchFamily="18" charset="0"/>
              </a:rPr>
              <a:t> 5’. </a:t>
            </a:r>
          </a:p>
        </p:txBody>
      </p:sp>
    </p:spTree>
    <p:extLst>
      <p:ext uri="{BB962C8B-B14F-4D97-AF65-F5344CB8AC3E}">
        <p14:creationId xmlns:p14="http://schemas.microsoft.com/office/powerpoint/2010/main" val="17079219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Rectangle 1"/>
              <p:cNvSpPr/>
              <p:nvPr/>
            </p:nvSpPr>
            <p:spPr>
              <a:xfrm>
                <a:off x="78378" y="430232"/>
                <a:ext cx="8991600" cy="3970318"/>
              </a:xfrm>
              <a:prstGeom prst="rect">
                <a:avLst/>
              </a:prstGeom>
            </p:spPr>
            <p:txBody>
              <a:bodyPr wrap="square">
                <a:spAutoFit/>
              </a:bodyPr>
              <a:lstStyle/>
              <a:p>
                <a:pPr algn="just"/>
                <a:r>
                  <a:rPr lang="fr-FR" sz="2800" b="1">
                    <a:solidFill>
                      <a:srgbClr val="C00000"/>
                    </a:solidFill>
                    <a:latin typeface="Times New Roman" pitchFamily="18" charset="0"/>
                    <a:cs typeface="Times New Roman" pitchFamily="18" charset="0"/>
                  </a:rPr>
                  <a:t>Bài 5. </a:t>
                </a:r>
                <a:r>
                  <a:rPr lang="en-US" sz="2800">
                    <a:solidFill>
                      <a:schemeClr val="tx1">
                        <a:lumMod val="95000"/>
                        <a:lumOff val="5000"/>
                      </a:schemeClr>
                    </a:solidFill>
                    <a:latin typeface="Times New Roman" pitchFamily="18" charset="0"/>
                    <a:cs typeface="Times New Roman" pitchFamily="18" charset="0"/>
                  </a:rPr>
                  <a:t>Một xí nghiệp theo kế hoạch cần phải sản xuất </a:t>
                </a:r>
                <a14:m>
                  <m:oMath xmlns:m="http://schemas.openxmlformats.org/officeDocument/2006/math">
                    <m:r>
                      <m:rPr>
                        <m:nor/>
                      </m:rPr>
                      <a:rPr lang="en-US" sz="2800" b="0" i="0" smtClean="0">
                        <a:solidFill>
                          <a:schemeClr val="tx1">
                            <a:lumMod val="95000"/>
                            <a:lumOff val="5000"/>
                          </a:schemeClr>
                        </a:solidFill>
                        <a:latin typeface="Times New Roman" pitchFamily="18" charset="0"/>
                        <a:cs typeface="Times New Roman" pitchFamily="18" charset="0"/>
                      </a:rPr>
                      <m:t>120</m:t>
                    </m:r>
                  </m:oMath>
                </a14:m>
                <a:r>
                  <a:rPr lang="en-US" sz="2800">
                    <a:solidFill>
                      <a:schemeClr val="tx1">
                        <a:lumMod val="95000"/>
                        <a:lumOff val="5000"/>
                      </a:schemeClr>
                    </a:solidFill>
                    <a:latin typeface="Times New Roman" pitchFamily="18" charset="0"/>
                    <a:cs typeface="Times New Roman" pitchFamily="18" charset="0"/>
                  </a:rPr>
                  <a:t> tấn hàng trong một số ngày quy định. Do cải tiến kĩ thuật nên xí nghiệp đã hoàn thành kế hoạch sớm hơn thời gian quy định </a:t>
                </a:r>
                <a14:m>
                  <m:oMath xmlns:m="http://schemas.openxmlformats.org/officeDocument/2006/math">
                    <m:r>
                      <m:rPr>
                        <m:nor/>
                      </m:rPr>
                      <a:rPr lang="en-US" sz="2800">
                        <a:solidFill>
                          <a:schemeClr val="tx1">
                            <a:lumMod val="95000"/>
                            <a:lumOff val="5000"/>
                          </a:schemeClr>
                        </a:solidFill>
                        <a:latin typeface="Times New Roman" pitchFamily="18" charset="0"/>
                        <a:cs typeface="Times New Roman" pitchFamily="18" charset="0"/>
                      </a:rPr>
                      <m:t>1</m:t>
                    </m:r>
                  </m:oMath>
                </a14:m>
                <a:r>
                  <a:rPr lang="en-US" sz="2800">
                    <a:solidFill>
                      <a:schemeClr val="tx1">
                        <a:lumMod val="95000"/>
                        <a:lumOff val="5000"/>
                      </a:schemeClr>
                    </a:solidFill>
                    <a:latin typeface="Times New Roman" pitchFamily="18" charset="0"/>
                    <a:cs typeface="Times New Roman" pitchFamily="18" charset="0"/>
                  </a:rPr>
                  <a:t> ngày và làm thêm được </a:t>
                </a:r>
                <a14:m>
                  <m:oMath xmlns:m="http://schemas.openxmlformats.org/officeDocument/2006/math">
                    <m:r>
                      <m:rPr>
                        <m:nor/>
                      </m:rPr>
                      <a:rPr lang="en-US" sz="2800" b="0" i="0" smtClean="0">
                        <a:solidFill>
                          <a:schemeClr val="tx1">
                            <a:lumMod val="95000"/>
                            <a:lumOff val="5000"/>
                          </a:schemeClr>
                        </a:solidFill>
                        <a:latin typeface="Times New Roman" pitchFamily="18" charset="0"/>
                        <a:cs typeface="Times New Roman" pitchFamily="18" charset="0"/>
                      </a:rPr>
                      <m:t>5</m:t>
                    </m:r>
                  </m:oMath>
                </a14:m>
                <a:r>
                  <a:rPr lang="en-US" sz="2800">
                    <a:solidFill>
                      <a:schemeClr val="tx1">
                        <a:lumMod val="95000"/>
                        <a:lumOff val="5000"/>
                      </a:schemeClr>
                    </a:solidFill>
                    <a:latin typeface="Times New Roman" pitchFamily="18" charset="0"/>
                    <a:cs typeface="Times New Roman" pitchFamily="18" charset="0"/>
                  </a:rPr>
                  <a:t> tấn hàng. Gọi </a:t>
                </a:r>
                <a14:m>
                  <m:oMath xmlns:m="http://schemas.openxmlformats.org/officeDocument/2006/math">
                    <m:r>
                      <m:rPr>
                        <m:nor/>
                      </m:rPr>
                      <a:rPr lang="en-US" sz="2800" b="0" i="0" smtClean="0">
                        <a:solidFill>
                          <a:schemeClr val="tx1">
                            <a:lumMod val="95000"/>
                            <a:lumOff val="5000"/>
                          </a:schemeClr>
                        </a:solidFill>
                        <a:latin typeface="Times New Roman" pitchFamily="18" charset="0"/>
                        <a:cs typeface="Times New Roman" pitchFamily="18" charset="0"/>
                      </a:rPr>
                      <m:t>x</m:t>
                    </m:r>
                  </m:oMath>
                </a14:m>
                <a:r>
                  <a:rPr lang="en-US" sz="2800">
                    <a:solidFill>
                      <a:schemeClr val="tx1">
                        <a:lumMod val="95000"/>
                        <a:lumOff val="5000"/>
                      </a:schemeClr>
                    </a:solidFill>
                    <a:latin typeface="Times New Roman" pitchFamily="18" charset="0"/>
                    <a:cs typeface="Times New Roman" pitchFamily="18" charset="0"/>
                  </a:rPr>
                  <a:t> là số ngày xí nghiệp cần làm theo dự định. Viết phân thức biểu thị theo </a:t>
                </a:r>
                <a14:m>
                  <m:oMath xmlns:m="http://schemas.openxmlformats.org/officeDocument/2006/math">
                    <m:r>
                      <m:rPr>
                        <m:nor/>
                      </m:rPr>
                      <a:rPr lang="en-US" sz="2800">
                        <a:solidFill>
                          <a:schemeClr val="tx1">
                            <a:lumMod val="95000"/>
                            <a:lumOff val="5000"/>
                          </a:schemeClr>
                        </a:solidFill>
                        <a:latin typeface="Times New Roman" pitchFamily="18" charset="0"/>
                        <a:cs typeface="Times New Roman" pitchFamily="18" charset="0"/>
                      </a:rPr>
                      <m:t>x</m:t>
                    </m:r>
                  </m:oMath>
                </a14:m>
                <a:r>
                  <a:rPr lang="en-US" sz="2800">
                    <a:solidFill>
                      <a:schemeClr val="tx1">
                        <a:lumMod val="95000"/>
                        <a:lumOff val="5000"/>
                      </a:schemeClr>
                    </a:solidFill>
                    <a:latin typeface="Times New Roman" pitchFamily="18" charset="0"/>
                    <a:cs typeface="Times New Roman" pitchFamily="18" charset="0"/>
                  </a:rPr>
                  <a:t>.</a:t>
                </a:r>
              </a:p>
              <a:p>
                <a:pPr algn="just"/>
                <a:r>
                  <a:rPr lang="en-US" sz="2800">
                    <a:solidFill>
                      <a:schemeClr val="tx1">
                        <a:lumMod val="95000"/>
                        <a:lumOff val="5000"/>
                      </a:schemeClr>
                    </a:solidFill>
                    <a:latin typeface="Times New Roman" pitchFamily="18" charset="0"/>
                    <a:cs typeface="Times New Roman" pitchFamily="18" charset="0"/>
                  </a:rPr>
                  <a:t>a) Số tấn hàng xí nghiệp làm trong </a:t>
                </a:r>
                <a14:m>
                  <m:oMath xmlns:m="http://schemas.openxmlformats.org/officeDocument/2006/math">
                    <m:r>
                      <m:rPr>
                        <m:nor/>
                      </m:rPr>
                      <a:rPr lang="en-US" sz="2800">
                        <a:solidFill>
                          <a:schemeClr val="tx1">
                            <a:lumMod val="95000"/>
                            <a:lumOff val="5000"/>
                          </a:schemeClr>
                        </a:solidFill>
                        <a:latin typeface="Times New Roman" pitchFamily="18" charset="0"/>
                        <a:cs typeface="Times New Roman" pitchFamily="18" charset="0"/>
                      </a:rPr>
                      <m:t>1</m:t>
                    </m:r>
                  </m:oMath>
                </a14:m>
                <a:r>
                  <a:rPr lang="en-US" sz="2800">
                    <a:solidFill>
                      <a:schemeClr val="tx1">
                        <a:lumMod val="95000"/>
                        <a:lumOff val="5000"/>
                      </a:schemeClr>
                    </a:solidFill>
                    <a:latin typeface="Times New Roman" pitchFamily="18" charset="0"/>
                    <a:cs typeface="Times New Roman" pitchFamily="18" charset="0"/>
                  </a:rPr>
                  <a:t> ngày theo dự định.</a:t>
                </a:r>
              </a:p>
              <a:p>
                <a:pPr algn="just"/>
                <a:r>
                  <a:rPr lang="en-US" sz="2800">
                    <a:solidFill>
                      <a:schemeClr val="tx1">
                        <a:lumMod val="95000"/>
                        <a:lumOff val="5000"/>
                      </a:schemeClr>
                    </a:solidFill>
                    <a:latin typeface="Times New Roman" pitchFamily="18" charset="0"/>
                    <a:cs typeface="Times New Roman" pitchFamily="18" charset="0"/>
                  </a:rPr>
                  <a:t>b) Số tấn hàng xí nghiệp làm trong </a:t>
                </a:r>
                <a14:m>
                  <m:oMath xmlns:m="http://schemas.openxmlformats.org/officeDocument/2006/math">
                    <m:r>
                      <m:rPr>
                        <m:nor/>
                      </m:rPr>
                      <a:rPr lang="en-US" sz="2800">
                        <a:solidFill>
                          <a:schemeClr val="tx1">
                            <a:lumMod val="95000"/>
                            <a:lumOff val="5000"/>
                          </a:schemeClr>
                        </a:solidFill>
                        <a:latin typeface="Times New Roman" pitchFamily="18" charset="0"/>
                        <a:cs typeface="Times New Roman" pitchFamily="18" charset="0"/>
                      </a:rPr>
                      <m:t>1</m:t>
                    </m:r>
                  </m:oMath>
                </a14:m>
                <a:r>
                  <a:rPr lang="en-US" sz="2800">
                    <a:solidFill>
                      <a:schemeClr val="tx1">
                        <a:lumMod val="95000"/>
                        <a:lumOff val="5000"/>
                      </a:schemeClr>
                    </a:solidFill>
                    <a:latin typeface="Times New Roman" pitchFamily="18" charset="0"/>
                    <a:cs typeface="Times New Roman" pitchFamily="18" charset="0"/>
                  </a:rPr>
                  <a:t> ngày trên thực tế.</a:t>
                </a:r>
              </a:p>
              <a:p>
                <a:pPr algn="just"/>
                <a:r>
                  <a:rPr lang="en-US" sz="2800">
                    <a:solidFill>
                      <a:schemeClr val="tx1">
                        <a:lumMod val="95000"/>
                        <a:lumOff val="5000"/>
                      </a:schemeClr>
                    </a:solidFill>
                    <a:latin typeface="Times New Roman" pitchFamily="18" charset="0"/>
                    <a:cs typeface="Times New Roman" pitchFamily="18" charset="0"/>
                  </a:rPr>
                  <a:t>c) Tỉ số của số tấn hàng xí nghiệp làm trong </a:t>
                </a:r>
                <a14:m>
                  <m:oMath xmlns:m="http://schemas.openxmlformats.org/officeDocument/2006/math">
                    <m:r>
                      <m:rPr>
                        <m:nor/>
                      </m:rPr>
                      <a:rPr lang="en-US" sz="2800">
                        <a:solidFill>
                          <a:schemeClr val="tx1">
                            <a:lumMod val="95000"/>
                            <a:lumOff val="5000"/>
                          </a:schemeClr>
                        </a:solidFill>
                        <a:latin typeface="Times New Roman" pitchFamily="18" charset="0"/>
                        <a:cs typeface="Times New Roman" pitchFamily="18" charset="0"/>
                      </a:rPr>
                      <m:t>1</m:t>
                    </m:r>
                  </m:oMath>
                </a14:m>
                <a:r>
                  <a:rPr lang="en-US" sz="2800">
                    <a:solidFill>
                      <a:schemeClr val="tx1">
                        <a:lumMod val="95000"/>
                        <a:lumOff val="5000"/>
                      </a:schemeClr>
                    </a:solidFill>
                    <a:latin typeface="Times New Roman" pitchFamily="18" charset="0"/>
                    <a:cs typeface="Times New Roman" pitchFamily="18" charset="0"/>
                  </a:rPr>
                  <a:t> ngày trên thực tế và số tấn hàng xí nghiệp làm trong </a:t>
                </a:r>
                <a14:m>
                  <m:oMath xmlns:m="http://schemas.openxmlformats.org/officeDocument/2006/math">
                    <m:r>
                      <m:rPr>
                        <m:nor/>
                      </m:rPr>
                      <a:rPr lang="en-US" sz="2800">
                        <a:solidFill>
                          <a:schemeClr val="tx1">
                            <a:lumMod val="95000"/>
                            <a:lumOff val="5000"/>
                          </a:schemeClr>
                        </a:solidFill>
                        <a:latin typeface="Times New Roman" pitchFamily="18" charset="0"/>
                        <a:cs typeface="Times New Roman" pitchFamily="18" charset="0"/>
                      </a:rPr>
                      <m:t>1</m:t>
                    </m:r>
                  </m:oMath>
                </a14:m>
                <a:r>
                  <a:rPr lang="en-US" sz="2800">
                    <a:solidFill>
                      <a:schemeClr val="tx1">
                        <a:lumMod val="95000"/>
                        <a:lumOff val="5000"/>
                      </a:schemeClr>
                    </a:solidFill>
                    <a:latin typeface="Times New Roman" pitchFamily="18" charset="0"/>
                    <a:cs typeface="Times New Roman" pitchFamily="18" charset="0"/>
                  </a:rPr>
                  <a:t> ngày theo dự định.</a:t>
                </a:r>
              </a:p>
            </p:txBody>
          </p:sp>
        </mc:Choice>
        <mc:Fallback xmlns="">
          <p:sp>
            <p:nvSpPr>
              <p:cNvPr id="2" name="Rectangle 1"/>
              <p:cNvSpPr>
                <a:spLocks noRot="1" noChangeAspect="1" noMove="1" noResize="1" noEditPoints="1" noAdjustHandles="1" noChangeArrowheads="1" noChangeShapeType="1" noTextEdit="1"/>
              </p:cNvSpPr>
              <p:nvPr/>
            </p:nvSpPr>
            <p:spPr>
              <a:xfrm>
                <a:off x="78378" y="430232"/>
                <a:ext cx="8991600" cy="3970318"/>
              </a:xfrm>
              <a:prstGeom prst="rect">
                <a:avLst/>
              </a:prstGeom>
              <a:blipFill>
                <a:blip r:embed="rId2"/>
                <a:stretch>
                  <a:fillRect l="-1424" t="-1690" r="-1356" b="-3379"/>
                </a:stretch>
              </a:blipFill>
            </p:spPr>
            <p:txBody>
              <a:bodyPr/>
              <a:lstStyle/>
              <a:p>
                <a:r>
                  <a:rPr lang="en-US">
                    <a:noFill/>
                  </a:rPr>
                  <a:t> </a:t>
                </a:r>
              </a:p>
            </p:txBody>
          </p:sp>
        </mc:Fallback>
      </mc:AlternateContent>
    </p:spTree>
    <p:extLst>
      <p:ext uri="{BB962C8B-B14F-4D97-AF65-F5344CB8AC3E}">
        <p14:creationId xmlns:p14="http://schemas.microsoft.com/office/powerpoint/2010/main" val="91784902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a:spLocks noChangeArrowheads="1"/>
          </p:cNvSpPr>
          <p:nvPr/>
        </p:nvSpPr>
        <p:spPr bwMode="auto">
          <a:xfrm>
            <a:off x="1" y="407301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24" name="Rectangle 23"/>
          <p:cNvSpPr>
            <a:spLocks noChangeArrowheads="1"/>
          </p:cNvSpPr>
          <p:nvPr/>
        </p:nvSpPr>
        <p:spPr bwMode="auto">
          <a:xfrm>
            <a:off x="1" y="571131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25" name="Rectangle 24"/>
          <p:cNvSpPr>
            <a:spLocks noChangeArrowheads="1"/>
          </p:cNvSpPr>
          <p:nvPr/>
        </p:nvSpPr>
        <p:spPr bwMode="auto">
          <a:xfrm>
            <a:off x="1" y="647331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2" name="Rectangle 1"/>
          <p:cNvSpPr/>
          <p:nvPr/>
        </p:nvSpPr>
        <p:spPr>
          <a:xfrm>
            <a:off x="152400" y="-56061"/>
            <a:ext cx="2209800" cy="523220"/>
          </a:xfrm>
          <a:prstGeom prst="rect">
            <a:avLst/>
          </a:prstGeom>
        </p:spPr>
        <p:txBody>
          <a:bodyPr wrap="square">
            <a:spAutoFit/>
          </a:bodyPr>
          <a:lstStyle/>
          <a:p>
            <a:pPr algn="just" eaLnBrk="0" fontAlgn="base" hangingPunct="0">
              <a:spcBef>
                <a:spcPct val="0"/>
              </a:spcBef>
              <a:spcAft>
                <a:spcPct val="0"/>
              </a:spcAft>
              <a:tabLst>
                <a:tab pos="3306763" algn="l"/>
              </a:tabLst>
            </a:pPr>
            <a:r>
              <a:rPr lang="fr-FR" sz="2800" b="1">
                <a:solidFill>
                  <a:srgbClr val="C00000"/>
                </a:solidFill>
                <a:latin typeface="Times New Roman" pitchFamily="18" charset="0"/>
                <a:ea typeface="Times New Roman" pitchFamily="18" charset="0"/>
                <a:cs typeface="Times New Roman" pitchFamily="18" charset="0"/>
              </a:rPr>
              <a:t>Hướng dẫn:</a:t>
            </a:r>
            <a:r>
              <a:rPr lang="en-US" sz="2800">
                <a:solidFill>
                  <a:srgbClr val="0000BC"/>
                </a:solidFill>
                <a:latin typeface="Times New Roman" pitchFamily="18" charset="0"/>
                <a:ea typeface="Times New Roman" pitchFamily="18" charset="0"/>
                <a:cs typeface="Times New Roman" pitchFamily="18" charset="0"/>
              </a:rPr>
              <a:t>       </a:t>
            </a:r>
          </a:p>
        </p:txBody>
      </p:sp>
      <p:sp>
        <p:nvSpPr>
          <p:cNvPr id="14" name="Rectangle 13"/>
          <p:cNvSpPr/>
          <p:nvPr/>
        </p:nvSpPr>
        <p:spPr>
          <a:xfrm>
            <a:off x="685800" y="742950"/>
            <a:ext cx="7315200" cy="1121782"/>
          </a:xfrm>
          <a:prstGeom prst="rect">
            <a:avLst/>
          </a:prstGeom>
        </p:spPr>
        <p:txBody>
          <a:bodyPr wrap="square">
            <a:spAutoFit/>
          </a:bodyPr>
          <a:lstStyle/>
          <a:p>
            <a:pPr algn="just" eaLnBrk="0" fontAlgn="base" hangingPunct="0">
              <a:spcBef>
                <a:spcPct val="0"/>
              </a:spcBef>
              <a:spcAft>
                <a:spcPct val="0"/>
              </a:spcAft>
              <a:tabLst>
                <a:tab pos="3306763" algn="l"/>
              </a:tabLst>
            </a:pPr>
            <a:endParaRPr lang="en-US" sz="2700">
              <a:solidFill>
                <a:srgbClr val="0000BC"/>
              </a:solidFill>
              <a:latin typeface="Times New Roman" pitchFamily="18" charset="0"/>
              <a:cs typeface="Times New Roman" pitchFamily="18" charset="0"/>
            </a:endParaRPr>
          </a:p>
        </p:txBody>
      </p:sp>
      <p:sp>
        <p:nvSpPr>
          <p:cNvPr id="23" name="Rectangle 22"/>
          <p:cNvSpPr/>
          <p:nvPr/>
        </p:nvSpPr>
        <p:spPr>
          <a:xfrm>
            <a:off x="152400" y="322243"/>
            <a:ext cx="8730668" cy="954107"/>
          </a:xfrm>
          <a:prstGeom prst="rect">
            <a:avLst/>
          </a:prstGeom>
        </p:spPr>
        <p:txBody>
          <a:bodyPr wrap="square">
            <a:spAutoFit/>
          </a:bodyPr>
          <a:lstStyle/>
          <a:p>
            <a:pPr algn="just" eaLnBrk="0" fontAlgn="base" hangingPunct="0">
              <a:spcBef>
                <a:spcPct val="0"/>
              </a:spcBef>
              <a:spcAft>
                <a:spcPct val="0"/>
              </a:spcAft>
              <a:tabLst>
                <a:tab pos="3306763" algn="l"/>
              </a:tabLst>
            </a:pPr>
            <a:r>
              <a:rPr lang="en-US" sz="2800" i="1">
                <a:solidFill>
                  <a:schemeClr val="bg2">
                    <a:lumMod val="10000"/>
                  </a:schemeClr>
                </a:solidFill>
                <a:latin typeface="Times New Roman" pitchFamily="18" charset="0"/>
                <a:cs typeface="Times New Roman" pitchFamily="18" charset="0"/>
              </a:rPr>
              <a:t>Số tấn hàng làm được trong một ngày </a:t>
            </a:r>
            <a:r>
              <a:rPr lang="en-US" sz="2800" i="1">
                <a:solidFill>
                  <a:srgbClr val="1C7500"/>
                </a:solidFill>
                <a:latin typeface="Times New Roman" pitchFamily="18" charset="0"/>
                <a:cs typeface="Times New Roman" pitchFamily="18" charset="0"/>
              </a:rPr>
              <a:t>bằng </a:t>
            </a:r>
            <a:r>
              <a:rPr lang="en-US" sz="2800" i="1">
                <a:solidFill>
                  <a:srgbClr val="0000F2"/>
                </a:solidFill>
                <a:latin typeface="Times New Roman" pitchFamily="18" charset="0"/>
                <a:cs typeface="Times New Roman" pitchFamily="18" charset="0"/>
              </a:rPr>
              <a:t>tổng số hàng làm</a:t>
            </a:r>
            <a:r>
              <a:rPr lang="en-US" sz="2800" i="1">
                <a:solidFill>
                  <a:srgbClr val="1C7500"/>
                </a:solidFill>
                <a:latin typeface="Times New Roman" pitchFamily="18" charset="0"/>
                <a:cs typeface="Times New Roman" pitchFamily="18" charset="0"/>
              </a:rPr>
              <a:t> </a:t>
            </a:r>
            <a:r>
              <a:rPr lang="en-US" sz="2800" i="1">
                <a:solidFill>
                  <a:srgbClr val="0000F2"/>
                </a:solidFill>
                <a:latin typeface="Times New Roman" pitchFamily="18" charset="0"/>
                <a:cs typeface="Times New Roman" pitchFamily="18" charset="0"/>
              </a:rPr>
              <a:t>được</a:t>
            </a:r>
            <a:r>
              <a:rPr lang="en-US" sz="2800" i="1">
                <a:solidFill>
                  <a:srgbClr val="1C7500"/>
                </a:solidFill>
                <a:latin typeface="Times New Roman" pitchFamily="18" charset="0"/>
                <a:cs typeface="Times New Roman" pitchFamily="18" charset="0"/>
              </a:rPr>
              <a:t> chia </a:t>
            </a:r>
            <a:r>
              <a:rPr lang="en-US" sz="2800" i="1">
                <a:solidFill>
                  <a:schemeClr val="accent2">
                    <a:lumMod val="75000"/>
                  </a:schemeClr>
                </a:solidFill>
                <a:latin typeface="Times New Roman" pitchFamily="18" charset="0"/>
                <a:cs typeface="Times New Roman" pitchFamily="18" charset="0"/>
              </a:rPr>
              <a:t>cho tổng số ngày làm</a:t>
            </a:r>
            <a:r>
              <a:rPr lang="en-US" sz="2800" i="1">
                <a:solidFill>
                  <a:srgbClr val="1C7500"/>
                </a:solidFill>
                <a:latin typeface="Times New Roman" pitchFamily="18" charset="0"/>
                <a:cs typeface="Times New Roman" pitchFamily="18" charset="0"/>
              </a:rPr>
              <a:t>.</a:t>
            </a:r>
            <a:endParaRPr lang="en-US" sz="2800" i="1">
              <a:solidFill>
                <a:srgbClr val="1C7500"/>
              </a:solidFill>
              <a:latin typeface="Times New Roman" pitchFamily="18" charset="0"/>
              <a:ea typeface="Times New Roman" pitchFamily="18" charset="0"/>
              <a:cs typeface="Times New Roman" pitchFamily="18" charset="0"/>
            </a:endParaRPr>
          </a:p>
        </p:txBody>
      </p:sp>
      <p:sp>
        <p:nvSpPr>
          <p:cNvPr id="27" name="Rectangle 26"/>
          <p:cNvSpPr/>
          <p:nvPr/>
        </p:nvSpPr>
        <p:spPr>
          <a:xfrm>
            <a:off x="152400" y="1089314"/>
            <a:ext cx="1632857" cy="523220"/>
          </a:xfrm>
          <a:prstGeom prst="rect">
            <a:avLst/>
          </a:prstGeom>
        </p:spPr>
        <p:txBody>
          <a:bodyPr wrap="square">
            <a:spAutoFit/>
          </a:bodyPr>
          <a:lstStyle/>
          <a:p>
            <a:pPr algn="just" eaLnBrk="0" fontAlgn="base" hangingPunct="0">
              <a:spcBef>
                <a:spcPct val="0"/>
              </a:spcBef>
              <a:spcAft>
                <a:spcPct val="0"/>
              </a:spcAft>
              <a:tabLst>
                <a:tab pos="3306763" algn="l"/>
              </a:tabLst>
            </a:pPr>
            <a:r>
              <a:rPr lang="fr-FR" sz="2800" b="1">
                <a:solidFill>
                  <a:srgbClr val="C00000"/>
                </a:solidFill>
                <a:latin typeface="Times New Roman" pitchFamily="18" charset="0"/>
                <a:ea typeface="Times New Roman" pitchFamily="18" charset="0"/>
                <a:cs typeface="Times New Roman" pitchFamily="18" charset="0"/>
              </a:rPr>
              <a:t>Đáp án:</a:t>
            </a:r>
            <a:r>
              <a:rPr lang="en-US" sz="2800">
                <a:solidFill>
                  <a:srgbClr val="0000BC"/>
                </a:solidFill>
                <a:latin typeface="Times New Roman" pitchFamily="18" charset="0"/>
                <a:ea typeface="Times New Roman" pitchFamily="18" charset="0"/>
                <a:cs typeface="Times New Roman" pitchFamily="18" charset="0"/>
              </a:rPr>
              <a:t>       </a:t>
            </a:r>
          </a:p>
        </p:txBody>
      </p:sp>
      <mc:AlternateContent xmlns:mc="http://schemas.openxmlformats.org/markup-compatibility/2006" xmlns:a14="http://schemas.microsoft.com/office/drawing/2010/main">
        <mc:Choice Requires="a14">
          <p:sp>
            <p:nvSpPr>
              <p:cNvPr id="31" name="Rectangle 12"/>
              <p:cNvSpPr>
                <a:spLocks noChangeArrowheads="1"/>
              </p:cNvSpPr>
              <p:nvPr/>
            </p:nvSpPr>
            <p:spPr bwMode="auto">
              <a:xfrm>
                <a:off x="152400" y="1480705"/>
                <a:ext cx="8721958" cy="523220"/>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kumimoji="0" lang="en-US" sz="2800" b="0" i="0" u="none" strike="noStrike" cap="none" normalizeH="0" baseline="0">
                    <a:ln>
                      <a:noFill/>
                    </a:ln>
                    <a:solidFill>
                      <a:schemeClr val="tx1">
                        <a:lumMod val="95000"/>
                        <a:lumOff val="5000"/>
                      </a:schemeClr>
                    </a:solidFill>
                    <a:effectLst/>
                    <a:latin typeface="Times New Roman" pitchFamily="18" charset="0"/>
                    <a:ea typeface="Times New Roman" pitchFamily="18" charset="0"/>
                    <a:cs typeface="Times New Roman" pitchFamily="18" charset="0"/>
                  </a:rPr>
                  <a:t>Tổng số tấn hàng làm được theo kế hoạch: </a:t>
                </a:r>
                <a14:m>
                  <m:oMath xmlns:m="http://schemas.openxmlformats.org/officeDocument/2006/math">
                    <m:r>
                      <m:rPr>
                        <m:nor/>
                      </m:rPr>
                      <a:rPr lang="en-US" sz="2800" smtClean="0">
                        <a:solidFill>
                          <a:srgbClr val="FF0000"/>
                        </a:solidFill>
                        <a:latin typeface="Times New Roman" pitchFamily="18" charset="0"/>
                        <a:cs typeface="Times New Roman" pitchFamily="18" charset="0"/>
                      </a:rPr>
                      <m:t>120</m:t>
                    </m:r>
                  </m:oMath>
                </a14:m>
                <a:r>
                  <a:rPr lang="en-US" sz="2800">
                    <a:solidFill>
                      <a:srgbClr val="0000A2"/>
                    </a:solidFill>
                    <a:latin typeface="Times New Roman" pitchFamily="18" charset="0"/>
                    <a:cs typeface="Times New Roman" pitchFamily="18" charset="0"/>
                  </a:rPr>
                  <a:t> </a:t>
                </a:r>
                <a:r>
                  <a:rPr lang="en-US" sz="2800">
                    <a:solidFill>
                      <a:schemeClr val="tx1">
                        <a:lumMod val="95000"/>
                        <a:lumOff val="5000"/>
                      </a:schemeClr>
                    </a:solidFill>
                    <a:latin typeface="Times New Roman" pitchFamily="18" charset="0"/>
                    <a:cs typeface="Times New Roman" pitchFamily="18" charset="0"/>
                  </a:rPr>
                  <a:t>tấn</a:t>
                </a:r>
                <a:r>
                  <a:rPr kumimoji="0" lang="en-US" sz="28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 </a:t>
                </a:r>
                <a:endParaRPr kumimoji="0" lang="en-US" sz="2800" b="0" i="0" u="none" strike="noStrike" cap="none" normalizeH="0" baseline="0">
                  <a:ln>
                    <a:noFill/>
                  </a:ln>
                  <a:solidFill>
                    <a:srgbClr val="0000A2"/>
                  </a:solidFill>
                  <a:effectLst/>
                  <a:latin typeface="Times New Roman" pitchFamily="18" charset="0"/>
                  <a:cs typeface="Times New Roman" pitchFamily="18" charset="0"/>
                </a:endParaRPr>
              </a:p>
            </p:txBody>
          </p:sp>
        </mc:Choice>
        <mc:Fallback xmlns="">
          <p:sp>
            <p:nvSpPr>
              <p:cNvPr id="31" name="Rectangle 12"/>
              <p:cNvSpPr>
                <a:spLocks noRot="1" noChangeAspect="1" noMove="1" noResize="1" noEditPoints="1" noAdjustHandles="1" noChangeArrowheads="1" noChangeShapeType="1" noTextEdit="1"/>
              </p:cNvSpPr>
              <p:nvPr/>
            </p:nvSpPr>
            <p:spPr bwMode="auto">
              <a:xfrm>
                <a:off x="152400" y="1480705"/>
                <a:ext cx="8721958" cy="523220"/>
              </a:xfrm>
              <a:prstGeom prst="rect">
                <a:avLst/>
              </a:prstGeom>
              <a:blipFill>
                <a:blip r:embed="rId3"/>
                <a:stretch>
                  <a:fillRect l="-1398" t="-11628" b="-31395"/>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sp>
        <p:nvSpPr>
          <p:cNvPr id="42" name="Rectangle 23"/>
          <p:cNvSpPr>
            <a:spLocks noChangeArrowheads="1"/>
          </p:cNvSpPr>
          <p:nvPr/>
        </p:nvSpPr>
        <p:spPr bwMode="auto">
          <a:xfrm>
            <a:off x="0" y="3124200"/>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rgbClr val="0000FF"/>
                </a:solidFill>
                <a:effectLst/>
                <a:latin typeface="Arial" pitchFamily="34" charset="0"/>
                <a:ea typeface="Times New Roman" pitchFamily="18"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mc:AlternateContent xmlns:mc="http://schemas.openxmlformats.org/markup-compatibility/2006" xmlns:a14="http://schemas.microsoft.com/office/drawing/2010/main">
        <mc:Choice Requires="a14">
          <p:sp>
            <p:nvSpPr>
              <p:cNvPr id="43" name="Rectangle 12"/>
              <p:cNvSpPr>
                <a:spLocks noChangeArrowheads="1"/>
              </p:cNvSpPr>
              <p:nvPr/>
            </p:nvSpPr>
            <p:spPr bwMode="auto">
              <a:xfrm>
                <a:off x="152400" y="1935022"/>
                <a:ext cx="8721958" cy="523220"/>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kumimoji="0" lang="en-US" sz="2800" b="0" i="0" u="none" strike="noStrike" cap="none" normalizeH="0" baseline="0">
                    <a:ln>
                      <a:noFill/>
                    </a:ln>
                    <a:solidFill>
                      <a:schemeClr val="tx1">
                        <a:lumMod val="95000"/>
                        <a:lumOff val="5000"/>
                      </a:schemeClr>
                    </a:solidFill>
                    <a:effectLst/>
                    <a:latin typeface="Times New Roman" pitchFamily="18" charset="0"/>
                    <a:ea typeface="Times New Roman" pitchFamily="18" charset="0"/>
                    <a:cs typeface="Times New Roman" pitchFamily="18" charset="0"/>
                  </a:rPr>
                  <a:t>Tổng số tấn hàng làm được theo thực</a:t>
                </a:r>
                <a:r>
                  <a:rPr kumimoji="0" lang="en-US" sz="2800" b="0" i="0" u="none" strike="noStrike" cap="none" normalizeH="0">
                    <a:ln>
                      <a:noFill/>
                    </a:ln>
                    <a:solidFill>
                      <a:schemeClr val="tx1">
                        <a:lumMod val="95000"/>
                        <a:lumOff val="5000"/>
                      </a:schemeClr>
                    </a:solidFill>
                    <a:effectLst/>
                    <a:latin typeface="Times New Roman" pitchFamily="18" charset="0"/>
                    <a:ea typeface="Times New Roman" pitchFamily="18" charset="0"/>
                    <a:cs typeface="Times New Roman" pitchFamily="18" charset="0"/>
                  </a:rPr>
                  <a:t> tế</a:t>
                </a:r>
                <a:r>
                  <a:rPr kumimoji="0" lang="en-US" sz="2800" b="0" i="0" u="none" strike="noStrike" cap="none" normalizeH="0" baseline="0">
                    <a:ln>
                      <a:noFill/>
                    </a:ln>
                    <a:solidFill>
                      <a:schemeClr val="tx1">
                        <a:lumMod val="95000"/>
                        <a:lumOff val="5000"/>
                      </a:schemeClr>
                    </a:solidFill>
                    <a:effectLst/>
                    <a:latin typeface="Times New Roman" pitchFamily="18" charset="0"/>
                    <a:ea typeface="Times New Roman" pitchFamily="18" charset="0"/>
                    <a:cs typeface="Times New Roman" pitchFamily="18" charset="0"/>
                  </a:rPr>
                  <a:t>:</a:t>
                </a:r>
                <a:r>
                  <a:rPr kumimoji="0" lang="en-US" sz="28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 </a:t>
                </a:r>
                <a14:m>
                  <m:oMath xmlns:m="http://schemas.openxmlformats.org/officeDocument/2006/math">
                    <m:r>
                      <m:rPr>
                        <m:nor/>
                      </m:rPr>
                      <a:rPr lang="en-US" sz="2800" smtClean="0">
                        <a:solidFill>
                          <a:srgbClr val="FF0000"/>
                        </a:solidFill>
                        <a:latin typeface="Times New Roman" pitchFamily="18" charset="0"/>
                        <a:cs typeface="Times New Roman" pitchFamily="18" charset="0"/>
                      </a:rPr>
                      <m:t>120</m:t>
                    </m:r>
                    <m:r>
                      <m:rPr>
                        <m:nor/>
                      </m:rPr>
                      <a:rPr lang="en-US" sz="2800" b="0" i="0" smtClean="0">
                        <a:solidFill>
                          <a:srgbClr val="FF0000"/>
                        </a:solidFill>
                        <a:latin typeface="Times New Roman" pitchFamily="18" charset="0"/>
                        <a:cs typeface="Times New Roman" pitchFamily="18" charset="0"/>
                      </a:rPr>
                      <m:t> + 5 = 125</m:t>
                    </m:r>
                  </m:oMath>
                </a14:m>
                <a:r>
                  <a:rPr lang="en-US" sz="2800">
                    <a:solidFill>
                      <a:srgbClr val="0000A2"/>
                    </a:solidFill>
                    <a:latin typeface="Times New Roman" pitchFamily="18" charset="0"/>
                    <a:cs typeface="Times New Roman" pitchFamily="18" charset="0"/>
                  </a:rPr>
                  <a:t>  </a:t>
                </a:r>
                <a:r>
                  <a:rPr lang="en-US" sz="2800">
                    <a:solidFill>
                      <a:schemeClr val="tx1">
                        <a:lumMod val="95000"/>
                        <a:lumOff val="5000"/>
                      </a:schemeClr>
                    </a:solidFill>
                    <a:latin typeface="Times New Roman" pitchFamily="18" charset="0"/>
                    <a:cs typeface="Times New Roman" pitchFamily="18" charset="0"/>
                  </a:rPr>
                  <a:t>tấn</a:t>
                </a:r>
                <a:endParaRPr kumimoji="0" lang="en-US" sz="2800" b="0" i="0" u="none" strike="noStrike" cap="none" normalizeH="0" baseline="0">
                  <a:ln>
                    <a:noFill/>
                  </a:ln>
                  <a:solidFill>
                    <a:schemeClr val="tx1">
                      <a:lumMod val="95000"/>
                      <a:lumOff val="5000"/>
                    </a:schemeClr>
                  </a:solidFill>
                  <a:effectLst/>
                  <a:latin typeface="Times New Roman" pitchFamily="18" charset="0"/>
                  <a:cs typeface="Times New Roman" pitchFamily="18" charset="0"/>
                </a:endParaRPr>
              </a:p>
            </p:txBody>
          </p:sp>
        </mc:Choice>
        <mc:Fallback xmlns="">
          <p:sp>
            <p:nvSpPr>
              <p:cNvPr id="43" name="Rectangle 12"/>
              <p:cNvSpPr>
                <a:spLocks noRot="1" noChangeAspect="1" noMove="1" noResize="1" noEditPoints="1" noAdjustHandles="1" noChangeArrowheads="1" noChangeShapeType="1" noTextEdit="1"/>
              </p:cNvSpPr>
              <p:nvPr/>
            </p:nvSpPr>
            <p:spPr bwMode="auto">
              <a:xfrm>
                <a:off x="152400" y="1935022"/>
                <a:ext cx="8721958" cy="523220"/>
              </a:xfrm>
              <a:prstGeom prst="rect">
                <a:avLst/>
              </a:prstGeom>
              <a:blipFill>
                <a:blip r:embed="rId4"/>
                <a:stretch>
                  <a:fillRect l="-1398" t="-11628" r="-140" b="-32558"/>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4" name="Rectangle 12"/>
              <p:cNvSpPr>
                <a:spLocks noChangeArrowheads="1"/>
              </p:cNvSpPr>
              <p:nvPr/>
            </p:nvSpPr>
            <p:spPr bwMode="auto">
              <a:xfrm>
                <a:off x="152400" y="2392927"/>
                <a:ext cx="7188926" cy="523220"/>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kumimoji="0" lang="en-US" sz="2800" b="0" i="0" u="none" strike="noStrike" cap="none" normalizeH="0" baseline="0">
                    <a:ln>
                      <a:noFill/>
                    </a:ln>
                    <a:solidFill>
                      <a:schemeClr val="tx1">
                        <a:lumMod val="95000"/>
                        <a:lumOff val="5000"/>
                      </a:schemeClr>
                    </a:solidFill>
                    <a:effectLst/>
                    <a:latin typeface="Times New Roman" pitchFamily="18" charset="0"/>
                    <a:ea typeface="Times New Roman" pitchFamily="18" charset="0"/>
                    <a:cs typeface="Times New Roman" pitchFamily="18" charset="0"/>
                  </a:rPr>
                  <a:t>Tổng số ngày làm theo dự</a:t>
                </a:r>
                <a:r>
                  <a:rPr kumimoji="0" lang="en-US" sz="2800" b="0" i="0" u="none" strike="noStrike" cap="none" normalizeH="0">
                    <a:ln>
                      <a:noFill/>
                    </a:ln>
                    <a:solidFill>
                      <a:schemeClr val="tx1">
                        <a:lumMod val="95000"/>
                        <a:lumOff val="5000"/>
                      </a:schemeClr>
                    </a:solidFill>
                    <a:effectLst/>
                    <a:latin typeface="Times New Roman" pitchFamily="18" charset="0"/>
                    <a:ea typeface="Times New Roman" pitchFamily="18" charset="0"/>
                    <a:cs typeface="Times New Roman" pitchFamily="18" charset="0"/>
                  </a:rPr>
                  <a:t> định</a:t>
                </a:r>
                <a:r>
                  <a:rPr kumimoji="0" lang="en-US" sz="2800" b="0" i="0" u="none" strike="noStrike" cap="none" normalizeH="0" baseline="0">
                    <a:ln>
                      <a:noFill/>
                    </a:ln>
                    <a:solidFill>
                      <a:schemeClr val="tx1">
                        <a:lumMod val="95000"/>
                        <a:lumOff val="5000"/>
                      </a:schemeClr>
                    </a:solidFill>
                    <a:effectLst/>
                    <a:latin typeface="Times New Roman" pitchFamily="18" charset="0"/>
                    <a:ea typeface="Times New Roman" pitchFamily="18" charset="0"/>
                    <a:cs typeface="Times New Roman" pitchFamily="18" charset="0"/>
                  </a:rPr>
                  <a:t>: </a:t>
                </a:r>
                <a14:m>
                  <m:oMath xmlns:m="http://schemas.openxmlformats.org/officeDocument/2006/math">
                    <m:r>
                      <m:rPr>
                        <m:nor/>
                      </m:rPr>
                      <a:rPr lang="en-US" sz="2800" b="0" i="0" smtClean="0">
                        <a:solidFill>
                          <a:srgbClr val="FF0000"/>
                        </a:solidFill>
                        <a:latin typeface="Times New Roman" pitchFamily="18" charset="0"/>
                        <a:cs typeface="Times New Roman" pitchFamily="18" charset="0"/>
                      </a:rPr>
                      <m:t>x</m:t>
                    </m:r>
                  </m:oMath>
                </a14:m>
                <a:r>
                  <a:rPr lang="en-US" sz="2800">
                    <a:solidFill>
                      <a:srgbClr val="FF0000"/>
                    </a:solidFill>
                    <a:latin typeface="Times New Roman" pitchFamily="18" charset="0"/>
                    <a:cs typeface="Times New Roman" pitchFamily="18" charset="0"/>
                  </a:rPr>
                  <a:t> </a:t>
                </a:r>
                <a:r>
                  <a:rPr lang="en-US" sz="2800">
                    <a:solidFill>
                      <a:schemeClr val="tx1">
                        <a:lumMod val="95000"/>
                        <a:lumOff val="5000"/>
                      </a:schemeClr>
                    </a:solidFill>
                    <a:latin typeface="Times New Roman" pitchFamily="18" charset="0"/>
                    <a:cs typeface="Times New Roman" pitchFamily="18" charset="0"/>
                  </a:rPr>
                  <a:t>ngày</a:t>
                </a:r>
                <a:r>
                  <a:rPr kumimoji="0" lang="en-US" sz="2800" b="0" i="0" u="none" strike="noStrike" cap="none" normalizeH="0" baseline="0">
                    <a:ln>
                      <a:noFill/>
                    </a:ln>
                    <a:solidFill>
                      <a:schemeClr val="tx1">
                        <a:lumMod val="95000"/>
                        <a:lumOff val="5000"/>
                      </a:schemeClr>
                    </a:solidFill>
                    <a:effectLst/>
                    <a:latin typeface="Times New Roman" pitchFamily="18" charset="0"/>
                    <a:ea typeface="Times New Roman" pitchFamily="18" charset="0"/>
                    <a:cs typeface="Times New Roman" pitchFamily="18" charset="0"/>
                  </a:rPr>
                  <a:t> </a:t>
                </a:r>
                <a:endParaRPr kumimoji="0" lang="en-US" sz="2800" b="0" i="0" u="none" strike="noStrike" cap="none" normalizeH="0" baseline="0">
                  <a:ln>
                    <a:noFill/>
                  </a:ln>
                  <a:solidFill>
                    <a:schemeClr val="tx1">
                      <a:lumMod val="95000"/>
                      <a:lumOff val="5000"/>
                    </a:schemeClr>
                  </a:solidFill>
                  <a:effectLst/>
                  <a:latin typeface="Times New Roman" pitchFamily="18" charset="0"/>
                  <a:cs typeface="Times New Roman" pitchFamily="18" charset="0"/>
                </a:endParaRPr>
              </a:p>
            </p:txBody>
          </p:sp>
        </mc:Choice>
        <mc:Fallback xmlns="">
          <p:sp>
            <p:nvSpPr>
              <p:cNvPr id="44" name="Rectangle 12"/>
              <p:cNvSpPr>
                <a:spLocks noRot="1" noChangeAspect="1" noMove="1" noResize="1" noEditPoints="1" noAdjustHandles="1" noChangeArrowheads="1" noChangeShapeType="1" noTextEdit="1"/>
              </p:cNvSpPr>
              <p:nvPr/>
            </p:nvSpPr>
            <p:spPr bwMode="auto">
              <a:xfrm>
                <a:off x="152400" y="2392927"/>
                <a:ext cx="7188926" cy="523220"/>
              </a:xfrm>
              <a:prstGeom prst="rect">
                <a:avLst/>
              </a:prstGeom>
              <a:blipFill>
                <a:blip r:embed="rId5"/>
                <a:stretch>
                  <a:fillRect l="-1696" t="-12941" b="-32941"/>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5" name="Rectangle 12"/>
              <p:cNvSpPr>
                <a:spLocks noChangeArrowheads="1"/>
              </p:cNvSpPr>
              <p:nvPr/>
            </p:nvSpPr>
            <p:spPr bwMode="auto">
              <a:xfrm>
                <a:off x="152400" y="2823296"/>
                <a:ext cx="6858000" cy="523220"/>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kumimoji="0" lang="en-US" sz="2800" b="0" i="0" u="none" strike="noStrike" cap="none" normalizeH="0" baseline="0">
                    <a:ln>
                      <a:noFill/>
                    </a:ln>
                    <a:solidFill>
                      <a:schemeClr val="tx1">
                        <a:lumMod val="95000"/>
                        <a:lumOff val="5000"/>
                      </a:schemeClr>
                    </a:solidFill>
                    <a:effectLst/>
                    <a:latin typeface="Times New Roman" pitchFamily="18" charset="0"/>
                    <a:ea typeface="Times New Roman" pitchFamily="18" charset="0"/>
                    <a:cs typeface="Times New Roman" pitchFamily="18" charset="0"/>
                  </a:rPr>
                  <a:t>Tổng số ngày làm theo thực</a:t>
                </a:r>
                <a:r>
                  <a:rPr kumimoji="0" lang="en-US" sz="2800" b="0" i="0" u="none" strike="noStrike" cap="none" normalizeH="0">
                    <a:ln>
                      <a:noFill/>
                    </a:ln>
                    <a:solidFill>
                      <a:schemeClr val="tx1">
                        <a:lumMod val="95000"/>
                        <a:lumOff val="5000"/>
                      </a:schemeClr>
                    </a:solidFill>
                    <a:effectLst/>
                    <a:latin typeface="Times New Roman" pitchFamily="18" charset="0"/>
                    <a:ea typeface="Times New Roman" pitchFamily="18" charset="0"/>
                    <a:cs typeface="Times New Roman" pitchFamily="18" charset="0"/>
                  </a:rPr>
                  <a:t> tế</a:t>
                </a:r>
                <a:r>
                  <a:rPr kumimoji="0" lang="en-US" sz="2800" b="0" i="0" u="none" strike="noStrike" cap="none" normalizeH="0" baseline="0">
                    <a:ln>
                      <a:noFill/>
                    </a:ln>
                    <a:solidFill>
                      <a:schemeClr val="tx1">
                        <a:lumMod val="95000"/>
                        <a:lumOff val="5000"/>
                      </a:schemeClr>
                    </a:solidFill>
                    <a:effectLst/>
                    <a:latin typeface="Times New Roman" pitchFamily="18" charset="0"/>
                    <a:ea typeface="Times New Roman" pitchFamily="18" charset="0"/>
                    <a:cs typeface="Times New Roman" pitchFamily="18" charset="0"/>
                  </a:rPr>
                  <a:t>: </a:t>
                </a:r>
                <a14:m>
                  <m:oMath xmlns:m="http://schemas.openxmlformats.org/officeDocument/2006/math">
                    <m:r>
                      <m:rPr>
                        <m:nor/>
                      </m:rPr>
                      <a:rPr lang="en-US" sz="2800" b="0" i="0" smtClean="0">
                        <a:solidFill>
                          <a:srgbClr val="FF0000"/>
                        </a:solidFill>
                        <a:latin typeface="Times New Roman" pitchFamily="18" charset="0"/>
                        <a:cs typeface="Times New Roman" pitchFamily="18" charset="0"/>
                      </a:rPr>
                      <m:t>x</m:t>
                    </m:r>
                    <m:r>
                      <m:rPr>
                        <m:nor/>
                      </m:rPr>
                      <a:rPr lang="en-US" sz="2800" b="0" i="0" smtClean="0">
                        <a:solidFill>
                          <a:srgbClr val="FF0000"/>
                        </a:solidFill>
                        <a:latin typeface="Times New Roman" pitchFamily="18" charset="0"/>
                        <a:cs typeface="Times New Roman" pitchFamily="18" charset="0"/>
                      </a:rPr>
                      <m:t> − 1</m:t>
                    </m:r>
                  </m:oMath>
                </a14:m>
                <a:r>
                  <a:rPr lang="en-US" sz="2800">
                    <a:solidFill>
                      <a:srgbClr val="FF0000"/>
                    </a:solidFill>
                    <a:latin typeface="Times New Roman" pitchFamily="18" charset="0"/>
                    <a:cs typeface="Times New Roman" pitchFamily="18" charset="0"/>
                  </a:rPr>
                  <a:t> </a:t>
                </a:r>
                <a:r>
                  <a:rPr lang="en-US" sz="2800">
                    <a:solidFill>
                      <a:schemeClr val="tx1">
                        <a:lumMod val="95000"/>
                        <a:lumOff val="5000"/>
                      </a:schemeClr>
                    </a:solidFill>
                    <a:latin typeface="Times New Roman" pitchFamily="18" charset="0"/>
                    <a:cs typeface="Times New Roman" pitchFamily="18" charset="0"/>
                  </a:rPr>
                  <a:t>ngày</a:t>
                </a:r>
                <a:r>
                  <a:rPr kumimoji="0" lang="en-US" sz="2800" b="0" i="0" u="none" strike="noStrike" cap="none" normalizeH="0" baseline="0">
                    <a:ln>
                      <a:noFill/>
                    </a:ln>
                    <a:solidFill>
                      <a:schemeClr val="tx1">
                        <a:lumMod val="95000"/>
                        <a:lumOff val="5000"/>
                      </a:schemeClr>
                    </a:solidFill>
                    <a:effectLst/>
                    <a:latin typeface="Times New Roman" pitchFamily="18" charset="0"/>
                    <a:ea typeface="Times New Roman" pitchFamily="18" charset="0"/>
                    <a:cs typeface="Times New Roman" pitchFamily="18" charset="0"/>
                  </a:rPr>
                  <a:t> </a:t>
                </a:r>
                <a:endParaRPr kumimoji="0" lang="en-US" sz="2800" b="0" i="0" u="none" strike="noStrike" cap="none" normalizeH="0" baseline="0">
                  <a:ln>
                    <a:noFill/>
                  </a:ln>
                  <a:solidFill>
                    <a:schemeClr val="tx1">
                      <a:lumMod val="95000"/>
                      <a:lumOff val="5000"/>
                    </a:schemeClr>
                  </a:solidFill>
                  <a:effectLst/>
                  <a:latin typeface="Times New Roman" pitchFamily="18" charset="0"/>
                  <a:cs typeface="Times New Roman" pitchFamily="18" charset="0"/>
                </a:endParaRPr>
              </a:p>
            </p:txBody>
          </p:sp>
        </mc:Choice>
        <mc:Fallback xmlns="">
          <p:sp>
            <p:nvSpPr>
              <p:cNvPr id="45" name="Rectangle 12"/>
              <p:cNvSpPr>
                <a:spLocks noRot="1" noChangeAspect="1" noMove="1" noResize="1" noEditPoints="1" noAdjustHandles="1" noChangeArrowheads="1" noChangeShapeType="1" noTextEdit="1"/>
              </p:cNvSpPr>
              <p:nvPr/>
            </p:nvSpPr>
            <p:spPr bwMode="auto">
              <a:xfrm>
                <a:off x="152400" y="2823296"/>
                <a:ext cx="6858000" cy="523220"/>
              </a:xfrm>
              <a:prstGeom prst="rect">
                <a:avLst/>
              </a:prstGeom>
              <a:blipFill>
                <a:blip r:embed="rId6"/>
                <a:stretch>
                  <a:fillRect l="-1778" t="-11628" b="-32558"/>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6" name="Rectangle 12"/>
              <p:cNvSpPr>
                <a:spLocks noChangeArrowheads="1"/>
              </p:cNvSpPr>
              <p:nvPr/>
            </p:nvSpPr>
            <p:spPr bwMode="auto">
              <a:xfrm>
                <a:off x="142009" y="3343580"/>
                <a:ext cx="8991600" cy="1209370"/>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kumimoji="0" lang="en-US" sz="2800" b="0" i="0" u="none" strike="noStrike" cap="none" normalizeH="0" baseline="0">
                    <a:ln>
                      <a:noFill/>
                    </a:ln>
                    <a:solidFill>
                      <a:schemeClr val="tx1">
                        <a:lumMod val="95000"/>
                        <a:lumOff val="5000"/>
                      </a:schemeClr>
                    </a:solidFill>
                    <a:effectLst/>
                    <a:latin typeface="Times New Roman" pitchFamily="18" charset="0"/>
                    <a:ea typeface="Times New Roman" pitchFamily="18" charset="0"/>
                    <a:cs typeface="Times New Roman" pitchFamily="18" charset="0"/>
                  </a:rPr>
                  <a:t>a) </a:t>
                </a:r>
                <a:r>
                  <a:rPr lang="en-US" sz="2800">
                    <a:solidFill>
                      <a:schemeClr val="tx1">
                        <a:lumMod val="95000"/>
                        <a:lumOff val="5000"/>
                      </a:schemeClr>
                    </a:solidFill>
                    <a:latin typeface="Times New Roman" pitchFamily="18" charset="0"/>
                    <a:ea typeface="Times New Roman" pitchFamily="18" charset="0"/>
                    <a:cs typeface="Times New Roman" pitchFamily="18" charset="0"/>
                  </a:rPr>
                  <a:t>S</a:t>
                </a:r>
                <a:r>
                  <a:rPr kumimoji="0" lang="en-US" sz="2800" b="0" i="0" u="none" strike="noStrike" cap="none" normalizeH="0" baseline="0">
                    <a:ln>
                      <a:noFill/>
                    </a:ln>
                    <a:solidFill>
                      <a:schemeClr val="tx1">
                        <a:lumMod val="95000"/>
                        <a:lumOff val="5000"/>
                      </a:schemeClr>
                    </a:solidFill>
                    <a:effectLst/>
                    <a:latin typeface="Times New Roman" pitchFamily="18" charset="0"/>
                    <a:ea typeface="Times New Roman" pitchFamily="18" charset="0"/>
                    <a:cs typeface="Times New Roman" pitchFamily="18" charset="0"/>
                  </a:rPr>
                  <a:t>ố tấn hàng xí</a:t>
                </a:r>
                <a:r>
                  <a:rPr kumimoji="0" lang="en-US" sz="2800" b="0" i="0" u="none" strike="noStrike" cap="none" normalizeH="0">
                    <a:ln>
                      <a:noFill/>
                    </a:ln>
                    <a:solidFill>
                      <a:schemeClr val="tx1">
                        <a:lumMod val="95000"/>
                        <a:lumOff val="5000"/>
                      </a:schemeClr>
                    </a:solidFill>
                    <a:effectLst/>
                    <a:latin typeface="Times New Roman" pitchFamily="18" charset="0"/>
                    <a:ea typeface="Times New Roman" pitchFamily="18" charset="0"/>
                    <a:cs typeface="Times New Roman" pitchFamily="18" charset="0"/>
                  </a:rPr>
                  <a:t> nghiệp </a:t>
                </a:r>
                <a:r>
                  <a:rPr kumimoji="0" lang="en-US" sz="2800" b="0" i="0" u="none" strike="noStrike" cap="none" normalizeH="0" baseline="0">
                    <a:ln>
                      <a:noFill/>
                    </a:ln>
                    <a:solidFill>
                      <a:schemeClr val="tx1">
                        <a:lumMod val="95000"/>
                        <a:lumOff val="5000"/>
                      </a:schemeClr>
                    </a:solidFill>
                    <a:effectLst/>
                    <a:latin typeface="Times New Roman" pitchFamily="18" charset="0"/>
                    <a:ea typeface="Times New Roman" pitchFamily="18" charset="0"/>
                    <a:cs typeface="Times New Roman" pitchFamily="18" charset="0"/>
                  </a:rPr>
                  <a:t>làm được trong 1 ngày</a:t>
                </a:r>
                <a:r>
                  <a:rPr kumimoji="0" lang="en-US" sz="2800" b="0" i="0" u="none" strike="noStrike" cap="none" normalizeH="0">
                    <a:ln>
                      <a:noFill/>
                    </a:ln>
                    <a:solidFill>
                      <a:schemeClr val="tx1">
                        <a:lumMod val="95000"/>
                        <a:lumOff val="5000"/>
                      </a:schemeClr>
                    </a:solidFill>
                    <a:effectLst/>
                    <a:latin typeface="Times New Roman" pitchFamily="18" charset="0"/>
                    <a:ea typeface="Times New Roman" pitchFamily="18" charset="0"/>
                    <a:cs typeface="Times New Roman" pitchFamily="18" charset="0"/>
                  </a:rPr>
                  <a:t> </a:t>
                </a:r>
                <a:r>
                  <a:rPr kumimoji="0" lang="en-US" sz="2800" b="0" i="0" u="none" strike="noStrike" cap="none" normalizeH="0" baseline="0">
                    <a:ln>
                      <a:noFill/>
                    </a:ln>
                    <a:solidFill>
                      <a:schemeClr val="tx1">
                        <a:lumMod val="95000"/>
                        <a:lumOff val="5000"/>
                      </a:schemeClr>
                    </a:solidFill>
                    <a:effectLst/>
                    <a:latin typeface="Times New Roman" pitchFamily="18" charset="0"/>
                    <a:ea typeface="Times New Roman" pitchFamily="18" charset="0"/>
                    <a:cs typeface="Times New Roman" pitchFamily="18" charset="0"/>
                  </a:rPr>
                  <a:t>theo dự</a:t>
                </a:r>
                <a:r>
                  <a:rPr kumimoji="0" lang="en-US" sz="2800" b="0" i="0" u="none" strike="noStrike" cap="none" normalizeH="0">
                    <a:ln>
                      <a:noFill/>
                    </a:ln>
                    <a:solidFill>
                      <a:schemeClr val="tx1">
                        <a:lumMod val="95000"/>
                        <a:lumOff val="5000"/>
                      </a:schemeClr>
                    </a:solidFill>
                    <a:effectLst/>
                    <a:latin typeface="Times New Roman" pitchFamily="18" charset="0"/>
                    <a:ea typeface="Times New Roman" pitchFamily="18" charset="0"/>
                    <a:cs typeface="Times New Roman" pitchFamily="18" charset="0"/>
                  </a:rPr>
                  <a:t> định:</a:t>
                </a:r>
                <a:endParaRPr kumimoji="0" lang="en-US" sz="2800" b="0" i="0" u="none" strike="noStrike" cap="none" normalizeH="0" baseline="0">
                  <a:ln>
                    <a:noFill/>
                  </a:ln>
                  <a:solidFill>
                    <a:schemeClr val="tx1">
                      <a:lumMod val="95000"/>
                      <a:lumOff val="5000"/>
                    </a:schemeClr>
                  </a:solidFill>
                  <a:effectLst/>
                  <a:latin typeface="Times New Roman" pitchFamily="18" charset="0"/>
                  <a:ea typeface="Times New Roman" pitchFamily="18" charset="0"/>
                  <a:cs typeface="Times New Roman" pitchFamily="18" charset="0"/>
                </a:endParaRPr>
              </a:p>
              <a:p>
                <a:pPr lvl="0" algn="ctr" fontAlgn="base">
                  <a:spcBef>
                    <a:spcPct val="0"/>
                  </a:spcBef>
                  <a:spcAft>
                    <a:spcPct val="0"/>
                  </a:spcAft>
                </a:pPr>
                <a:r>
                  <a:rPr kumimoji="0" lang="en-US" sz="28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 </a:t>
                </a:r>
                <a14:m>
                  <m:oMath xmlns:m="http://schemas.openxmlformats.org/officeDocument/2006/math">
                    <m:f>
                      <m:fPr>
                        <m:ctrlPr>
                          <a:rPr lang="en-US" sz="2800" i="1">
                            <a:solidFill>
                              <a:srgbClr val="FF0000"/>
                            </a:solidFill>
                            <a:latin typeface="Cambria Math" panose="02040503050406030204" pitchFamily="18" charset="0"/>
                            <a:cs typeface="Times New Roman" pitchFamily="18" charset="0"/>
                          </a:rPr>
                        </m:ctrlPr>
                      </m:fPr>
                      <m:num>
                        <m:r>
                          <m:rPr>
                            <m:nor/>
                          </m:rPr>
                          <a:rPr lang="en-US" sz="2800">
                            <a:solidFill>
                              <a:srgbClr val="FF0000"/>
                            </a:solidFill>
                            <a:latin typeface="Times New Roman" pitchFamily="18" charset="0"/>
                            <a:cs typeface="Times New Roman" pitchFamily="18" charset="0"/>
                          </a:rPr>
                          <m:t>120</m:t>
                        </m:r>
                      </m:num>
                      <m:den>
                        <m:r>
                          <m:rPr>
                            <m:nor/>
                          </m:rPr>
                          <a:rPr lang="en-US" sz="2800">
                            <a:solidFill>
                              <a:srgbClr val="FF0000"/>
                            </a:solidFill>
                            <a:latin typeface="Times New Roman" pitchFamily="18" charset="0"/>
                            <a:cs typeface="Times New Roman" pitchFamily="18" charset="0"/>
                          </a:rPr>
                          <m:t>x</m:t>
                        </m:r>
                      </m:den>
                    </m:f>
                    <m:r>
                      <a:rPr lang="en-US" sz="2800" i="1">
                        <a:solidFill>
                          <a:srgbClr val="FF0000"/>
                        </a:solidFill>
                        <a:latin typeface="Cambria Math"/>
                        <a:cs typeface="Times New Roman" pitchFamily="18" charset="0"/>
                      </a:rPr>
                      <m:t> </m:t>
                    </m:r>
                  </m:oMath>
                </a14:m>
                <a:r>
                  <a:rPr lang="en-US" sz="2800">
                    <a:solidFill>
                      <a:schemeClr val="tx1">
                        <a:lumMod val="95000"/>
                        <a:lumOff val="5000"/>
                      </a:schemeClr>
                    </a:solidFill>
                    <a:latin typeface="Times New Roman" pitchFamily="18" charset="0"/>
                    <a:cs typeface="Times New Roman" pitchFamily="18" charset="0"/>
                  </a:rPr>
                  <a:t>tấn</a:t>
                </a:r>
                <a:endParaRPr kumimoji="0" lang="en-US" sz="2800" b="0" i="0" u="none" strike="noStrike" cap="none" normalizeH="0" baseline="0">
                  <a:ln>
                    <a:noFill/>
                  </a:ln>
                  <a:solidFill>
                    <a:schemeClr val="tx1">
                      <a:lumMod val="95000"/>
                      <a:lumOff val="5000"/>
                    </a:schemeClr>
                  </a:solidFill>
                  <a:effectLst/>
                  <a:latin typeface="Times New Roman" pitchFamily="18" charset="0"/>
                  <a:cs typeface="Times New Roman" pitchFamily="18" charset="0"/>
                </a:endParaRPr>
              </a:p>
            </p:txBody>
          </p:sp>
        </mc:Choice>
        <mc:Fallback xmlns="">
          <p:sp>
            <p:nvSpPr>
              <p:cNvPr id="46" name="Rectangle 12"/>
              <p:cNvSpPr>
                <a:spLocks noRot="1" noChangeAspect="1" noMove="1" noResize="1" noEditPoints="1" noAdjustHandles="1" noChangeArrowheads="1" noChangeShapeType="1" noTextEdit="1"/>
              </p:cNvSpPr>
              <p:nvPr/>
            </p:nvSpPr>
            <p:spPr bwMode="auto">
              <a:xfrm>
                <a:off x="142009" y="3343580"/>
                <a:ext cx="8991600" cy="1209370"/>
              </a:xfrm>
              <a:prstGeom prst="rect">
                <a:avLst/>
              </a:prstGeom>
              <a:blipFill>
                <a:blip r:embed="rId7"/>
                <a:stretch>
                  <a:fillRect l="-881" t="-4523" r="-949" b="-5528"/>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7" name="Rectangle 12"/>
              <p:cNvSpPr>
                <a:spLocks noChangeArrowheads="1"/>
              </p:cNvSpPr>
              <p:nvPr/>
            </p:nvSpPr>
            <p:spPr bwMode="auto">
              <a:xfrm>
                <a:off x="142009" y="3430700"/>
                <a:ext cx="8991600" cy="1209370"/>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kumimoji="0" lang="en-US" sz="2800" b="0" i="0" u="none" strike="noStrike" cap="none" normalizeH="0" baseline="0">
                    <a:ln>
                      <a:noFill/>
                    </a:ln>
                    <a:solidFill>
                      <a:schemeClr val="tx1">
                        <a:lumMod val="95000"/>
                        <a:lumOff val="5000"/>
                      </a:schemeClr>
                    </a:solidFill>
                    <a:effectLst/>
                    <a:latin typeface="Times New Roman" pitchFamily="18" charset="0"/>
                    <a:ea typeface="Times New Roman" pitchFamily="18" charset="0"/>
                    <a:cs typeface="Times New Roman" pitchFamily="18" charset="0"/>
                  </a:rPr>
                  <a:t>b) </a:t>
                </a:r>
                <a:r>
                  <a:rPr lang="en-US" sz="2800">
                    <a:solidFill>
                      <a:schemeClr val="tx1">
                        <a:lumMod val="95000"/>
                        <a:lumOff val="5000"/>
                      </a:schemeClr>
                    </a:solidFill>
                    <a:latin typeface="Times New Roman" pitchFamily="18" charset="0"/>
                    <a:ea typeface="Times New Roman" pitchFamily="18" charset="0"/>
                    <a:cs typeface="Times New Roman" pitchFamily="18" charset="0"/>
                  </a:rPr>
                  <a:t>S</a:t>
                </a:r>
                <a:r>
                  <a:rPr kumimoji="0" lang="en-US" sz="2800" b="0" i="0" u="none" strike="noStrike" cap="none" normalizeH="0" baseline="0">
                    <a:ln>
                      <a:noFill/>
                    </a:ln>
                    <a:solidFill>
                      <a:schemeClr val="tx1">
                        <a:lumMod val="95000"/>
                        <a:lumOff val="5000"/>
                      </a:schemeClr>
                    </a:solidFill>
                    <a:effectLst/>
                    <a:latin typeface="Times New Roman" pitchFamily="18" charset="0"/>
                    <a:ea typeface="Times New Roman" pitchFamily="18" charset="0"/>
                    <a:cs typeface="Times New Roman" pitchFamily="18" charset="0"/>
                  </a:rPr>
                  <a:t>ố tấn hàng xí</a:t>
                </a:r>
                <a:r>
                  <a:rPr kumimoji="0" lang="en-US" sz="2800" b="0" i="0" u="none" strike="noStrike" cap="none" normalizeH="0">
                    <a:ln>
                      <a:noFill/>
                    </a:ln>
                    <a:solidFill>
                      <a:schemeClr val="tx1">
                        <a:lumMod val="95000"/>
                        <a:lumOff val="5000"/>
                      </a:schemeClr>
                    </a:solidFill>
                    <a:effectLst/>
                    <a:latin typeface="Times New Roman" pitchFamily="18" charset="0"/>
                    <a:ea typeface="Times New Roman" pitchFamily="18" charset="0"/>
                    <a:cs typeface="Times New Roman" pitchFamily="18" charset="0"/>
                  </a:rPr>
                  <a:t> nghiệp </a:t>
                </a:r>
                <a:r>
                  <a:rPr kumimoji="0" lang="en-US" sz="2800" b="0" i="0" u="none" strike="noStrike" cap="none" normalizeH="0" baseline="0">
                    <a:ln>
                      <a:noFill/>
                    </a:ln>
                    <a:solidFill>
                      <a:schemeClr val="tx1">
                        <a:lumMod val="95000"/>
                        <a:lumOff val="5000"/>
                      </a:schemeClr>
                    </a:solidFill>
                    <a:effectLst/>
                    <a:latin typeface="Times New Roman" pitchFamily="18" charset="0"/>
                    <a:ea typeface="Times New Roman" pitchFamily="18" charset="0"/>
                    <a:cs typeface="Times New Roman" pitchFamily="18" charset="0"/>
                  </a:rPr>
                  <a:t>làm được trong 1 ngày</a:t>
                </a:r>
                <a:r>
                  <a:rPr kumimoji="0" lang="en-US" sz="2800" b="0" i="0" u="none" strike="noStrike" cap="none" normalizeH="0">
                    <a:ln>
                      <a:noFill/>
                    </a:ln>
                    <a:solidFill>
                      <a:schemeClr val="tx1">
                        <a:lumMod val="95000"/>
                        <a:lumOff val="5000"/>
                      </a:schemeClr>
                    </a:solidFill>
                    <a:effectLst/>
                    <a:latin typeface="Times New Roman" pitchFamily="18" charset="0"/>
                    <a:ea typeface="Times New Roman" pitchFamily="18" charset="0"/>
                    <a:cs typeface="Times New Roman" pitchFamily="18" charset="0"/>
                  </a:rPr>
                  <a:t> </a:t>
                </a:r>
                <a:r>
                  <a:rPr kumimoji="0" lang="en-US" sz="2800" b="0" i="0" u="none" strike="noStrike" cap="none" normalizeH="0" baseline="0">
                    <a:ln>
                      <a:noFill/>
                    </a:ln>
                    <a:solidFill>
                      <a:schemeClr val="tx1">
                        <a:lumMod val="95000"/>
                        <a:lumOff val="5000"/>
                      </a:schemeClr>
                    </a:solidFill>
                    <a:effectLst/>
                    <a:latin typeface="Times New Roman" pitchFamily="18" charset="0"/>
                    <a:ea typeface="Times New Roman" pitchFamily="18" charset="0"/>
                    <a:cs typeface="Times New Roman" pitchFamily="18" charset="0"/>
                  </a:rPr>
                  <a:t>theo thực</a:t>
                </a:r>
                <a:r>
                  <a:rPr kumimoji="0" lang="en-US" sz="2800" b="0" i="0" u="none" strike="noStrike" cap="none" normalizeH="0">
                    <a:ln>
                      <a:noFill/>
                    </a:ln>
                    <a:solidFill>
                      <a:schemeClr val="tx1">
                        <a:lumMod val="95000"/>
                        <a:lumOff val="5000"/>
                      </a:schemeClr>
                    </a:solidFill>
                    <a:effectLst/>
                    <a:latin typeface="Times New Roman" pitchFamily="18" charset="0"/>
                    <a:ea typeface="Times New Roman" pitchFamily="18" charset="0"/>
                    <a:cs typeface="Times New Roman" pitchFamily="18" charset="0"/>
                  </a:rPr>
                  <a:t> tế:</a:t>
                </a:r>
                <a:endParaRPr kumimoji="0" lang="en-US" sz="2800" b="0" i="0" u="none" strike="noStrike" cap="none" normalizeH="0" baseline="0">
                  <a:ln>
                    <a:noFill/>
                  </a:ln>
                  <a:solidFill>
                    <a:schemeClr val="tx1">
                      <a:lumMod val="95000"/>
                      <a:lumOff val="5000"/>
                    </a:schemeClr>
                  </a:solidFill>
                  <a:effectLst/>
                  <a:latin typeface="Times New Roman" pitchFamily="18" charset="0"/>
                  <a:ea typeface="Times New Roman" pitchFamily="18" charset="0"/>
                  <a:cs typeface="Times New Roman" pitchFamily="18" charset="0"/>
                </a:endParaRPr>
              </a:p>
              <a:p>
                <a:pPr lvl="0" algn="ctr" fontAlgn="base">
                  <a:spcBef>
                    <a:spcPct val="0"/>
                  </a:spcBef>
                  <a:spcAft>
                    <a:spcPct val="0"/>
                  </a:spcAft>
                </a:pPr>
                <a:r>
                  <a:rPr kumimoji="0" lang="en-US" sz="28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 </a:t>
                </a:r>
                <a14:m>
                  <m:oMath xmlns:m="http://schemas.openxmlformats.org/officeDocument/2006/math">
                    <m:f>
                      <m:fPr>
                        <m:ctrlPr>
                          <a:rPr lang="en-US" sz="2800" i="1">
                            <a:solidFill>
                              <a:srgbClr val="FF0000"/>
                            </a:solidFill>
                            <a:latin typeface="Cambria Math" panose="02040503050406030204" pitchFamily="18" charset="0"/>
                            <a:cs typeface="Times New Roman" pitchFamily="18" charset="0"/>
                          </a:rPr>
                        </m:ctrlPr>
                      </m:fPr>
                      <m:num>
                        <m:r>
                          <m:rPr>
                            <m:nor/>
                          </m:rPr>
                          <a:rPr lang="en-US" sz="2800">
                            <a:solidFill>
                              <a:srgbClr val="FF0000"/>
                            </a:solidFill>
                            <a:latin typeface="Times New Roman" pitchFamily="18" charset="0"/>
                            <a:cs typeface="Times New Roman" pitchFamily="18" charset="0"/>
                          </a:rPr>
                          <m:t>12</m:t>
                        </m:r>
                        <m:r>
                          <m:rPr>
                            <m:nor/>
                          </m:rPr>
                          <a:rPr lang="en-US" sz="2800" b="0" i="0" smtClean="0">
                            <a:solidFill>
                              <a:srgbClr val="FF0000"/>
                            </a:solidFill>
                            <a:latin typeface="Times New Roman" pitchFamily="18" charset="0"/>
                            <a:cs typeface="Times New Roman" pitchFamily="18" charset="0"/>
                          </a:rPr>
                          <m:t>5</m:t>
                        </m:r>
                      </m:num>
                      <m:den>
                        <m:r>
                          <m:rPr>
                            <m:nor/>
                          </m:rPr>
                          <a:rPr lang="en-US" sz="2800">
                            <a:solidFill>
                              <a:srgbClr val="FF0000"/>
                            </a:solidFill>
                            <a:latin typeface="Times New Roman" pitchFamily="18" charset="0"/>
                            <a:cs typeface="Times New Roman" pitchFamily="18" charset="0"/>
                          </a:rPr>
                          <m:t>x</m:t>
                        </m:r>
                        <m:r>
                          <m:rPr>
                            <m:nor/>
                          </m:rPr>
                          <a:rPr lang="en-US" sz="2800" b="0" i="0" smtClean="0">
                            <a:solidFill>
                              <a:srgbClr val="FF0000"/>
                            </a:solidFill>
                            <a:latin typeface="Times New Roman" pitchFamily="18" charset="0"/>
                            <a:cs typeface="Times New Roman" pitchFamily="18" charset="0"/>
                          </a:rPr>
                          <m:t>−1</m:t>
                        </m:r>
                      </m:den>
                    </m:f>
                    <m:r>
                      <a:rPr lang="en-US" sz="2800" i="1">
                        <a:solidFill>
                          <a:srgbClr val="FF0000"/>
                        </a:solidFill>
                        <a:latin typeface="Cambria Math"/>
                        <a:cs typeface="Times New Roman" pitchFamily="18" charset="0"/>
                      </a:rPr>
                      <m:t> </m:t>
                    </m:r>
                  </m:oMath>
                </a14:m>
                <a:r>
                  <a:rPr lang="en-US" sz="2800">
                    <a:solidFill>
                      <a:schemeClr val="tx1">
                        <a:lumMod val="95000"/>
                        <a:lumOff val="5000"/>
                      </a:schemeClr>
                    </a:solidFill>
                    <a:latin typeface="Times New Roman" pitchFamily="18" charset="0"/>
                    <a:cs typeface="Times New Roman" pitchFamily="18" charset="0"/>
                  </a:rPr>
                  <a:t>tấn</a:t>
                </a:r>
                <a:endParaRPr kumimoji="0" lang="en-US" sz="2800" b="0" i="0" u="none" strike="noStrike" cap="none" normalizeH="0" baseline="0">
                  <a:ln>
                    <a:noFill/>
                  </a:ln>
                  <a:solidFill>
                    <a:schemeClr val="tx1">
                      <a:lumMod val="95000"/>
                      <a:lumOff val="5000"/>
                    </a:schemeClr>
                  </a:solidFill>
                  <a:effectLst/>
                  <a:latin typeface="Times New Roman" pitchFamily="18" charset="0"/>
                  <a:cs typeface="Times New Roman" pitchFamily="18" charset="0"/>
                </a:endParaRPr>
              </a:p>
            </p:txBody>
          </p:sp>
        </mc:Choice>
        <mc:Fallback xmlns="">
          <p:sp>
            <p:nvSpPr>
              <p:cNvPr id="47" name="Rectangle 12"/>
              <p:cNvSpPr>
                <a:spLocks noRot="1" noChangeAspect="1" noMove="1" noResize="1" noEditPoints="1" noAdjustHandles="1" noChangeArrowheads="1" noChangeShapeType="1" noTextEdit="1"/>
              </p:cNvSpPr>
              <p:nvPr/>
            </p:nvSpPr>
            <p:spPr bwMode="auto">
              <a:xfrm>
                <a:off x="142009" y="3430700"/>
                <a:ext cx="8991600" cy="1209370"/>
              </a:xfrm>
              <a:prstGeom prst="rect">
                <a:avLst/>
              </a:prstGeom>
              <a:blipFill>
                <a:blip r:embed="rId8"/>
                <a:stretch>
                  <a:fillRect l="-475" t="-5051" r="-475" b="-6061"/>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3" name="Rectangle 12"/>
              <p:cNvSpPr>
                <a:spLocks noChangeArrowheads="1"/>
              </p:cNvSpPr>
              <p:nvPr/>
            </p:nvSpPr>
            <p:spPr bwMode="auto">
              <a:xfrm>
                <a:off x="195123" y="3359732"/>
                <a:ext cx="8991600" cy="1824987"/>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lang="en-US" sz="2800">
                    <a:solidFill>
                      <a:schemeClr val="tx1">
                        <a:lumMod val="95000"/>
                        <a:lumOff val="5000"/>
                      </a:schemeClr>
                    </a:solidFill>
                    <a:latin typeface="Times New Roman" pitchFamily="18" charset="0"/>
                    <a:ea typeface="Times New Roman" pitchFamily="18" charset="0"/>
                    <a:cs typeface="Times New Roman" pitchFamily="18" charset="0"/>
                  </a:rPr>
                  <a:t>c</a:t>
                </a:r>
                <a:r>
                  <a:rPr kumimoji="0" lang="en-US" sz="2800" b="0" i="0" u="none" strike="noStrike" cap="none" normalizeH="0" baseline="0">
                    <a:ln>
                      <a:noFill/>
                    </a:ln>
                    <a:solidFill>
                      <a:schemeClr val="tx1">
                        <a:lumMod val="95000"/>
                        <a:lumOff val="5000"/>
                      </a:schemeClr>
                    </a:solidFill>
                    <a:effectLst/>
                    <a:latin typeface="Times New Roman" pitchFamily="18" charset="0"/>
                    <a:ea typeface="Times New Roman" pitchFamily="18" charset="0"/>
                    <a:cs typeface="Times New Roman" pitchFamily="18" charset="0"/>
                  </a:rPr>
                  <a:t>) </a:t>
                </a:r>
                <a:r>
                  <a:rPr lang="en-US" sz="2800">
                    <a:solidFill>
                      <a:schemeClr val="tx1">
                        <a:lumMod val="95000"/>
                        <a:lumOff val="5000"/>
                      </a:schemeClr>
                    </a:solidFill>
                    <a:latin typeface="Times New Roman" pitchFamily="18" charset="0"/>
                    <a:ea typeface="Times New Roman" pitchFamily="18" charset="0"/>
                    <a:cs typeface="Times New Roman" pitchFamily="18" charset="0"/>
                  </a:rPr>
                  <a:t>Tỉ s</a:t>
                </a:r>
                <a:r>
                  <a:rPr kumimoji="0" lang="en-US" sz="2800" b="0" i="0" u="none" strike="noStrike" cap="none" normalizeH="0" baseline="0">
                    <a:ln>
                      <a:noFill/>
                    </a:ln>
                    <a:solidFill>
                      <a:schemeClr val="tx1">
                        <a:lumMod val="95000"/>
                        <a:lumOff val="5000"/>
                      </a:schemeClr>
                    </a:solidFill>
                    <a:effectLst/>
                    <a:latin typeface="Times New Roman" pitchFamily="18" charset="0"/>
                    <a:ea typeface="Times New Roman" pitchFamily="18" charset="0"/>
                    <a:cs typeface="Times New Roman" pitchFamily="18" charset="0"/>
                  </a:rPr>
                  <a:t>ố của</a:t>
                </a:r>
                <a:r>
                  <a:rPr kumimoji="0" lang="en-US" sz="2800" b="0" i="0" u="none" strike="noStrike" cap="none" normalizeH="0">
                    <a:ln>
                      <a:noFill/>
                    </a:ln>
                    <a:solidFill>
                      <a:schemeClr val="tx1">
                        <a:lumMod val="95000"/>
                        <a:lumOff val="5000"/>
                      </a:schemeClr>
                    </a:solidFill>
                    <a:effectLst/>
                    <a:latin typeface="Times New Roman" pitchFamily="18" charset="0"/>
                    <a:ea typeface="Times New Roman" pitchFamily="18" charset="0"/>
                    <a:cs typeface="Times New Roman" pitchFamily="18" charset="0"/>
                  </a:rPr>
                  <a:t> số </a:t>
                </a:r>
                <a:r>
                  <a:rPr kumimoji="0" lang="en-US" sz="2800" b="0" i="0" u="none" strike="noStrike" cap="none" normalizeH="0" baseline="0">
                    <a:ln>
                      <a:noFill/>
                    </a:ln>
                    <a:solidFill>
                      <a:schemeClr val="tx1">
                        <a:lumMod val="95000"/>
                        <a:lumOff val="5000"/>
                      </a:schemeClr>
                    </a:solidFill>
                    <a:effectLst/>
                    <a:latin typeface="Times New Roman" pitchFamily="18" charset="0"/>
                    <a:ea typeface="Times New Roman" pitchFamily="18" charset="0"/>
                    <a:cs typeface="Times New Roman" pitchFamily="18" charset="0"/>
                  </a:rPr>
                  <a:t>tấn hàng xí</a:t>
                </a:r>
                <a:r>
                  <a:rPr kumimoji="0" lang="en-US" sz="2800" b="0" i="0" u="none" strike="noStrike" cap="none" normalizeH="0">
                    <a:ln>
                      <a:noFill/>
                    </a:ln>
                    <a:solidFill>
                      <a:schemeClr val="tx1">
                        <a:lumMod val="95000"/>
                        <a:lumOff val="5000"/>
                      </a:schemeClr>
                    </a:solidFill>
                    <a:effectLst/>
                    <a:latin typeface="Times New Roman" pitchFamily="18" charset="0"/>
                    <a:ea typeface="Times New Roman" pitchFamily="18" charset="0"/>
                    <a:cs typeface="Times New Roman" pitchFamily="18" charset="0"/>
                  </a:rPr>
                  <a:t> nghiệp </a:t>
                </a:r>
                <a:r>
                  <a:rPr kumimoji="0" lang="en-US" sz="2800" b="0" i="0" u="none" strike="noStrike" cap="none" normalizeH="0" baseline="0">
                    <a:ln>
                      <a:noFill/>
                    </a:ln>
                    <a:solidFill>
                      <a:schemeClr val="tx1">
                        <a:lumMod val="95000"/>
                        <a:lumOff val="5000"/>
                      </a:schemeClr>
                    </a:solidFill>
                    <a:effectLst/>
                    <a:latin typeface="Times New Roman" pitchFamily="18" charset="0"/>
                    <a:ea typeface="Times New Roman" pitchFamily="18" charset="0"/>
                    <a:cs typeface="Times New Roman" pitchFamily="18" charset="0"/>
                  </a:rPr>
                  <a:t>làm trong 1 ngày</a:t>
                </a:r>
                <a:r>
                  <a:rPr kumimoji="0" lang="en-US" sz="2800" b="0" i="0" u="none" strike="noStrike" cap="none" normalizeH="0">
                    <a:ln>
                      <a:noFill/>
                    </a:ln>
                    <a:solidFill>
                      <a:schemeClr val="tx1">
                        <a:lumMod val="95000"/>
                        <a:lumOff val="5000"/>
                      </a:schemeClr>
                    </a:solidFill>
                    <a:effectLst/>
                    <a:latin typeface="Times New Roman" pitchFamily="18" charset="0"/>
                    <a:ea typeface="Times New Roman" pitchFamily="18" charset="0"/>
                    <a:cs typeface="Times New Roman" pitchFamily="18" charset="0"/>
                  </a:rPr>
                  <a:t> </a:t>
                </a:r>
                <a:r>
                  <a:rPr kumimoji="0" lang="en-US" sz="2800" b="0" i="0" u="none" strike="noStrike" cap="none" normalizeH="0" baseline="0">
                    <a:ln>
                      <a:noFill/>
                    </a:ln>
                    <a:solidFill>
                      <a:schemeClr val="tx1">
                        <a:lumMod val="95000"/>
                        <a:lumOff val="5000"/>
                      </a:schemeClr>
                    </a:solidFill>
                    <a:effectLst/>
                    <a:latin typeface="Times New Roman" pitchFamily="18" charset="0"/>
                    <a:ea typeface="Times New Roman" pitchFamily="18" charset="0"/>
                    <a:cs typeface="Times New Roman" pitchFamily="18" charset="0"/>
                  </a:rPr>
                  <a:t>theo thực</a:t>
                </a:r>
                <a:r>
                  <a:rPr kumimoji="0" lang="en-US" sz="2800" b="0" i="0" u="none" strike="noStrike" cap="none" normalizeH="0">
                    <a:ln>
                      <a:noFill/>
                    </a:ln>
                    <a:solidFill>
                      <a:schemeClr val="tx1">
                        <a:lumMod val="95000"/>
                        <a:lumOff val="5000"/>
                      </a:schemeClr>
                    </a:solidFill>
                    <a:effectLst/>
                    <a:latin typeface="Times New Roman" pitchFamily="18" charset="0"/>
                    <a:ea typeface="Times New Roman" pitchFamily="18" charset="0"/>
                    <a:cs typeface="Times New Roman" pitchFamily="18" charset="0"/>
                  </a:rPr>
                  <a:t> tế và </a:t>
                </a:r>
                <a:r>
                  <a:rPr lang="en-US" sz="2800">
                    <a:solidFill>
                      <a:schemeClr val="tx1">
                        <a:lumMod val="95000"/>
                        <a:lumOff val="5000"/>
                      </a:schemeClr>
                    </a:solidFill>
                    <a:latin typeface="Times New Roman" pitchFamily="18" charset="0"/>
                    <a:ea typeface="Times New Roman" pitchFamily="18" charset="0"/>
                    <a:cs typeface="Times New Roman" pitchFamily="18" charset="0"/>
                  </a:rPr>
                  <a:t>số tấn hàng xí nghiệp làm trong </a:t>
                </a:r>
                <a:r>
                  <a:rPr kumimoji="0" lang="en-US" sz="2800" b="0" i="0" u="none" strike="noStrike" cap="none" normalizeH="0">
                    <a:ln>
                      <a:noFill/>
                    </a:ln>
                    <a:solidFill>
                      <a:schemeClr val="tx1">
                        <a:lumMod val="95000"/>
                        <a:lumOff val="5000"/>
                      </a:schemeClr>
                    </a:solidFill>
                    <a:effectLst/>
                    <a:latin typeface="Times New Roman" pitchFamily="18" charset="0"/>
                    <a:ea typeface="Times New Roman" pitchFamily="18" charset="0"/>
                    <a:cs typeface="Times New Roman" pitchFamily="18" charset="0"/>
                  </a:rPr>
                  <a:t>1 ngày theo dự định:</a:t>
                </a:r>
              </a:p>
              <a:p>
                <a:pPr lvl="0" algn="ctr" fontAlgn="base">
                  <a:spcBef>
                    <a:spcPct val="0"/>
                  </a:spcBef>
                  <a:spcAft>
                    <a:spcPct val="0"/>
                  </a:spcAft>
                </a:pPr>
                <a14:m>
                  <m:oMathPara xmlns:m="http://schemas.openxmlformats.org/officeDocument/2006/math">
                    <m:oMathParaPr>
                      <m:jc m:val="centerGroup"/>
                    </m:oMathParaPr>
                    <m:oMath xmlns:m="http://schemas.openxmlformats.org/officeDocument/2006/math">
                      <m:f>
                        <m:fPr>
                          <m:ctrlPr>
                            <a:rPr lang="en-US" sz="2800" i="1">
                              <a:solidFill>
                                <a:srgbClr val="FF0000"/>
                              </a:solidFill>
                              <a:latin typeface="Cambria Math" panose="02040503050406030204" pitchFamily="18" charset="0"/>
                              <a:cs typeface="Times New Roman" pitchFamily="18" charset="0"/>
                            </a:rPr>
                          </m:ctrlPr>
                        </m:fPr>
                        <m:num>
                          <m:r>
                            <m:rPr>
                              <m:nor/>
                            </m:rPr>
                            <a:rPr lang="en-US" sz="2800">
                              <a:solidFill>
                                <a:srgbClr val="FF0000"/>
                              </a:solidFill>
                              <a:latin typeface="Times New Roman" pitchFamily="18" charset="0"/>
                              <a:cs typeface="Times New Roman" pitchFamily="18" charset="0"/>
                            </a:rPr>
                            <m:t>12</m:t>
                          </m:r>
                          <m:r>
                            <m:rPr>
                              <m:nor/>
                            </m:rPr>
                            <a:rPr lang="en-US" sz="2800" b="0" i="0" smtClean="0">
                              <a:solidFill>
                                <a:srgbClr val="FF0000"/>
                              </a:solidFill>
                              <a:latin typeface="Times New Roman" pitchFamily="18" charset="0"/>
                              <a:cs typeface="Times New Roman" pitchFamily="18" charset="0"/>
                            </a:rPr>
                            <m:t>5</m:t>
                          </m:r>
                        </m:num>
                        <m:den>
                          <m:r>
                            <m:rPr>
                              <m:nor/>
                            </m:rPr>
                            <a:rPr lang="en-US" sz="2800">
                              <a:solidFill>
                                <a:srgbClr val="FF0000"/>
                              </a:solidFill>
                              <a:latin typeface="Times New Roman" pitchFamily="18" charset="0"/>
                              <a:cs typeface="Times New Roman" pitchFamily="18" charset="0"/>
                            </a:rPr>
                            <m:t>x</m:t>
                          </m:r>
                          <m:r>
                            <m:rPr>
                              <m:nor/>
                            </m:rPr>
                            <a:rPr lang="en-US" sz="2800" b="0" i="0" smtClean="0">
                              <a:solidFill>
                                <a:srgbClr val="FF0000"/>
                              </a:solidFill>
                              <a:latin typeface="Times New Roman" pitchFamily="18" charset="0"/>
                              <a:cs typeface="Times New Roman" pitchFamily="18" charset="0"/>
                            </a:rPr>
                            <m:t> − 1</m:t>
                          </m:r>
                        </m:den>
                      </m:f>
                      <m:r>
                        <m:rPr>
                          <m:nor/>
                        </m:rPr>
                        <a:rPr lang="en-US" sz="2800" b="0" i="0" smtClean="0">
                          <a:solidFill>
                            <a:srgbClr val="FF0000"/>
                          </a:solidFill>
                          <a:latin typeface="Times New Roman" pitchFamily="18" charset="0"/>
                          <a:cs typeface="Times New Roman" pitchFamily="18" charset="0"/>
                        </a:rPr>
                        <m:t>:</m:t>
                      </m:r>
                      <m:f>
                        <m:fPr>
                          <m:ctrlPr>
                            <a:rPr lang="en-US" sz="2800" i="1">
                              <a:solidFill>
                                <a:srgbClr val="FF0000"/>
                              </a:solidFill>
                              <a:latin typeface="Cambria Math" panose="02040503050406030204" pitchFamily="18" charset="0"/>
                              <a:cs typeface="Times New Roman" pitchFamily="18" charset="0"/>
                            </a:rPr>
                          </m:ctrlPr>
                        </m:fPr>
                        <m:num>
                          <m:r>
                            <m:rPr>
                              <m:nor/>
                            </m:rPr>
                            <a:rPr lang="en-US" sz="2800">
                              <a:solidFill>
                                <a:srgbClr val="FF0000"/>
                              </a:solidFill>
                              <a:latin typeface="Times New Roman" pitchFamily="18" charset="0"/>
                              <a:cs typeface="Times New Roman" pitchFamily="18" charset="0"/>
                            </a:rPr>
                            <m:t>120</m:t>
                          </m:r>
                        </m:num>
                        <m:den>
                          <m:r>
                            <m:rPr>
                              <m:nor/>
                            </m:rPr>
                            <a:rPr lang="en-US" sz="2800">
                              <a:solidFill>
                                <a:srgbClr val="FF0000"/>
                              </a:solidFill>
                              <a:latin typeface="Times New Roman" pitchFamily="18" charset="0"/>
                              <a:cs typeface="Times New Roman" pitchFamily="18" charset="0"/>
                            </a:rPr>
                            <m:t>x</m:t>
                          </m:r>
                        </m:den>
                      </m:f>
                      <m:r>
                        <m:rPr>
                          <m:nor/>
                        </m:rPr>
                        <a:rPr lang="en-US" sz="2800" b="0" i="0" smtClean="0">
                          <a:solidFill>
                            <a:srgbClr val="FF0000"/>
                          </a:solidFill>
                          <a:latin typeface="Cambria Math" panose="02040503050406030204" pitchFamily="18" charset="0"/>
                          <a:cs typeface="Times New Roman" pitchFamily="18" charset="0"/>
                        </a:rPr>
                        <m:t> </m:t>
                      </m:r>
                      <m:r>
                        <m:rPr>
                          <m:nor/>
                        </m:rPr>
                        <a:rPr lang="en-US" sz="2800" b="0" i="0" smtClean="0">
                          <a:solidFill>
                            <a:srgbClr val="FF0000"/>
                          </a:solidFill>
                          <a:latin typeface="Times New Roman" pitchFamily="18" charset="0"/>
                          <a:cs typeface="Times New Roman" pitchFamily="18" charset="0"/>
                        </a:rPr>
                        <m:t>= </m:t>
                      </m:r>
                      <m:f>
                        <m:fPr>
                          <m:ctrlPr>
                            <a:rPr lang="en-US" sz="2800" i="1">
                              <a:solidFill>
                                <a:srgbClr val="FF0000"/>
                              </a:solidFill>
                              <a:latin typeface="Cambria Math" panose="02040503050406030204" pitchFamily="18" charset="0"/>
                              <a:cs typeface="Times New Roman" pitchFamily="18" charset="0"/>
                            </a:rPr>
                          </m:ctrlPr>
                        </m:fPr>
                        <m:num>
                          <m:r>
                            <m:rPr>
                              <m:nor/>
                            </m:rPr>
                            <a:rPr lang="en-US" sz="2800">
                              <a:solidFill>
                                <a:srgbClr val="FF0000"/>
                              </a:solidFill>
                              <a:latin typeface="Times New Roman" pitchFamily="18" charset="0"/>
                              <a:cs typeface="Times New Roman" pitchFamily="18" charset="0"/>
                            </a:rPr>
                            <m:t>2</m:t>
                          </m:r>
                          <m:r>
                            <m:rPr>
                              <m:nor/>
                            </m:rPr>
                            <a:rPr lang="en-US" sz="2800" b="0" i="0" smtClean="0">
                              <a:solidFill>
                                <a:srgbClr val="FF0000"/>
                              </a:solidFill>
                              <a:latin typeface="Times New Roman" pitchFamily="18" charset="0"/>
                              <a:cs typeface="Times New Roman" pitchFamily="18" charset="0"/>
                            </a:rPr>
                            <m:t>5</m:t>
                          </m:r>
                          <m:r>
                            <m:rPr>
                              <m:nor/>
                            </m:rPr>
                            <a:rPr lang="en-US" sz="2800" b="0" i="0" smtClean="0">
                              <a:solidFill>
                                <a:srgbClr val="FF0000"/>
                              </a:solidFill>
                              <a:latin typeface="Times New Roman" pitchFamily="18" charset="0"/>
                              <a:cs typeface="Times New Roman" pitchFamily="18" charset="0"/>
                            </a:rPr>
                            <m:t>x</m:t>
                          </m:r>
                        </m:num>
                        <m:den>
                          <m:r>
                            <m:rPr>
                              <m:nor/>
                            </m:rPr>
                            <a:rPr lang="en-US" sz="2800" b="0" i="0" smtClean="0">
                              <a:solidFill>
                                <a:srgbClr val="FF0000"/>
                              </a:solidFill>
                              <a:latin typeface="Times New Roman" pitchFamily="18" charset="0"/>
                              <a:cs typeface="Times New Roman" pitchFamily="18" charset="0"/>
                            </a:rPr>
                            <m:t>24</m:t>
                          </m:r>
                          <m:d>
                            <m:dPr>
                              <m:ctrlPr>
                                <a:rPr lang="en-US" sz="2800" i="1" smtClean="0">
                                  <a:solidFill>
                                    <a:srgbClr val="FF0000"/>
                                  </a:solidFill>
                                  <a:latin typeface="Cambria Math" panose="02040503050406030204" pitchFamily="18" charset="0"/>
                                  <a:cs typeface="Times New Roman" pitchFamily="18" charset="0"/>
                                </a:rPr>
                              </m:ctrlPr>
                            </m:dPr>
                            <m:e>
                              <m:r>
                                <m:rPr>
                                  <m:nor/>
                                </m:rPr>
                                <a:rPr lang="en-US" sz="2800">
                                  <a:solidFill>
                                    <a:srgbClr val="FF0000"/>
                                  </a:solidFill>
                                  <a:latin typeface="Times New Roman" pitchFamily="18" charset="0"/>
                                  <a:cs typeface="Times New Roman" pitchFamily="18" charset="0"/>
                                </a:rPr>
                                <m:t>x</m:t>
                              </m:r>
                              <m:r>
                                <m:rPr>
                                  <m:nor/>
                                </m:rPr>
                                <a:rPr lang="en-US" sz="2800" b="0" i="0" smtClean="0">
                                  <a:solidFill>
                                    <a:srgbClr val="FF0000"/>
                                  </a:solidFill>
                                  <a:latin typeface="Times New Roman" pitchFamily="18" charset="0"/>
                                  <a:cs typeface="Times New Roman" pitchFamily="18" charset="0"/>
                                </a:rPr>
                                <m:t> </m:t>
                              </m:r>
                              <m:r>
                                <m:rPr>
                                  <m:nor/>
                                </m:rPr>
                                <a:rPr lang="en-US" sz="2800">
                                  <a:solidFill>
                                    <a:srgbClr val="FF0000"/>
                                  </a:solidFill>
                                  <a:latin typeface="Times New Roman" pitchFamily="18" charset="0"/>
                                  <a:cs typeface="Times New Roman" pitchFamily="18" charset="0"/>
                                </a:rPr>
                                <m:t>−</m:t>
                              </m:r>
                              <m:r>
                                <m:rPr>
                                  <m:nor/>
                                </m:rPr>
                                <a:rPr lang="en-US" sz="2800" b="0" i="0" smtClean="0">
                                  <a:solidFill>
                                    <a:srgbClr val="FF0000"/>
                                  </a:solidFill>
                                  <a:latin typeface="Times New Roman" pitchFamily="18" charset="0"/>
                                  <a:cs typeface="Times New Roman" pitchFamily="18" charset="0"/>
                                </a:rPr>
                                <m:t> </m:t>
                              </m:r>
                              <m:r>
                                <m:rPr>
                                  <m:nor/>
                                </m:rPr>
                                <a:rPr lang="en-US" sz="2800">
                                  <a:solidFill>
                                    <a:srgbClr val="FF0000"/>
                                  </a:solidFill>
                                  <a:latin typeface="Times New Roman" pitchFamily="18" charset="0"/>
                                  <a:cs typeface="Times New Roman" pitchFamily="18" charset="0"/>
                                </a:rPr>
                                <m:t>1</m:t>
                              </m:r>
                            </m:e>
                          </m:d>
                        </m:den>
                      </m:f>
                    </m:oMath>
                  </m:oMathPara>
                </a14:m>
                <a:endParaRPr kumimoji="0" lang="en-US" sz="2800" b="0" i="0" u="none" strike="noStrike" cap="none" normalizeH="0" baseline="0">
                  <a:ln>
                    <a:noFill/>
                  </a:ln>
                  <a:solidFill>
                    <a:srgbClr val="0000A2"/>
                  </a:solidFill>
                  <a:effectLst/>
                  <a:latin typeface="Times New Roman" pitchFamily="18" charset="0"/>
                  <a:cs typeface="Times New Roman" pitchFamily="18" charset="0"/>
                </a:endParaRPr>
              </a:p>
            </p:txBody>
          </p:sp>
        </mc:Choice>
        <mc:Fallback xmlns="">
          <p:sp>
            <p:nvSpPr>
              <p:cNvPr id="53" name="Rectangle 12"/>
              <p:cNvSpPr>
                <a:spLocks noRot="1" noChangeAspect="1" noMove="1" noResize="1" noEditPoints="1" noAdjustHandles="1" noChangeArrowheads="1" noChangeShapeType="1" noTextEdit="1"/>
              </p:cNvSpPr>
              <p:nvPr/>
            </p:nvSpPr>
            <p:spPr bwMode="auto">
              <a:xfrm>
                <a:off x="195123" y="3359732"/>
                <a:ext cx="8991600" cy="1824987"/>
              </a:xfrm>
              <a:prstGeom prst="rect">
                <a:avLst/>
              </a:prstGeom>
              <a:blipFill>
                <a:blip r:embed="rId9"/>
                <a:stretch>
                  <a:fillRect l="-1356" t="-3000" r="-1424"/>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spTree>
    <p:extLst>
      <p:ext uri="{BB962C8B-B14F-4D97-AF65-F5344CB8AC3E}">
        <p14:creationId xmlns:p14="http://schemas.microsoft.com/office/powerpoint/2010/main" val="310935994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left)">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left)">
                                      <p:cBhvr>
                                        <p:cTn id="22" dur="500"/>
                                        <p:tgtEl>
                                          <p:spTgt spid="3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wipe(left)">
                                      <p:cBhvr>
                                        <p:cTn id="27" dur="500"/>
                                        <p:tgtEl>
                                          <p:spTgt spid="43"/>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44"/>
                                        </p:tgtEl>
                                        <p:attrNameLst>
                                          <p:attrName>style.visibility</p:attrName>
                                        </p:attrNameLst>
                                      </p:cBhvr>
                                      <p:to>
                                        <p:strVal val="visible"/>
                                      </p:to>
                                    </p:set>
                                    <p:animEffect transition="in" filter="wipe(left)">
                                      <p:cBhvr>
                                        <p:cTn id="32" dur="500"/>
                                        <p:tgtEl>
                                          <p:spTgt spid="44"/>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wipe(left)">
                                      <p:cBhvr>
                                        <p:cTn id="37" dur="500"/>
                                        <p:tgtEl>
                                          <p:spTgt spid="45"/>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46"/>
                                        </p:tgtEl>
                                        <p:attrNameLst>
                                          <p:attrName>style.visibility</p:attrName>
                                        </p:attrNameLst>
                                      </p:cBhvr>
                                      <p:to>
                                        <p:strVal val="visible"/>
                                      </p:to>
                                    </p:set>
                                    <p:animEffect transition="in" filter="wipe(left)">
                                      <p:cBhvr>
                                        <p:cTn id="42" dur="500"/>
                                        <p:tgtEl>
                                          <p:spTgt spid="46"/>
                                        </p:tgtEl>
                                      </p:cBhvr>
                                    </p:animEffect>
                                  </p:childTnLst>
                                </p:cTn>
                              </p:par>
                            </p:childTnLst>
                          </p:cTn>
                        </p:par>
                      </p:childTnLst>
                    </p:cTn>
                  </p:par>
                  <p:par>
                    <p:cTn id="43" fill="hold">
                      <p:stCondLst>
                        <p:cond delay="indefinite"/>
                      </p:stCondLst>
                      <p:childTnLst>
                        <p:par>
                          <p:cTn id="44" fill="hold">
                            <p:stCondLst>
                              <p:cond delay="0"/>
                            </p:stCondLst>
                            <p:childTnLst>
                              <p:par>
                                <p:cTn id="45" presetID="1" presetClass="exit" presetSubtype="0" fill="hold" grpId="1" nodeType="clickEffect">
                                  <p:stCondLst>
                                    <p:cond delay="0"/>
                                  </p:stCondLst>
                                  <p:childTnLst>
                                    <p:set>
                                      <p:cBhvr>
                                        <p:cTn id="46" dur="1" fill="hold">
                                          <p:stCondLst>
                                            <p:cond delay="0"/>
                                          </p:stCondLst>
                                        </p:cTn>
                                        <p:tgtEl>
                                          <p:spTgt spid="46"/>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grpId="0" nodeType="clickEffect">
                                  <p:stCondLst>
                                    <p:cond delay="0"/>
                                  </p:stCondLst>
                                  <p:childTnLst>
                                    <p:set>
                                      <p:cBhvr>
                                        <p:cTn id="50" dur="1" fill="hold">
                                          <p:stCondLst>
                                            <p:cond delay="0"/>
                                          </p:stCondLst>
                                        </p:cTn>
                                        <p:tgtEl>
                                          <p:spTgt spid="47"/>
                                        </p:tgtEl>
                                        <p:attrNameLst>
                                          <p:attrName>style.visibility</p:attrName>
                                        </p:attrNameLst>
                                      </p:cBhvr>
                                      <p:to>
                                        <p:strVal val="visible"/>
                                      </p:to>
                                    </p:set>
                                    <p:animEffect transition="in" filter="wipe(left)">
                                      <p:cBhvr>
                                        <p:cTn id="51" dur="500"/>
                                        <p:tgtEl>
                                          <p:spTgt spid="47"/>
                                        </p:tgtEl>
                                      </p:cBhvr>
                                    </p:animEffect>
                                  </p:childTnLst>
                                </p:cTn>
                              </p:par>
                            </p:childTnLst>
                          </p:cTn>
                        </p:par>
                      </p:childTnLst>
                    </p:cTn>
                  </p:par>
                  <p:par>
                    <p:cTn id="52" fill="hold">
                      <p:stCondLst>
                        <p:cond delay="indefinite"/>
                      </p:stCondLst>
                      <p:childTnLst>
                        <p:par>
                          <p:cTn id="53" fill="hold">
                            <p:stCondLst>
                              <p:cond delay="0"/>
                            </p:stCondLst>
                            <p:childTnLst>
                              <p:par>
                                <p:cTn id="54" presetID="1" presetClass="exit" presetSubtype="0" fill="hold" grpId="1" nodeType="clickEffect">
                                  <p:stCondLst>
                                    <p:cond delay="0"/>
                                  </p:stCondLst>
                                  <p:childTnLst>
                                    <p:set>
                                      <p:cBhvr>
                                        <p:cTn id="55" dur="1" fill="hold">
                                          <p:stCondLst>
                                            <p:cond delay="0"/>
                                          </p:stCondLst>
                                        </p:cTn>
                                        <p:tgtEl>
                                          <p:spTgt spid="47"/>
                                        </p:tgtEl>
                                        <p:attrNameLst>
                                          <p:attrName>style.visibility</p:attrName>
                                        </p:attrNameLst>
                                      </p:cBhvr>
                                      <p:to>
                                        <p:strVal val="hidden"/>
                                      </p:to>
                                    </p:se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grpId="0" nodeType="clickEffect">
                                  <p:stCondLst>
                                    <p:cond delay="0"/>
                                  </p:stCondLst>
                                  <p:childTnLst>
                                    <p:set>
                                      <p:cBhvr>
                                        <p:cTn id="59" dur="1" fill="hold">
                                          <p:stCondLst>
                                            <p:cond delay="0"/>
                                          </p:stCondLst>
                                        </p:cTn>
                                        <p:tgtEl>
                                          <p:spTgt spid="53"/>
                                        </p:tgtEl>
                                        <p:attrNameLst>
                                          <p:attrName>style.visibility</p:attrName>
                                        </p:attrNameLst>
                                      </p:cBhvr>
                                      <p:to>
                                        <p:strVal val="visible"/>
                                      </p:to>
                                    </p:set>
                                    <p:animEffect transition="in" filter="wipe(left)">
                                      <p:cBhvr>
                                        <p:cTn id="60"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3" grpId="0"/>
      <p:bldP spid="27" grpId="0"/>
      <p:bldP spid="31" grpId="0"/>
      <p:bldP spid="43" grpId="0"/>
      <p:bldP spid="44" grpId="0"/>
      <p:bldP spid="45" grpId="0"/>
      <p:bldP spid="46" grpId="0"/>
      <p:bldP spid="46" grpId="1"/>
      <p:bldP spid="47" grpId="0"/>
      <p:bldP spid="47" grpId="1"/>
      <p:bldP spid="5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Rectangle 1"/>
              <p:cNvSpPr/>
              <p:nvPr/>
            </p:nvSpPr>
            <p:spPr>
              <a:xfrm>
                <a:off x="178526" y="514350"/>
                <a:ext cx="8762999" cy="4022896"/>
              </a:xfrm>
              <a:prstGeom prst="rect">
                <a:avLst/>
              </a:prstGeom>
            </p:spPr>
            <p:txBody>
              <a:bodyPr wrap="square">
                <a:spAutoFit/>
              </a:bodyPr>
              <a:lstStyle/>
              <a:p>
                <a:pPr algn="just"/>
                <a:r>
                  <a:rPr lang="fr-FR" sz="2800" b="1">
                    <a:solidFill>
                      <a:srgbClr val="C00000"/>
                    </a:solidFill>
                    <a:latin typeface="Times New Roman" pitchFamily="18" charset="0"/>
                    <a:cs typeface="Times New Roman" pitchFamily="18" charset="0"/>
                  </a:rPr>
                  <a:t>Bài 6. </a:t>
                </a:r>
                <a:r>
                  <a:rPr lang="en-US" sz="2800">
                    <a:solidFill>
                      <a:schemeClr val="tx1">
                        <a:lumMod val="95000"/>
                        <a:lumOff val="5000"/>
                      </a:schemeClr>
                    </a:solidFill>
                    <a:latin typeface="Times New Roman" pitchFamily="18" charset="0"/>
                    <a:cs typeface="Times New Roman" pitchFamily="18" charset="0"/>
                  </a:rPr>
                  <a:t>Một ô tô chở hàng đi từ địa điểm </a:t>
                </a:r>
                <a14:m>
                  <m:oMath xmlns:m="http://schemas.openxmlformats.org/officeDocument/2006/math">
                    <m:r>
                      <m:rPr>
                        <m:nor/>
                      </m:rPr>
                      <a:rPr lang="en-US" sz="2800" b="0" i="0" smtClean="0">
                        <a:solidFill>
                          <a:schemeClr val="tx1">
                            <a:lumMod val="95000"/>
                            <a:lumOff val="5000"/>
                          </a:schemeClr>
                        </a:solidFill>
                        <a:latin typeface="Times New Roman" pitchFamily="18" charset="0"/>
                        <a:cs typeface="Times New Roman" pitchFamily="18" charset="0"/>
                      </a:rPr>
                      <m:t>A</m:t>
                    </m:r>
                  </m:oMath>
                </a14:m>
                <a:r>
                  <a:rPr lang="en-US" sz="2800">
                    <a:solidFill>
                      <a:schemeClr val="tx1">
                        <a:lumMod val="95000"/>
                        <a:lumOff val="5000"/>
                      </a:schemeClr>
                    </a:solidFill>
                    <a:latin typeface="Times New Roman" pitchFamily="18" charset="0"/>
                    <a:cs typeface="Times New Roman" pitchFamily="18" charset="0"/>
                  </a:rPr>
                  <a:t> đến địa điểm </a:t>
                </a:r>
                <a14:m>
                  <m:oMath xmlns:m="http://schemas.openxmlformats.org/officeDocument/2006/math">
                    <m:r>
                      <m:rPr>
                        <m:nor/>
                      </m:rPr>
                      <a:rPr lang="en-US" sz="2800" b="0" i="0" smtClean="0">
                        <a:solidFill>
                          <a:schemeClr val="tx1">
                            <a:lumMod val="95000"/>
                            <a:lumOff val="5000"/>
                          </a:schemeClr>
                        </a:solidFill>
                        <a:latin typeface="Times New Roman" pitchFamily="18" charset="0"/>
                        <a:cs typeface="Times New Roman" pitchFamily="18" charset="0"/>
                      </a:rPr>
                      <m:t>B</m:t>
                    </m:r>
                  </m:oMath>
                </a14:m>
                <a:r>
                  <a:rPr lang="en-US" sz="2800">
                    <a:solidFill>
                      <a:schemeClr val="tx1">
                        <a:lumMod val="95000"/>
                        <a:lumOff val="5000"/>
                      </a:schemeClr>
                    </a:solidFill>
                    <a:latin typeface="Times New Roman" pitchFamily="18" charset="0"/>
                    <a:cs typeface="Times New Roman" pitchFamily="18" charset="0"/>
                  </a:rPr>
                  <a:t> hết </a:t>
                </a:r>
                <a14:m>
                  <m:oMath xmlns:m="http://schemas.openxmlformats.org/officeDocument/2006/math">
                    <m:r>
                      <m:rPr>
                        <m:nor/>
                      </m:rPr>
                      <a:rPr lang="en-US" sz="2800" i="0">
                        <a:solidFill>
                          <a:schemeClr val="tx1">
                            <a:lumMod val="95000"/>
                            <a:lumOff val="5000"/>
                          </a:schemeClr>
                        </a:solidFill>
                        <a:latin typeface="Times New Roman" pitchFamily="18" charset="0"/>
                        <a:cs typeface="Times New Roman" pitchFamily="18" charset="0"/>
                      </a:rPr>
                      <m:t>x</m:t>
                    </m:r>
                  </m:oMath>
                </a14:m>
                <a:r>
                  <a:rPr lang="en-US" sz="2800">
                    <a:solidFill>
                      <a:schemeClr val="tx1">
                        <a:lumMod val="95000"/>
                        <a:lumOff val="5000"/>
                      </a:schemeClr>
                    </a:solidFill>
                    <a:latin typeface="Times New Roman" pitchFamily="18" charset="0"/>
                    <a:cs typeface="Times New Roman" pitchFamily="18" charset="0"/>
                  </a:rPr>
                  <a:t> giờ. Sau khi trả hàng tại địa điểm </a:t>
                </a:r>
                <a14:m>
                  <m:oMath xmlns:m="http://schemas.openxmlformats.org/officeDocument/2006/math">
                    <m:r>
                      <m:rPr>
                        <m:nor/>
                      </m:rPr>
                      <a:rPr lang="en-US" sz="2800">
                        <a:solidFill>
                          <a:schemeClr val="tx1">
                            <a:lumMod val="95000"/>
                            <a:lumOff val="5000"/>
                          </a:schemeClr>
                        </a:solidFill>
                        <a:latin typeface="Times New Roman" pitchFamily="18" charset="0"/>
                        <a:cs typeface="Times New Roman" pitchFamily="18" charset="0"/>
                      </a:rPr>
                      <m:t>B</m:t>
                    </m:r>
                  </m:oMath>
                </a14:m>
                <a:r>
                  <a:rPr lang="en-US" sz="2800">
                    <a:solidFill>
                      <a:schemeClr val="tx1">
                        <a:lumMod val="95000"/>
                        <a:lumOff val="5000"/>
                      </a:schemeClr>
                    </a:solidFill>
                    <a:latin typeface="Times New Roman" pitchFamily="18" charset="0"/>
                    <a:cs typeface="Times New Roman" pitchFamily="18" charset="0"/>
                  </a:rPr>
                  <a:t>, xe quay ngược trở lại địa điểm </a:t>
                </a:r>
                <a14:m>
                  <m:oMath xmlns:m="http://schemas.openxmlformats.org/officeDocument/2006/math">
                    <m:r>
                      <m:rPr>
                        <m:nor/>
                      </m:rPr>
                      <a:rPr lang="en-US" sz="2800">
                        <a:solidFill>
                          <a:schemeClr val="tx1">
                            <a:lumMod val="95000"/>
                            <a:lumOff val="5000"/>
                          </a:schemeClr>
                        </a:solidFill>
                        <a:latin typeface="Times New Roman" pitchFamily="18" charset="0"/>
                        <a:cs typeface="Times New Roman" pitchFamily="18" charset="0"/>
                      </a:rPr>
                      <m:t>A</m:t>
                    </m:r>
                  </m:oMath>
                </a14:m>
                <a:r>
                  <a:rPr lang="en-US" sz="2800">
                    <a:solidFill>
                      <a:schemeClr val="tx1">
                        <a:lumMod val="95000"/>
                        <a:lumOff val="5000"/>
                      </a:schemeClr>
                    </a:solidFill>
                    <a:latin typeface="Times New Roman" pitchFamily="18" charset="0"/>
                    <a:cs typeface="Times New Roman" pitchFamily="18" charset="0"/>
                  </a:rPr>
                  <a:t> nhưng thời gian xe chạy về đến </a:t>
                </a:r>
                <a14:m>
                  <m:oMath xmlns:m="http://schemas.openxmlformats.org/officeDocument/2006/math">
                    <m:r>
                      <m:rPr>
                        <m:nor/>
                      </m:rPr>
                      <a:rPr lang="en-US" sz="2800">
                        <a:solidFill>
                          <a:schemeClr val="tx1">
                            <a:lumMod val="95000"/>
                            <a:lumOff val="5000"/>
                          </a:schemeClr>
                        </a:solidFill>
                        <a:latin typeface="Times New Roman" pitchFamily="18" charset="0"/>
                        <a:cs typeface="Times New Roman" pitchFamily="18" charset="0"/>
                      </a:rPr>
                      <m:t>A</m:t>
                    </m:r>
                  </m:oMath>
                </a14:m>
                <a:r>
                  <a:rPr lang="en-US" sz="2800">
                    <a:solidFill>
                      <a:schemeClr val="tx1">
                        <a:lumMod val="95000"/>
                        <a:lumOff val="5000"/>
                      </a:schemeClr>
                    </a:solidFill>
                    <a:latin typeface="Times New Roman" pitchFamily="18" charset="0"/>
                    <a:cs typeface="Times New Roman" pitchFamily="18" charset="0"/>
                  </a:rPr>
                  <a:t> chỉ là </a:t>
                </a:r>
                <a14:m>
                  <m:oMath xmlns:m="http://schemas.openxmlformats.org/officeDocument/2006/math">
                    <m:r>
                      <m:rPr>
                        <m:nor/>
                      </m:rPr>
                      <a:rPr lang="en-US" sz="2800" i="0">
                        <a:solidFill>
                          <a:schemeClr val="tx1">
                            <a:lumMod val="95000"/>
                            <a:lumOff val="5000"/>
                          </a:schemeClr>
                        </a:solidFill>
                        <a:latin typeface="Times New Roman" pitchFamily="18" charset="0"/>
                        <a:cs typeface="Times New Roman" pitchFamily="18" charset="0"/>
                      </a:rPr>
                      <m:t>x</m:t>
                    </m:r>
                    <m:r>
                      <m:rPr>
                        <m:nor/>
                      </m:rPr>
                      <a:rPr lang="en-US" sz="2800" b="0" i="0" smtClean="0">
                        <a:solidFill>
                          <a:schemeClr val="tx1">
                            <a:lumMod val="95000"/>
                            <a:lumOff val="5000"/>
                          </a:schemeClr>
                        </a:solidFill>
                        <a:latin typeface="Times New Roman" pitchFamily="18" charset="0"/>
                        <a:cs typeface="Times New Roman" pitchFamily="18" charset="0"/>
                      </a:rPr>
                      <m:t>−1</m:t>
                    </m:r>
                  </m:oMath>
                </a14:m>
                <a:r>
                  <a:rPr lang="en-US" sz="2800">
                    <a:solidFill>
                      <a:schemeClr val="tx1">
                        <a:lumMod val="95000"/>
                        <a:lumOff val="5000"/>
                      </a:schemeClr>
                    </a:solidFill>
                    <a:latin typeface="Times New Roman" pitchFamily="18" charset="0"/>
                    <a:cs typeface="Times New Roman" pitchFamily="18" charset="0"/>
                  </a:rPr>
                  <a:t> giờ. Biết quãng đường </a:t>
                </a:r>
                <a14:m>
                  <m:oMath xmlns:m="http://schemas.openxmlformats.org/officeDocument/2006/math">
                    <m:r>
                      <m:rPr>
                        <m:nor/>
                      </m:rPr>
                      <a:rPr lang="en-US" sz="2800">
                        <a:solidFill>
                          <a:schemeClr val="tx1">
                            <a:lumMod val="95000"/>
                            <a:lumOff val="5000"/>
                          </a:schemeClr>
                        </a:solidFill>
                        <a:latin typeface="Times New Roman" pitchFamily="18" charset="0"/>
                        <a:cs typeface="Times New Roman" pitchFamily="18" charset="0"/>
                      </a:rPr>
                      <m:t>A</m:t>
                    </m:r>
                    <m:r>
                      <m:rPr>
                        <m:nor/>
                      </m:rPr>
                      <a:rPr lang="en-US" sz="2800" b="0" i="0" smtClean="0">
                        <a:solidFill>
                          <a:schemeClr val="tx1">
                            <a:lumMod val="95000"/>
                            <a:lumOff val="5000"/>
                          </a:schemeClr>
                        </a:solidFill>
                        <a:latin typeface="Times New Roman" pitchFamily="18" charset="0"/>
                        <a:cs typeface="Times New Roman" pitchFamily="18" charset="0"/>
                      </a:rPr>
                      <m:t>B</m:t>
                    </m:r>
                  </m:oMath>
                </a14:m>
                <a:r>
                  <a:rPr lang="en-US" sz="2800">
                    <a:solidFill>
                      <a:schemeClr val="tx1">
                        <a:lumMod val="95000"/>
                        <a:lumOff val="5000"/>
                      </a:schemeClr>
                    </a:solidFill>
                    <a:latin typeface="Times New Roman" pitchFamily="18" charset="0"/>
                    <a:cs typeface="Times New Roman" pitchFamily="18" charset="0"/>
                  </a:rPr>
                  <a:t> dài </a:t>
                </a:r>
                <a14:m>
                  <m:oMath xmlns:m="http://schemas.openxmlformats.org/officeDocument/2006/math">
                    <m:r>
                      <m:rPr>
                        <m:nor/>
                      </m:rPr>
                      <a:rPr lang="en-US" sz="2800">
                        <a:solidFill>
                          <a:schemeClr val="tx1">
                            <a:lumMod val="95000"/>
                            <a:lumOff val="5000"/>
                          </a:schemeClr>
                        </a:solidFill>
                        <a:latin typeface="Times New Roman" pitchFamily="18" charset="0"/>
                        <a:cs typeface="Times New Roman" pitchFamily="18" charset="0"/>
                      </a:rPr>
                      <m:t>1</m:t>
                    </m:r>
                    <m:r>
                      <m:rPr>
                        <m:nor/>
                      </m:rPr>
                      <a:rPr lang="en-US" sz="2800" b="0" i="0" smtClean="0">
                        <a:solidFill>
                          <a:schemeClr val="tx1">
                            <a:lumMod val="95000"/>
                            <a:lumOff val="5000"/>
                          </a:schemeClr>
                        </a:solidFill>
                        <a:latin typeface="Times New Roman" pitchFamily="18" charset="0"/>
                        <a:cs typeface="Times New Roman" pitchFamily="18" charset="0"/>
                      </a:rPr>
                      <m:t>6</m:t>
                    </m:r>
                    <m:r>
                      <m:rPr>
                        <m:nor/>
                      </m:rPr>
                      <a:rPr lang="en-US" sz="2800">
                        <a:solidFill>
                          <a:schemeClr val="tx1">
                            <a:lumMod val="95000"/>
                            <a:lumOff val="5000"/>
                          </a:schemeClr>
                        </a:solidFill>
                        <a:latin typeface="Times New Roman" pitchFamily="18" charset="0"/>
                        <a:cs typeface="Times New Roman" pitchFamily="18" charset="0"/>
                      </a:rPr>
                      <m:t>0</m:t>
                    </m:r>
                  </m:oMath>
                </a14:m>
                <a:r>
                  <a:rPr lang="en-US" sz="2800">
                    <a:solidFill>
                      <a:schemeClr val="tx1">
                        <a:lumMod val="95000"/>
                        <a:lumOff val="5000"/>
                      </a:schemeClr>
                    </a:solidFill>
                    <a:latin typeface="Times New Roman" pitchFamily="18" charset="0"/>
                    <a:cs typeface="Times New Roman" pitchFamily="18" charset="0"/>
                  </a:rPr>
                  <a:t> km, viết phân thức biểu thị theo </a:t>
                </a:r>
                <a14:m>
                  <m:oMath xmlns:m="http://schemas.openxmlformats.org/officeDocument/2006/math">
                    <m:r>
                      <m:rPr>
                        <m:nor/>
                      </m:rPr>
                      <a:rPr lang="en-US" sz="2800">
                        <a:solidFill>
                          <a:schemeClr val="tx1">
                            <a:lumMod val="95000"/>
                            <a:lumOff val="5000"/>
                          </a:schemeClr>
                        </a:solidFill>
                        <a:latin typeface="Times New Roman" pitchFamily="18" charset="0"/>
                        <a:cs typeface="Times New Roman" pitchFamily="18" charset="0"/>
                      </a:rPr>
                      <m:t>x</m:t>
                    </m:r>
                  </m:oMath>
                </a14:m>
                <a:r>
                  <a:rPr lang="en-US" sz="2800">
                    <a:solidFill>
                      <a:schemeClr val="tx1">
                        <a:lumMod val="95000"/>
                        <a:lumOff val="5000"/>
                      </a:schemeClr>
                    </a:solidFill>
                    <a:latin typeface="Times New Roman" pitchFamily="18" charset="0"/>
                    <a:cs typeface="Times New Roman" pitchFamily="18" charset="0"/>
                  </a:rPr>
                  <a:t>. </a:t>
                </a:r>
              </a:p>
              <a:p>
                <a:pPr algn="just"/>
                <a:r>
                  <a:rPr lang="en-US" sz="2800">
                    <a:solidFill>
                      <a:schemeClr val="tx1">
                        <a:lumMod val="95000"/>
                        <a:lumOff val="5000"/>
                      </a:schemeClr>
                    </a:solidFill>
                    <a:latin typeface="Times New Roman" pitchFamily="18" charset="0"/>
                    <a:cs typeface="Times New Roman" pitchFamily="18" charset="0"/>
                  </a:rPr>
                  <a:t>a) Tốc độ xe ô tô khi chạy từ </a:t>
                </a:r>
                <a14:m>
                  <m:oMath xmlns:m="http://schemas.openxmlformats.org/officeDocument/2006/math">
                    <m:r>
                      <m:rPr>
                        <m:nor/>
                      </m:rPr>
                      <a:rPr lang="en-US" sz="2800">
                        <a:solidFill>
                          <a:schemeClr val="tx1">
                            <a:lumMod val="95000"/>
                            <a:lumOff val="5000"/>
                          </a:schemeClr>
                        </a:solidFill>
                        <a:latin typeface="Times New Roman" pitchFamily="18" charset="0"/>
                        <a:cs typeface="Times New Roman" pitchFamily="18" charset="0"/>
                      </a:rPr>
                      <m:t>A</m:t>
                    </m:r>
                  </m:oMath>
                </a14:m>
                <a:r>
                  <a:rPr lang="en-US" sz="2800">
                    <a:solidFill>
                      <a:schemeClr val="tx1">
                        <a:lumMod val="95000"/>
                        <a:lumOff val="5000"/>
                      </a:schemeClr>
                    </a:solidFill>
                    <a:latin typeface="Times New Roman" pitchFamily="18" charset="0"/>
                    <a:cs typeface="Times New Roman" pitchFamily="18" charset="0"/>
                  </a:rPr>
                  <a:t> đến </a:t>
                </a:r>
                <a14:m>
                  <m:oMath xmlns:m="http://schemas.openxmlformats.org/officeDocument/2006/math">
                    <m:r>
                      <m:rPr>
                        <m:nor/>
                      </m:rPr>
                      <a:rPr lang="en-US" sz="2800">
                        <a:solidFill>
                          <a:schemeClr val="tx1">
                            <a:lumMod val="95000"/>
                            <a:lumOff val="5000"/>
                          </a:schemeClr>
                        </a:solidFill>
                        <a:latin typeface="Times New Roman" pitchFamily="18" charset="0"/>
                        <a:cs typeface="Times New Roman" pitchFamily="18" charset="0"/>
                      </a:rPr>
                      <m:t>B</m:t>
                    </m:r>
                  </m:oMath>
                </a14:m>
                <a:r>
                  <a:rPr lang="en-US" sz="2800">
                    <a:solidFill>
                      <a:schemeClr val="tx1">
                        <a:lumMod val="95000"/>
                        <a:lumOff val="5000"/>
                      </a:schemeClr>
                    </a:solidFill>
                    <a:latin typeface="Times New Roman" pitchFamily="18" charset="0"/>
                    <a:cs typeface="Times New Roman" pitchFamily="18" charset="0"/>
                  </a:rPr>
                  <a:t>. </a:t>
                </a:r>
              </a:p>
              <a:p>
                <a:pPr algn="just"/>
                <a:r>
                  <a:rPr lang="en-US" sz="2800">
                    <a:solidFill>
                      <a:schemeClr val="tx1">
                        <a:lumMod val="95000"/>
                        <a:lumOff val="5000"/>
                      </a:schemeClr>
                    </a:solidFill>
                    <a:latin typeface="Times New Roman" pitchFamily="18" charset="0"/>
                    <a:cs typeface="Times New Roman" pitchFamily="18" charset="0"/>
                  </a:rPr>
                  <a:t>b) Tốc độ xe ô tô khi chạy từ </a:t>
                </a:r>
                <a14:m>
                  <m:oMath xmlns:m="http://schemas.openxmlformats.org/officeDocument/2006/math">
                    <m:r>
                      <m:rPr>
                        <m:nor/>
                      </m:rPr>
                      <a:rPr lang="en-US" sz="2800">
                        <a:solidFill>
                          <a:schemeClr val="tx1">
                            <a:lumMod val="95000"/>
                            <a:lumOff val="5000"/>
                          </a:schemeClr>
                        </a:solidFill>
                        <a:latin typeface="Times New Roman" pitchFamily="18" charset="0"/>
                        <a:cs typeface="Times New Roman" pitchFamily="18" charset="0"/>
                      </a:rPr>
                      <m:t>B</m:t>
                    </m:r>
                  </m:oMath>
                </a14:m>
                <a:r>
                  <a:rPr lang="en-US" sz="2800">
                    <a:solidFill>
                      <a:schemeClr val="tx1">
                        <a:lumMod val="95000"/>
                        <a:lumOff val="5000"/>
                      </a:schemeClr>
                    </a:solidFill>
                    <a:latin typeface="Times New Roman" pitchFamily="18" charset="0"/>
                    <a:cs typeface="Times New Roman" pitchFamily="18" charset="0"/>
                  </a:rPr>
                  <a:t> về </a:t>
                </a:r>
                <a14:m>
                  <m:oMath xmlns:m="http://schemas.openxmlformats.org/officeDocument/2006/math">
                    <m:r>
                      <m:rPr>
                        <m:nor/>
                      </m:rPr>
                      <a:rPr lang="en-US" sz="2800">
                        <a:solidFill>
                          <a:schemeClr val="tx1">
                            <a:lumMod val="95000"/>
                            <a:lumOff val="5000"/>
                          </a:schemeClr>
                        </a:solidFill>
                        <a:latin typeface="Times New Roman" pitchFamily="18" charset="0"/>
                        <a:cs typeface="Times New Roman" pitchFamily="18" charset="0"/>
                      </a:rPr>
                      <m:t>A</m:t>
                    </m:r>
                  </m:oMath>
                </a14:m>
                <a:r>
                  <a:rPr lang="en-US" sz="2800">
                    <a:solidFill>
                      <a:schemeClr val="tx1">
                        <a:lumMod val="95000"/>
                        <a:lumOff val="5000"/>
                      </a:schemeClr>
                    </a:solidFill>
                    <a:latin typeface="Times New Roman" pitchFamily="18" charset="0"/>
                    <a:cs typeface="Times New Roman" pitchFamily="18" charset="0"/>
                  </a:rPr>
                  <a:t>. </a:t>
                </a:r>
              </a:p>
              <a:p>
                <a:pPr algn="just"/>
                <a:r>
                  <a:rPr lang="en-US" sz="2800">
                    <a:solidFill>
                      <a:schemeClr val="tx1">
                        <a:lumMod val="95000"/>
                        <a:lumOff val="5000"/>
                      </a:schemeClr>
                    </a:solidFill>
                    <a:latin typeface="Times New Roman" pitchFamily="18" charset="0"/>
                    <a:cs typeface="Times New Roman" pitchFamily="18" charset="0"/>
                  </a:rPr>
                  <a:t>c) Tỉ số của tốc độ xe ô tô khi chạy từ </a:t>
                </a:r>
                <a14:m>
                  <m:oMath xmlns:m="http://schemas.openxmlformats.org/officeDocument/2006/math">
                    <m:r>
                      <m:rPr>
                        <m:nor/>
                      </m:rPr>
                      <a:rPr lang="en-US" sz="2800">
                        <a:solidFill>
                          <a:schemeClr val="tx1">
                            <a:lumMod val="95000"/>
                            <a:lumOff val="5000"/>
                          </a:schemeClr>
                        </a:solidFill>
                        <a:latin typeface="Times New Roman" pitchFamily="18" charset="0"/>
                        <a:cs typeface="Times New Roman" pitchFamily="18" charset="0"/>
                      </a:rPr>
                      <m:t>A</m:t>
                    </m:r>
                  </m:oMath>
                </a14:m>
                <a:r>
                  <a:rPr lang="en-US" sz="2800">
                    <a:solidFill>
                      <a:schemeClr val="tx1">
                        <a:lumMod val="95000"/>
                        <a:lumOff val="5000"/>
                      </a:schemeClr>
                    </a:solidFill>
                    <a:latin typeface="Times New Roman" pitchFamily="18" charset="0"/>
                    <a:cs typeface="Times New Roman" pitchFamily="18" charset="0"/>
                  </a:rPr>
                  <a:t> đến </a:t>
                </a:r>
                <a14:m>
                  <m:oMath xmlns:m="http://schemas.openxmlformats.org/officeDocument/2006/math">
                    <m:r>
                      <m:rPr>
                        <m:nor/>
                      </m:rPr>
                      <a:rPr lang="en-US" sz="2800">
                        <a:solidFill>
                          <a:schemeClr val="tx1">
                            <a:lumMod val="95000"/>
                            <a:lumOff val="5000"/>
                          </a:schemeClr>
                        </a:solidFill>
                        <a:latin typeface="Times New Roman" pitchFamily="18" charset="0"/>
                        <a:cs typeface="Times New Roman" pitchFamily="18" charset="0"/>
                      </a:rPr>
                      <m:t>B</m:t>
                    </m:r>
                  </m:oMath>
                </a14:m>
                <a:r>
                  <a:rPr lang="en-US" sz="2800">
                    <a:solidFill>
                      <a:schemeClr val="tx1">
                        <a:lumMod val="95000"/>
                        <a:lumOff val="5000"/>
                      </a:schemeClr>
                    </a:solidFill>
                    <a:latin typeface="Times New Roman" pitchFamily="18" charset="0"/>
                    <a:cs typeface="Times New Roman" pitchFamily="18" charset="0"/>
                  </a:rPr>
                  <a:t> và tốc độ xe ô tô khi chạy từ </a:t>
                </a:r>
                <a14:m>
                  <m:oMath xmlns:m="http://schemas.openxmlformats.org/officeDocument/2006/math">
                    <m:r>
                      <m:rPr>
                        <m:nor/>
                      </m:rPr>
                      <a:rPr lang="en-US" sz="2800">
                        <a:solidFill>
                          <a:schemeClr val="tx1">
                            <a:lumMod val="95000"/>
                            <a:lumOff val="5000"/>
                          </a:schemeClr>
                        </a:solidFill>
                        <a:latin typeface="Times New Roman" pitchFamily="18" charset="0"/>
                        <a:cs typeface="Times New Roman" pitchFamily="18" charset="0"/>
                      </a:rPr>
                      <m:t>B</m:t>
                    </m:r>
                  </m:oMath>
                </a14:m>
                <a:r>
                  <a:rPr lang="en-US" sz="2800">
                    <a:solidFill>
                      <a:schemeClr val="tx1">
                        <a:lumMod val="95000"/>
                        <a:lumOff val="5000"/>
                      </a:schemeClr>
                    </a:solidFill>
                    <a:latin typeface="Times New Roman" pitchFamily="18" charset="0"/>
                    <a:cs typeface="Times New Roman" pitchFamily="18" charset="0"/>
                  </a:rPr>
                  <a:t> về </a:t>
                </a:r>
                <a14:m>
                  <m:oMath xmlns:m="http://schemas.openxmlformats.org/officeDocument/2006/math">
                    <m:r>
                      <m:rPr>
                        <m:nor/>
                      </m:rPr>
                      <a:rPr lang="en-US" sz="2800">
                        <a:solidFill>
                          <a:schemeClr val="tx1">
                            <a:lumMod val="95000"/>
                            <a:lumOff val="5000"/>
                          </a:schemeClr>
                        </a:solidFill>
                        <a:latin typeface="Times New Roman" pitchFamily="18" charset="0"/>
                        <a:cs typeface="Times New Roman" pitchFamily="18" charset="0"/>
                      </a:rPr>
                      <m:t>A</m:t>
                    </m:r>
                  </m:oMath>
                </a14:m>
                <a:r>
                  <a:rPr lang="en-US" sz="2800">
                    <a:solidFill>
                      <a:schemeClr val="tx1">
                        <a:lumMod val="95000"/>
                        <a:lumOff val="5000"/>
                      </a:schemeClr>
                    </a:solidFill>
                    <a:latin typeface="Times New Roman" pitchFamily="18" charset="0"/>
                    <a:cs typeface="Times New Roman" pitchFamily="18" charset="0"/>
                  </a:rPr>
                  <a:t>. </a:t>
                </a:r>
              </a:p>
            </p:txBody>
          </p:sp>
        </mc:Choice>
        <mc:Fallback xmlns="">
          <p:sp>
            <p:nvSpPr>
              <p:cNvPr id="2" name="Rectangle 1"/>
              <p:cNvSpPr>
                <a:spLocks noRot="1" noChangeAspect="1" noMove="1" noResize="1" noEditPoints="1" noAdjustHandles="1" noChangeArrowheads="1" noChangeShapeType="1" noTextEdit="1"/>
              </p:cNvSpPr>
              <p:nvPr/>
            </p:nvSpPr>
            <p:spPr>
              <a:xfrm>
                <a:off x="178526" y="514350"/>
                <a:ext cx="8762999" cy="4022896"/>
              </a:xfrm>
              <a:prstGeom prst="rect">
                <a:avLst/>
              </a:prstGeom>
              <a:blipFill>
                <a:blip r:embed="rId2"/>
                <a:stretch>
                  <a:fillRect l="-1391" t="-1515" r="-1391" b="-1970"/>
                </a:stretch>
              </a:blipFill>
            </p:spPr>
            <p:txBody>
              <a:bodyPr/>
              <a:lstStyle/>
              <a:p>
                <a:r>
                  <a:rPr lang="en-US">
                    <a:noFill/>
                  </a:rPr>
                  <a:t> </a:t>
                </a:r>
              </a:p>
            </p:txBody>
          </p:sp>
        </mc:Fallback>
      </mc:AlternateContent>
    </p:spTree>
    <p:extLst>
      <p:ext uri="{BB962C8B-B14F-4D97-AF65-F5344CB8AC3E}">
        <p14:creationId xmlns:p14="http://schemas.microsoft.com/office/powerpoint/2010/main" val="405215531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a:spLocks noChangeArrowheads="1"/>
          </p:cNvSpPr>
          <p:nvPr/>
        </p:nvSpPr>
        <p:spPr bwMode="auto">
          <a:xfrm>
            <a:off x="1" y="407301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24" name="Rectangle 23"/>
          <p:cNvSpPr>
            <a:spLocks noChangeArrowheads="1"/>
          </p:cNvSpPr>
          <p:nvPr/>
        </p:nvSpPr>
        <p:spPr bwMode="auto">
          <a:xfrm>
            <a:off x="1" y="571131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25" name="Rectangle 24"/>
          <p:cNvSpPr>
            <a:spLocks noChangeArrowheads="1"/>
          </p:cNvSpPr>
          <p:nvPr/>
        </p:nvSpPr>
        <p:spPr bwMode="auto">
          <a:xfrm>
            <a:off x="1" y="647331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2" name="Rectangle 1"/>
          <p:cNvSpPr/>
          <p:nvPr/>
        </p:nvSpPr>
        <p:spPr>
          <a:xfrm>
            <a:off x="152400" y="-40043"/>
            <a:ext cx="2209800" cy="523220"/>
          </a:xfrm>
          <a:prstGeom prst="rect">
            <a:avLst/>
          </a:prstGeom>
        </p:spPr>
        <p:txBody>
          <a:bodyPr wrap="square">
            <a:spAutoFit/>
          </a:bodyPr>
          <a:lstStyle/>
          <a:p>
            <a:pPr algn="just" eaLnBrk="0" fontAlgn="base" hangingPunct="0">
              <a:spcBef>
                <a:spcPct val="0"/>
              </a:spcBef>
              <a:spcAft>
                <a:spcPct val="0"/>
              </a:spcAft>
              <a:tabLst>
                <a:tab pos="3306763" algn="l"/>
              </a:tabLst>
            </a:pPr>
            <a:r>
              <a:rPr lang="fr-FR" sz="2800" b="1">
                <a:solidFill>
                  <a:srgbClr val="C00000"/>
                </a:solidFill>
                <a:latin typeface="Times New Roman" pitchFamily="18" charset="0"/>
                <a:ea typeface="Times New Roman" pitchFamily="18" charset="0"/>
                <a:cs typeface="Times New Roman" pitchFamily="18" charset="0"/>
              </a:rPr>
              <a:t>Hướng dẫn:</a:t>
            </a:r>
            <a:r>
              <a:rPr lang="en-US" sz="2800">
                <a:solidFill>
                  <a:srgbClr val="0000BC"/>
                </a:solidFill>
                <a:latin typeface="Times New Roman" pitchFamily="18" charset="0"/>
                <a:ea typeface="Times New Roman" pitchFamily="18" charset="0"/>
                <a:cs typeface="Times New Roman" pitchFamily="18" charset="0"/>
              </a:rPr>
              <a:t>       </a:t>
            </a:r>
          </a:p>
        </p:txBody>
      </p:sp>
      <p:sp>
        <p:nvSpPr>
          <p:cNvPr id="14" name="Rectangle 13"/>
          <p:cNvSpPr/>
          <p:nvPr/>
        </p:nvSpPr>
        <p:spPr>
          <a:xfrm>
            <a:off x="685800" y="742950"/>
            <a:ext cx="7315200" cy="1121782"/>
          </a:xfrm>
          <a:prstGeom prst="rect">
            <a:avLst/>
          </a:prstGeom>
        </p:spPr>
        <p:txBody>
          <a:bodyPr wrap="square">
            <a:spAutoFit/>
          </a:bodyPr>
          <a:lstStyle/>
          <a:p>
            <a:pPr algn="just" eaLnBrk="0" fontAlgn="base" hangingPunct="0">
              <a:spcBef>
                <a:spcPct val="0"/>
              </a:spcBef>
              <a:spcAft>
                <a:spcPct val="0"/>
              </a:spcAft>
              <a:tabLst>
                <a:tab pos="3306763" algn="l"/>
              </a:tabLst>
            </a:pPr>
            <a:endParaRPr lang="en-US" sz="2700">
              <a:solidFill>
                <a:srgbClr val="0000BC"/>
              </a:solidFill>
              <a:latin typeface="Times New Roman" pitchFamily="18" charset="0"/>
              <a:cs typeface="Times New Roman" pitchFamily="18" charset="0"/>
            </a:endParaRPr>
          </a:p>
        </p:txBody>
      </p:sp>
      <p:sp>
        <p:nvSpPr>
          <p:cNvPr id="23" name="Rectangle 22"/>
          <p:cNvSpPr/>
          <p:nvPr/>
        </p:nvSpPr>
        <p:spPr>
          <a:xfrm>
            <a:off x="152400" y="365202"/>
            <a:ext cx="7848600" cy="523220"/>
          </a:xfrm>
          <a:prstGeom prst="rect">
            <a:avLst/>
          </a:prstGeom>
        </p:spPr>
        <p:txBody>
          <a:bodyPr wrap="square">
            <a:spAutoFit/>
          </a:bodyPr>
          <a:lstStyle/>
          <a:p>
            <a:pPr algn="just" eaLnBrk="0" fontAlgn="base" hangingPunct="0">
              <a:spcBef>
                <a:spcPct val="0"/>
              </a:spcBef>
              <a:spcAft>
                <a:spcPct val="0"/>
              </a:spcAft>
              <a:tabLst>
                <a:tab pos="3306763" algn="l"/>
              </a:tabLst>
            </a:pPr>
            <a:r>
              <a:rPr lang="en-US" sz="2800" i="1">
                <a:solidFill>
                  <a:schemeClr val="bg2">
                    <a:lumMod val="10000"/>
                  </a:schemeClr>
                </a:solidFill>
                <a:latin typeface="Times New Roman" pitchFamily="18" charset="0"/>
                <a:cs typeface="Times New Roman" pitchFamily="18" charset="0"/>
              </a:rPr>
              <a:t>Tốc độ xe ô tô </a:t>
            </a:r>
            <a:r>
              <a:rPr lang="en-US" sz="2800" i="1">
                <a:solidFill>
                  <a:srgbClr val="1C7500"/>
                </a:solidFill>
                <a:latin typeface="Times New Roman" pitchFamily="18" charset="0"/>
                <a:cs typeface="Times New Roman" pitchFamily="18" charset="0"/>
              </a:rPr>
              <a:t>bằng </a:t>
            </a:r>
            <a:r>
              <a:rPr lang="en-US" sz="2800" i="1">
                <a:solidFill>
                  <a:srgbClr val="FF33CC"/>
                </a:solidFill>
                <a:latin typeface="Times New Roman" pitchFamily="18" charset="0"/>
                <a:cs typeface="Times New Roman" pitchFamily="18" charset="0"/>
              </a:rPr>
              <a:t>quãng đường </a:t>
            </a:r>
            <a:r>
              <a:rPr lang="en-US" sz="2800" i="1">
                <a:solidFill>
                  <a:srgbClr val="1C7500"/>
                </a:solidFill>
                <a:latin typeface="Times New Roman" pitchFamily="18" charset="0"/>
                <a:cs typeface="Times New Roman" pitchFamily="18" charset="0"/>
              </a:rPr>
              <a:t>chia cho </a:t>
            </a:r>
            <a:r>
              <a:rPr lang="en-US" sz="2800" i="1">
                <a:solidFill>
                  <a:srgbClr val="7030A0"/>
                </a:solidFill>
                <a:latin typeface="Times New Roman" pitchFamily="18" charset="0"/>
                <a:cs typeface="Times New Roman" pitchFamily="18" charset="0"/>
              </a:rPr>
              <a:t>thời gian</a:t>
            </a:r>
            <a:r>
              <a:rPr lang="en-US" sz="2800" i="1">
                <a:solidFill>
                  <a:srgbClr val="1C7500"/>
                </a:solidFill>
                <a:latin typeface="Times New Roman" pitchFamily="18" charset="0"/>
                <a:cs typeface="Times New Roman" pitchFamily="18" charset="0"/>
              </a:rPr>
              <a:t>.</a:t>
            </a:r>
            <a:endParaRPr lang="en-US" sz="2800" i="1">
              <a:solidFill>
                <a:srgbClr val="1C7500"/>
              </a:solidFill>
              <a:latin typeface="Times New Roman" pitchFamily="18" charset="0"/>
              <a:ea typeface="Times New Roman" pitchFamily="18" charset="0"/>
              <a:cs typeface="Times New Roman" pitchFamily="18" charset="0"/>
            </a:endParaRPr>
          </a:p>
        </p:txBody>
      </p:sp>
      <p:sp>
        <p:nvSpPr>
          <p:cNvPr id="27" name="Rectangle 26"/>
          <p:cNvSpPr/>
          <p:nvPr/>
        </p:nvSpPr>
        <p:spPr>
          <a:xfrm>
            <a:off x="152400" y="722168"/>
            <a:ext cx="1632857" cy="523220"/>
          </a:xfrm>
          <a:prstGeom prst="rect">
            <a:avLst/>
          </a:prstGeom>
        </p:spPr>
        <p:txBody>
          <a:bodyPr wrap="square">
            <a:spAutoFit/>
          </a:bodyPr>
          <a:lstStyle/>
          <a:p>
            <a:pPr algn="just" eaLnBrk="0" fontAlgn="base" hangingPunct="0">
              <a:spcBef>
                <a:spcPct val="0"/>
              </a:spcBef>
              <a:spcAft>
                <a:spcPct val="0"/>
              </a:spcAft>
              <a:tabLst>
                <a:tab pos="3306763" algn="l"/>
              </a:tabLst>
            </a:pPr>
            <a:r>
              <a:rPr lang="fr-FR" sz="2800" b="1">
                <a:solidFill>
                  <a:srgbClr val="C00000"/>
                </a:solidFill>
                <a:latin typeface="Times New Roman" pitchFamily="18" charset="0"/>
                <a:ea typeface="Times New Roman" pitchFamily="18" charset="0"/>
                <a:cs typeface="Times New Roman" pitchFamily="18" charset="0"/>
              </a:rPr>
              <a:t>Đáp án:</a:t>
            </a:r>
            <a:r>
              <a:rPr lang="en-US" sz="2800">
                <a:solidFill>
                  <a:srgbClr val="0000BC"/>
                </a:solidFill>
                <a:latin typeface="Times New Roman" pitchFamily="18" charset="0"/>
                <a:ea typeface="Times New Roman" pitchFamily="18" charset="0"/>
                <a:cs typeface="Times New Roman" pitchFamily="18" charset="0"/>
              </a:rPr>
              <a:t>       </a:t>
            </a:r>
          </a:p>
        </p:txBody>
      </p:sp>
      <mc:AlternateContent xmlns:mc="http://schemas.openxmlformats.org/markup-compatibility/2006" xmlns:a14="http://schemas.microsoft.com/office/drawing/2010/main">
        <mc:Choice Requires="a14">
          <p:sp>
            <p:nvSpPr>
              <p:cNvPr id="31" name="Rectangle 12"/>
              <p:cNvSpPr>
                <a:spLocks noChangeArrowheads="1"/>
              </p:cNvSpPr>
              <p:nvPr/>
            </p:nvSpPr>
            <p:spPr bwMode="auto">
              <a:xfrm>
                <a:off x="152400" y="1110096"/>
                <a:ext cx="8721958" cy="523220"/>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kumimoji="0" lang="en-US" sz="28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Quãng</a:t>
                </a:r>
                <a:r>
                  <a:rPr kumimoji="0" lang="en-US" sz="2800" b="0" i="0" u="none" strike="noStrike" cap="none" normalizeH="0">
                    <a:ln>
                      <a:noFill/>
                    </a:ln>
                    <a:solidFill>
                      <a:srgbClr val="0000A2"/>
                    </a:solidFill>
                    <a:effectLst/>
                    <a:latin typeface="Times New Roman" pitchFamily="18" charset="0"/>
                    <a:ea typeface="Times New Roman" pitchFamily="18" charset="0"/>
                    <a:cs typeface="Times New Roman" pitchFamily="18" charset="0"/>
                  </a:rPr>
                  <a:t> đường AB dài</a:t>
                </a:r>
                <a:r>
                  <a:rPr kumimoji="0" lang="en-US" sz="28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 </a:t>
                </a:r>
                <a14:m>
                  <m:oMath xmlns:m="http://schemas.openxmlformats.org/officeDocument/2006/math">
                    <m:r>
                      <m:rPr>
                        <m:nor/>
                      </m:rPr>
                      <a:rPr lang="en-US" sz="2800" smtClean="0">
                        <a:solidFill>
                          <a:srgbClr val="C00000"/>
                        </a:solidFill>
                        <a:latin typeface="Times New Roman" pitchFamily="18" charset="0"/>
                        <a:cs typeface="Times New Roman" pitchFamily="18" charset="0"/>
                      </a:rPr>
                      <m:t>1</m:t>
                    </m:r>
                    <m:r>
                      <m:rPr>
                        <m:nor/>
                      </m:rPr>
                      <a:rPr lang="en-US" sz="2800" b="0" i="0" smtClean="0">
                        <a:solidFill>
                          <a:srgbClr val="C00000"/>
                        </a:solidFill>
                        <a:latin typeface="Times New Roman" pitchFamily="18" charset="0"/>
                        <a:cs typeface="Times New Roman" pitchFamily="18" charset="0"/>
                      </a:rPr>
                      <m:t>6</m:t>
                    </m:r>
                    <m:r>
                      <m:rPr>
                        <m:nor/>
                      </m:rPr>
                      <a:rPr lang="en-US" sz="2800" smtClean="0">
                        <a:solidFill>
                          <a:srgbClr val="C00000"/>
                        </a:solidFill>
                        <a:latin typeface="Times New Roman" pitchFamily="18" charset="0"/>
                        <a:cs typeface="Times New Roman" pitchFamily="18" charset="0"/>
                      </a:rPr>
                      <m:t>0</m:t>
                    </m:r>
                  </m:oMath>
                </a14:m>
                <a:r>
                  <a:rPr lang="en-US" sz="2800">
                    <a:solidFill>
                      <a:srgbClr val="0000A2"/>
                    </a:solidFill>
                    <a:latin typeface="Times New Roman" pitchFamily="18" charset="0"/>
                    <a:cs typeface="Times New Roman" pitchFamily="18" charset="0"/>
                  </a:rPr>
                  <a:t> km</a:t>
                </a:r>
                <a:r>
                  <a:rPr kumimoji="0" lang="en-US" sz="28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 </a:t>
                </a:r>
                <a:endParaRPr kumimoji="0" lang="en-US" sz="2800" b="0" i="0" u="none" strike="noStrike" cap="none" normalizeH="0" baseline="0">
                  <a:ln>
                    <a:noFill/>
                  </a:ln>
                  <a:solidFill>
                    <a:srgbClr val="0000A2"/>
                  </a:solidFill>
                  <a:effectLst/>
                  <a:latin typeface="Times New Roman" pitchFamily="18" charset="0"/>
                  <a:cs typeface="Times New Roman" pitchFamily="18" charset="0"/>
                </a:endParaRPr>
              </a:p>
            </p:txBody>
          </p:sp>
        </mc:Choice>
        <mc:Fallback xmlns="">
          <p:sp>
            <p:nvSpPr>
              <p:cNvPr id="31" name="Rectangle 12"/>
              <p:cNvSpPr>
                <a:spLocks noRot="1" noChangeAspect="1" noMove="1" noResize="1" noEditPoints="1" noAdjustHandles="1" noChangeArrowheads="1" noChangeShapeType="1" noTextEdit="1"/>
              </p:cNvSpPr>
              <p:nvPr/>
            </p:nvSpPr>
            <p:spPr bwMode="auto">
              <a:xfrm>
                <a:off x="152400" y="1110096"/>
                <a:ext cx="8721958" cy="523220"/>
              </a:xfrm>
              <a:prstGeom prst="rect">
                <a:avLst/>
              </a:prstGeom>
              <a:blipFill>
                <a:blip r:embed="rId3"/>
                <a:stretch>
                  <a:fillRect l="-1398" t="-11628" b="-32558"/>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sp>
        <p:nvSpPr>
          <p:cNvPr id="42" name="Rectangle 23"/>
          <p:cNvSpPr>
            <a:spLocks noChangeArrowheads="1"/>
          </p:cNvSpPr>
          <p:nvPr/>
        </p:nvSpPr>
        <p:spPr bwMode="auto">
          <a:xfrm>
            <a:off x="0" y="3124200"/>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rgbClr val="0000FF"/>
                </a:solidFill>
                <a:effectLst/>
                <a:latin typeface="Arial" pitchFamily="34" charset="0"/>
                <a:ea typeface="Times New Roman" pitchFamily="18"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mc:AlternateContent xmlns:mc="http://schemas.openxmlformats.org/markup-compatibility/2006" xmlns:a14="http://schemas.microsoft.com/office/drawing/2010/main">
        <mc:Choice Requires="a14">
          <p:sp>
            <p:nvSpPr>
              <p:cNvPr id="44" name="Rectangle 12"/>
              <p:cNvSpPr>
                <a:spLocks noChangeArrowheads="1"/>
              </p:cNvSpPr>
              <p:nvPr/>
            </p:nvSpPr>
            <p:spPr bwMode="auto">
              <a:xfrm>
                <a:off x="152400" y="1556905"/>
                <a:ext cx="7188926" cy="523220"/>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kumimoji="0" lang="en-US" sz="28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Thời</a:t>
                </a:r>
                <a:r>
                  <a:rPr kumimoji="0" lang="en-US" sz="2800" b="0" i="0" u="none" strike="noStrike" cap="none" normalizeH="0">
                    <a:ln>
                      <a:noFill/>
                    </a:ln>
                    <a:solidFill>
                      <a:srgbClr val="0000A2"/>
                    </a:solidFill>
                    <a:effectLst/>
                    <a:latin typeface="Times New Roman" pitchFamily="18" charset="0"/>
                    <a:ea typeface="Times New Roman" pitchFamily="18" charset="0"/>
                    <a:cs typeface="Times New Roman" pitchFamily="18" charset="0"/>
                  </a:rPr>
                  <a:t> gian ô tô đi từ A đến B hết</a:t>
                </a:r>
                <a:r>
                  <a:rPr kumimoji="0" lang="en-US" sz="28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 </a:t>
                </a:r>
                <a14:m>
                  <m:oMath xmlns:m="http://schemas.openxmlformats.org/officeDocument/2006/math">
                    <m:r>
                      <m:rPr>
                        <m:nor/>
                      </m:rPr>
                      <a:rPr lang="en-US" sz="2800" b="0" i="0" smtClean="0">
                        <a:solidFill>
                          <a:srgbClr val="C00000"/>
                        </a:solidFill>
                        <a:latin typeface="Times New Roman" pitchFamily="18" charset="0"/>
                        <a:cs typeface="Times New Roman" pitchFamily="18" charset="0"/>
                      </a:rPr>
                      <m:t>x</m:t>
                    </m:r>
                  </m:oMath>
                </a14:m>
                <a:r>
                  <a:rPr lang="en-US" sz="2800">
                    <a:solidFill>
                      <a:srgbClr val="FF0000"/>
                    </a:solidFill>
                    <a:latin typeface="Times New Roman" pitchFamily="18" charset="0"/>
                    <a:cs typeface="Times New Roman" pitchFamily="18" charset="0"/>
                  </a:rPr>
                  <a:t> </a:t>
                </a:r>
                <a:r>
                  <a:rPr lang="en-US" sz="2800">
                    <a:solidFill>
                      <a:srgbClr val="0000A2"/>
                    </a:solidFill>
                    <a:latin typeface="Times New Roman" pitchFamily="18" charset="0"/>
                    <a:cs typeface="Times New Roman" pitchFamily="18" charset="0"/>
                  </a:rPr>
                  <a:t>giờ</a:t>
                </a:r>
                <a:r>
                  <a:rPr kumimoji="0" lang="en-US" sz="28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 </a:t>
                </a:r>
                <a:endParaRPr kumimoji="0" lang="en-US" sz="2800" b="0" i="0" u="none" strike="noStrike" cap="none" normalizeH="0" baseline="0">
                  <a:ln>
                    <a:noFill/>
                  </a:ln>
                  <a:solidFill>
                    <a:srgbClr val="0000A2"/>
                  </a:solidFill>
                  <a:effectLst/>
                  <a:latin typeface="Times New Roman" pitchFamily="18" charset="0"/>
                  <a:cs typeface="Times New Roman" pitchFamily="18" charset="0"/>
                </a:endParaRPr>
              </a:p>
            </p:txBody>
          </p:sp>
        </mc:Choice>
        <mc:Fallback xmlns="">
          <p:sp>
            <p:nvSpPr>
              <p:cNvPr id="44" name="Rectangle 12"/>
              <p:cNvSpPr>
                <a:spLocks noRot="1" noChangeAspect="1" noMove="1" noResize="1" noEditPoints="1" noAdjustHandles="1" noChangeArrowheads="1" noChangeShapeType="1" noTextEdit="1"/>
              </p:cNvSpPr>
              <p:nvPr/>
            </p:nvSpPr>
            <p:spPr bwMode="auto">
              <a:xfrm>
                <a:off x="152400" y="1556905"/>
                <a:ext cx="7188926" cy="523220"/>
              </a:xfrm>
              <a:prstGeom prst="rect">
                <a:avLst/>
              </a:prstGeom>
              <a:blipFill>
                <a:blip r:embed="rId4"/>
                <a:stretch>
                  <a:fillRect l="-1696" t="-11628" b="-32558"/>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5" name="Rectangle 12"/>
              <p:cNvSpPr>
                <a:spLocks noChangeArrowheads="1"/>
              </p:cNvSpPr>
              <p:nvPr/>
            </p:nvSpPr>
            <p:spPr bwMode="auto">
              <a:xfrm>
                <a:off x="152400" y="1967657"/>
                <a:ext cx="6858000" cy="523220"/>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kumimoji="0" lang="en-US" sz="28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Thời</a:t>
                </a:r>
                <a:r>
                  <a:rPr kumimoji="0" lang="en-US" sz="2800" b="0" i="0" u="none" strike="noStrike" cap="none" normalizeH="0">
                    <a:ln>
                      <a:noFill/>
                    </a:ln>
                    <a:solidFill>
                      <a:srgbClr val="0000A2"/>
                    </a:solidFill>
                    <a:effectLst/>
                    <a:latin typeface="Times New Roman" pitchFamily="18" charset="0"/>
                    <a:ea typeface="Times New Roman" pitchFamily="18" charset="0"/>
                    <a:cs typeface="Times New Roman" pitchFamily="18" charset="0"/>
                  </a:rPr>
                  <a:t> gian ô tô đi từ B về A hết</a:t>
                </a:r>
                <a:r>
                  <a:rPr kumimoji="0" lang="en-US" sz="28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 </a:t>
                </a:r>
                <a14:m>
                  <m:oMath xmlns:m="http://schemas.openxmlformats.org/officeDocument/2006/math">
                    <m:r>
                      <m:rPr>
                        <m:nor/>
                      </m:rPr>
                      <a:rPr lang="en-US" sz="2800" b="0" i="0" smtClean="0">
                        <a:solidFill>
                          <a:srgbClr val="C00000"/>
                        </a:solidFill>
                        <a:latin typeface="Times New Roman" pitchFamily="18" charset="0"/>
                        <a:cs typeface="Times New Roman" pitchFamily="18" charset="0"/>
                      </a:rPr>
                      <m:t>x</m:t>
                    </m:r>
                    <m:r>
                      <m:rPr>
                        <m:nor/>
                      </m:rPr>
                      <a:rPr lang="en-US" sz="2800" b="0" i="0" smtClean="0">
                        <a:solidFill>
                          <a:srgbClr val="C00000"/>
                        </a:solidFill>
                        <a:latin typeface="Times New Roman" pitchFamily="18" charset="0"/>
                        <a:cs typeface="Times New Roman" pitchFamily="18" charset="0"/>
                      </a:rPr>
                      <m:t> − 1</m:t>
                    </m:r>
                  </m:oMath>
                </a14:m>
                <a:r>
                  <a:rPr lang="en-US" sz="2800">
                    <a:solidFill>
                      <a:srgbClr val="C00000"/>
                    </a:solidFill>
                    <a:latin typeface="Times New Roman" pitchFamily="18" charset="0"/>
                    <a:cs typeface="Times New Roman" pitchFamily="18" charset="0"/>
                  </a:rPr>
                  <a:t> </a:t>
                </a:r>
                <a:r>
                  <a:rPr lang="en-US" sz="2800">
                    <a:solidFill>
                      <a:srgbClr val="0000A2"/>
                    </a:solidFill>
                    <a:latin typeface="Times New Roman" pitchFamily="18" charset="0"/>
                    <a:cs typeface="Times New Roman" pitchFamily="18" charset="0"/>
                  </a:rPr>
                  <a:t>giờ</a:t>
                </a:r>
                <a:r>
                  <a:rPr kumimoji="0" lang="en-US" sz="28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 </a:t>
                </a:r>
                <a:endParaRPr kumimoji="0" lang="en-US" sz="2800" b="0" i="0" u="none" strike="noStrike" cap="none" normalizeH="0" baseline="0">
                  <a:ln>
                    <a:noFill/>
                  </a:ln>
                  <a:solidFill>
                    <a:srgbClr val="0000A2"/>
                  </a:solidFill>
                  <a:effectLst/>
                  <a:latin typeface="Times New Roman" pitchFamily="18" charset="0"/>
                  <a:cs typeface="Times New Roman" pitchFamily="18" charset="0"/>
                </a:endParaRPr>
              </a:p>
            </p:txBody>
          </p:sp>
        </mc:Choice>
        <mc:Fallback xmlns="">
          <p:sp>
            <p:nvSpPr>
              <p:cNvPr id="45" name="Rectangle 12"/>
              <p:cNvSpPr>
                <a:spLocks noRot="1" noChangeAspect="1" noMove="1" noResize="1" noEditPoints="1" noAdjustHandles="1" noChangeArrowheads="1" noChangeShapeType="1" noTextEdit="1"/>
              </p:cNvSpPr>
              <p:nvPr/>
            </p:nvSpPr>
            <p:spPr bwMode="auto">
              <a:xfrm>
                <a:off x="152400" y="1967657"/>
                <a:ext cx="6858000" cy="523220"/>
              </a:xfrm>
              <a:prstGeom prst="rect">
                <a:avLst/>
              </a:prstGeom>
              <a:blipFill>
                <a:blip r:embed="rId5"/>
                <a:stretch>
                  <a:fillRect l="-1778" t="-11628" b="-31395"/>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6" name="Rectangle 12"/>
              <p:cNvSpPr>
                <a:spLocks noChangeArrowheads="1"/>
              </p:cNvSpPr>
              <p:nvPr/>
            </p:nvSpPr>
            <p:spPr bwMode="auto">
              <a:xfrm>
                <a:off x="152400" y="2295494"/>
                <a:ext cx="8001000" cy="778483"/>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kumimoji="0" lang="en-US" sz="28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a) Tốc</a:t>
                </a:r>
                <a:r>
                  <a:rPr kumimoji="0" lang="en-US" sz="2800" b="0" i="0" u="none" strike="noStrike" cap="none" normalizeH="0">
                    <a:ln>
                      <a:noFill/>
                    </a:ln>
                    <a:solidFill>
                      <a:srgbClr val="0000A2"/>
                    </a:solidFill>
                    <a:effectLst/>
                    <a:latin typeface="Times New Roman" pitchFamily="18" charset="0"/>
                    <a:ea typeface="Times New Roman" pitchFamily="18" charset="0"/>
                    <a:cs typeface="Times New Roman" pitchFamily="18" charset="0"/>
                  </a:rPr>
                  <a:t> độ của xe </a:t>
                </a:r>
                <a:r>
                  <a:rPr lang="en-US" sz="2800">
                    <a:solidFill>
                      <a:srgbClr val="0000A2"/>
                    </a:solidFill>
                    <a:latin typeface="Times New Roman" pitchFamily="18" charset="0"/>
                    <a:ea typeface="Times New Roman" pitchFamily="18" charset="0"/>
                    <a:cs typeface="Times New Roman" pitchFamily="18" charset="0"/>
                  </a:rPr>
                  <a:t>ô tô khi chạy từ A đến B</a:t>
                </a:r>
                <a:r>
                  <a:rPr kumimoji="0" lang="en-US" sz="2800" b="0" i="0" u="none" strike="noStrike" cap="none" normalizeH="0">
                    <a:ln>
                      <a:noFill/>
                    </a:ln>
                    <a:solidFill>
                      <a:srgbClr val="0000A2"/>
                    </a:solidFill>
                    <a:effectLst/>
                    <a:latin typeface="Times New Roman" pitchFamily="18" charset="0"/>
                    <a:ea typeface="Times New Roman" pitchFamily="18" charset="0"/>
                    <a:cs typeface="Times New Roman" pitchFamily="18" charset="0"/>
                  </a:rPr>
                  <a:t>:</a:t>
                </a:r>
                <a:r>
                  <a:rPr kumimoji="0" lang="en-US" sz="28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 </a:t>
                </a:r>
                <a14:m>
                  <m:oMath xmlns:m="http://schemas.openxmlformats.org/officeDocument/2006/math">
                    <m:f>
                      <m:fPr>
                        <m:ctrlPr>
                          <a:rPr lang="en-US" sz="2800" i="1" smtClean="0">
                            <a:solidFill>
                              <a:srgbClr val="C00000"/>
                            </a:solidFill>
                            <a:latin typeface="Cambria Math" panose="02040503050406030204" pitchFamily="18" charset="0"/>
                            <a:cs typeface="Times New Roman" pitchFamily="18" charset="0"/>
                          </a:rPr>
                        </m:ctrlPr>
                      </m:fPr>
                      <m:num>
                        <m:r>
                          <m:rPr>
                            <m:nor/>
                          </m:rPr>
                          <a:rPr lang="en-US" sz="2800">
                            <a:solidFill>
                              <a:srgbClr val="C00000"/>
                            </a:solidFill>
                            <a:latin typeface="Times New Roman" pitchFamily="18" charset="0"/>
                            <a:cs typeface="Times New Roman" pitchFamily="18" charset="0"/>
                          </a:rPr>
                          <m:t>1</m:t>
                        </m:r>
                        <m:r>
                          <m:rPr>
                            <m:nor/>
                          </m:rPr>
                          <a:rPr lang="en-US" sz="2800" b="0" i="0" smtClean="0">
                            <a:solidFill>
                              <a:srgbClr val="C00000"/>
                            </a:solidFill>
                            <a:latin typeface="Times New Roman" pitchFamily="18" charset="0"/>
                            <a:cs typeface="Times New Roman" pitchFamily="18" charset="0"/>
                          </a:rPr>
                          <m:t>6</m:t>
                        </m:r>
                        <m:r>
                          <m:rPr>
                            <m:nor/>
                          </m:rPr>
                          <a:rPr lang="en-US" sz="2800">
                            <a:solidFill>
                              <a:srgbClr val="C00000"/>
                            </a:solidFill>
                            <a:latin typeface="Times New Roman" pitchFamily="18" charset="0"/>
                            <a:cs typeface="Times New Roman" pitchFamily="18" charset="0"/>
                          </a:rPr>
                          <m:t>0</m:t>
                        </m:r>
                      </m:num>
                      <m:den>
                        <m:r>
                          <m:rPr>
                            <m:nor/>
                          </m:rPr>
                          <a:rPr lang="en-US" sz="2800">
                            <a:solidFill>
                              <a:srgbClr val="C00000"/>
                            </a:solidFill>
                            <a:latin typeface="Times New Roman" pitchFamily="18" charset="0"/>
                            <a:cs typeface="Times New Roman" pitchFamily="18" charset="0"/>
                          </a:rPr>
                          <m:t>x</m:t>
                        </m:r>
                      </m:den>
                    </m:f>
                  </m:oMath>
                </a14:m>
                <a:r>
                  <a:rPr kumimoji="0" lang="en-US" sz="2800" b="0" i="0" u="none" strike="noStrike" cap="none" normalizeH="0" baseline="0">
                    <a:ln>
                      <a:noFill/>
                    </a:ln>
                    <a:solidFill>
                      <a:srgbClr val="0000A2"/>
                    </a:solidFill>
                    <a:effectLst/>
                    <a:latin typeface="Times New Roman" pitchFamily="18" charset="0"/>
                    <a:cs typeface="Times New Roman" pitchFamily="18" charset="0"/>
                  </a:rPr>
                  <a:t> km/h</a:t>
                </a:r>
              </a:p>
            </p:txBody>
          </p:sp>
        </mc:Choice>
        <mc:Fallback xmlns="">
          <p:sp>
            <p:nvSpPr>
              <p:cNvPr id="46" name="Rectangle 12"/>
              <p:cNvSpPr>
                <a:spLocks noRot="1" noChangeAspect="1" noMove="1" noResize="1" noEditPoints="1" noAdjustHandles="1" noChangeArrowheads="1" noChangeShapeType="1" noTextEdit="1"/>
              </p:cNvSpPr>
              <p:nvPr/>
            </p:nvSpPr>
            <p:spPr bwMode="auto">
              <a:xfrm>
                <a:off x="152400" y="2295494"/>
                <a:ext cx="8001000" cy="778483"/>
              </a:xfrm>
              <a:prstGeom prst="rect">
                <a:avLst/>
              </a:prstGeom>
              <a:blipFill>
                <a:blip r:embed="rId6"/>
                <a:stretch>
                  <a:fillRect l="-1523" b="-9449"/>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7" name="Rectangle 12"/>
              <p:cNvSpPr>
                <a:spLocks noChangeArrowheads="1"/>
              </p:cNvSpPr>
              <p:nvPr/>
            </p:nvSpPr>
            <p:spPr bwMode="auto">
              <a:xfrm>
                <a:off x="152400" y="3058820"/>
                <a:ext cx="8991600" cy="778675"/>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kumimoji="0" lang="en-US" sz="28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b) </a:t>
                </a:r>
                <a:r>
                  <a:rPr lang="en-US" sz="2800">
                    <a:solidFill>
                      <a:srgbClr val="0000A2"/>
                    </a:solidFill>
                    <a:latin typeface="Times New Roman" pitchFamily="18" charset="0"/>
                    <a:ea typeface="Times New Roman" pitchFamily="18" charset="0"/>
                    <a:cs typeface="Times New Roman" pitchFamily="18" charset="0"/>
                  </a:rPr>
                  <a:t>Tốc độ của xe ô tô khi chạy từ B về A</a:t>
                </a:r>
                <a:r>
                  <a:rPr kumimoji="0" lang="en-US" sz="2800" b="0" i="0" u="none" strike="noStrike" cap="none" normalizeH="0">
                    <a:ln>
                      <a:noFill/>
                    </a:ln>
                    <a:solidFill>
                      <a:srgbClr val="0000A2"/>
                    </a:solidFill>
                    <a:effectLst/>
                    <a:latin typeface="Times New Roman" pitchFamily="18" charset="0"/>
                    <a:ea typeface="Times New Roman" pitchFamily="18" charset="0"/>
                    <a:cs typeface="Times New Roman" pitchFamily="18" charset="0"/>
                  </a:rPr>
                  <a:t>:</a:t>
                </a:r>
                <a:r>
                  <a:rPr kumimoji="0" lang="en-US" sz="28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 </a:t>
                </a:r>
                <a14:m>
                  <m:oMath xmlns:m="http://schemas.openxmlformats.org/officeDocument/2006/math">
                    <m:f>
                      <m:fPr>
                        <m:ctrlPr>
                          <a:rPr lang="en-US" sz="2800" i="1" smtClean="0">
                            <a:solidFill>
                              <a:srgbClr val="C00000"/>
                            </a:solidFill>
                            <a:latin typeface="Cambria Math" panose="02040503050406030204" pitchFamily="18" charset="0"/>
                            <a:cs typeface="Times New Roman" pitchFamily="18" charset="0"/>
                          </a:rPr>
                        </m:ctrlPr>
                      </m:fPr>
                      <m:num>
                        <m:r>
                          <m:rPr>
                            <m:nor/>
                          </m:rPr>
                          <a:rPr lang="en-US" sz="2800">
                            <a:solidFill>
                              <a:srgbClr val="C00000"/>
                            </a:solidFill>
                            <a:latin typeface="Times New Roman" pitchFamily="18" charset="0"/>
                            <a:cs typeface="Times New Roman" pitchFamily="18" charset="0"/>
                          </a:rPr>
                          <m:t>1</m:t>
                        </m:r>
                        <m:r>
                          <m:rPr>
                            <m:nor/>
                          </m:rPr>
                          <a:rPr lang="en-US" sz="2800" b="0" i="0" smtClean="0">
                            <a:solidFill>
                              <a:srgbClr val="C00000"/>
                            </a:solidFill>
                            <a:latin typeface="Times New Roman" pitchFamily="18" charset="0"/>
                            <a:cs typeface="Times New Roman" pitchFamily="18" charset="0"/>
                          </a:rPr>
                          <m:t>60</m:t>
                        </m:r>
                      </m:num>
                      <m:den>
                        <m:r>
                          <m:rPr>
                            <m:nor/>
                          </m:rPr>
                          <a:rPr lang="en-US" sz="2800">
                            <a:solidFill>
                              <a:srgbClr val="C00000"/>
                            </a:solidFill>
                            <a:latin typeface="Times New Roman" pitchFamily="18" charset="0"/>
                            <a:cs typeface="Times New Roman" pitchFamily="18" charset="0"/>
                          </a:rPr>
                          <m:t>x</m:t>
                        </m:r>
                        <m:r>
                          <m:rPr>
                            <m:nor/>
                          </m:rPr>
                          <a:rPr lang="en-US" sz="2800" b="0" i="0" smtClean="0">
                            <a:solidFill>
                              <a:srgbClr val="C00000"/>
                            </a:solidFill>
                            <a:latin typeface="Times New Roman" pitchFamily="18" charset="0"/>
                            <a:cs typeface="Times New Roman" pitchFamily="18" charset="0"/>
                          </a:rPr>
                          <m:t> − 1</m:t>
                        </m:r>
                      </m:den>
                    </m:f>
                  </m:oMath>
                </a14:m>
                <a:r>
                  <a:rPr kumimoji="0" lang="en-US" sz="2800" b="0" i="0" u="none" strike="noStrike" cap="none" normalizeH="0" baseline="0">
                    <a:ln>
                      <a:noFill/>
                    </a:ln>
                    <a:solidFill>
                      <a:srgbClr val="C00000"/>
                    </a:solidFill>
                    <a:effectLst/>
                    <a:latin typeface="Times New Roman" pitchFamily="18" charset="0"/>
                    <a:cs typeface="Times New Roman" pitchFamily="18" charset="0"/>
                  </a:rPr>
                  <a:t> </a:t>
                </a:r>
                <a:r>
                  <a:rPr kumimoji="0" lang="en-US" sz="2800" b="0" i="0" u="none" strike="noStrike" cap="none" normalizeH="0" baseline="0">
                    <a:ln>
                      <a:noFill/>
                    </a:ln>
                    <a:solidFill>
                      <a:srgbClr val="0000A2"/>
                    </a:solidFill>
                    <a:effectLst/>
                    <a:latin typeface="Times New Roman" pitchFamily="18" charset="0"/>
                    <a:cs typeface="Times New Roman" pitchFamily="18" charset="0"/>
                  </a:rPr>
                  <a:t>km/h</a:t>
                </a:r>
              </a:p>
            </p:txBody>
          </p:sp>
        </mc:Choice>
        <mc:Fallback xmlns="">
          <p:sp>
            <p:nvSpPr>
              <p:cNvPr id="47" name="Rectangle 12"/>
              <p:cNvSpPr>
                <a:spLocks noRot="1" noChangeAspect="1" noMove="1" noResize="1" noEditPoints="1" noAdjustHandles="1" noChangeArrowheads="1" noChangeShapeType="1" noTextEdit="1"/>
              </p:cNvSpPr>
              <p:nvPr/>
            </p:nvSpPr>
            <p:spPr bwMode="auto">
              <a:xfrm>
                <a:off x="152400" y="3058820"/>
                <a:ext cx="8991600" cy="778675"/>
              </a:xfrm>
              <a:prstGeom prst="rect">
                <a:avLst/>
              </a:prstGeom>
              <a:blipFill>
                <a:blip r:embed="rId7"/>
                <a:stretch>
                  <a:fillRect l="-1356" b="-8594"/>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3" name="Rectangle 12"/>
              <p:cNvSpPr>
                <a:spLocks noChangeArrowheads="1"/>
              </p:cNvSpPr>
              <p:nvPr/>
            </p:nvSpPr>
            <p:spPr bwMode="auto">
              <a:xfrm>
                <a:off x="1117964" y="3802106"/>
                <a:ext cx="7835537" cy="1209562"/>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lang="en-US" sz="2800">
                    <a:solidFill>
                      <a:srgbClr val="0000A2"/>
                    </a:solidFill>
                    <a:latin typeface="Times New Roman" pitchFamily="18" charset="0"/>
                    <a:ea typeface="Times New Roman" pitchFamily="18" charset="0"/>
                    <a:cs typeface="Times New Roman" pitchFamily="18" charset="0"/>
                  </a:rPr>
                  <a:t>c</a:t>
                </a:r>
                <a:r>
                  <a:rPr kumimoji="0" lang="en-US" sz="28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 </a:t>
                </a:r>
                <a:r>
                  <a:rPr lang="en-US" sz="2800">
                    <a:solidFill>
                      <a:srgbClr val="0000A2"/>
                    </a:solidFill>
                    <a:latin typeface="Times New Roman" pitchFamily="18" charset="0"/>
                    <a:ea typeface="Times New Roman" pitchFamily="18" charset="0"/>
                    <a:cs typeface="Times New Roman" pitchFamily="18" charset="0"/>
                  </a:rPr>
                  <a:t>Tỉ s</a:t>
                </a:r>
                <a:r>
                  <a:rPr kumimoji="0" lang="en-US" sz="28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ố của</a:t>
                </a:r>
                <a:r>
                  <a:rPr kumimoji="0" lang="en-US" sz="2800" b="0" i="0" u="none" strike="noStrike" cap="none" normalizeH="0">
                    <a:ln>
                      <a:noFill/>
                    </a:ln>
                    <a:solidFill>
                      <a:srgbClr val="0000A2"/>
                    </a:solidFill>
                    <a:effectLst/>
                    <a:latin typeface="Times New Roman" pitchFamily="18" charset="0"/>
                    <a:ea typeface="Times New Roman" pitchFamily="18" charset="0"/>
                    <a:cs typeface="Times New Roman" pitchFamily="18" charset="0"/>
                  </a:rPr>
                  <a:t> </a:t>
                </a:r>
                <a:r>
                  <a:rPr lang="en-US" sz="2800">
                    <a:solidFill>
                      <a:srgbClr val="0000A2"/>
                    </a:solidFill>
                    <a:latin typeface="Times New Roman" pitchFamily="18" charset="0"/>
                    <a:ea typeface="Times New Roman" pitchFamily="18" charset="0"/>
                    <a:cs typeface="Times New Roman" pitchFamily="18" charset="0"/>
                  </a:rPr>
                  <a:t>tốc độ của xe ô tô khi chạy từ A đến B và tốc độ xe ô tô khi chạy từ B về A</a:t>
                </a:r>
                <a:r>
                  <a:rPr kumimoji="0" lang="en-US" sz="2800" b="0" i="0" u="none" strike="noStrike" cap="none" normalizeH="0">
                    <a:ln>
                      <a:noFill/>
                    </a:ln>
                    <a:solidFill>
                      <a:srgbClr val="0000A2"/>
                    </a:solidFill>
                    <a:effectLst/>
                    <a:latin typeface="Times New Roman" pitchFamily="18" charset="0"/>
                    <a:ea typeface="Times New Roman" pitchFamily="18" charset="0"/>
                    <a:cs typeface="Times New Roman" pitchFamily="18" charset="0"/>
                  </a:rPr>
                  <a:t>: </a:t>
                </a:r>
                <a14:m>
                  <m:oMath xmlns:m="http://schemas.openxmlformats.org/officeDocument/2006/math">
                    <m:f>
                      <m:fPr>
                        <m:ctrlPr>
                          <a:rPr lang="en-US" sz="2800" i="1" smtClean="0">
                            <a:solidFill>
                              <a:srgbClr val="C00000"/>
                            </a:solidFill>
                            <a:latin typeface="Cambria Math" panose="02040503050406030204" pitchFamily="18" charset="0"/>
                            <a:cs typeface="Times New Roman" pitchFamily="18" charset="0"/>
                          </a:rPr>
                        </m:ctrlPr>
                      </m:fPr>
                      <m:num>
                        <m:r>
                          <m:rPr>
                            <m:nor/>
                          </m:rPr>
                          <a:rPr lang="en-US" sz="2800">
                            <a:solidFill>
                              <a:srgbClr val="C00000"/>
                            </a:solidFill>
                            <a:latin typeface="Times New Roman" pitchFamily="18" charset="0"/>
                            <a:cs typeface="Times New Roman" pitchFamily="18" charset="0"/>
                          </a:rPr>
                          <m:t>1</m:t>
                        </m:r>
                        <m:r>
                          <m:rPr>
                            <m:nor/>
                          </m:rPr>
                          <a:rPr lang="en-US" sz="2800" b="0" i="0" smtClean="0">
                            <a:solidFill>
                              <a:srgbClr val="C00000"/>
                            </a:solidFill>
                            <a:latin typeface="Times New Roman" pitchFamily="18" charset="0"/>
                            <a:cs typeface="Times New Roman" pitchFamily="18" charset="0"/>
                          </a:rPr>
                          <m:t>6</m:t>
                        </m:r>
                        <m:r>
                          <m:rPr>
                            <m:nor/>
                          </m:rPr>
                          <a:rPr lang="en-US" sz="2800">
                            <a:solidFill>
                              <a:srgbClr val="C00000"/>
                            </a:solidFill>
                            <a:latin typeface="Times New Roman" pitchFamily="18" charset="0"/>
                            <a:cs typeface="Times New Roman" pitchFamily="18" charset="0"/>
                          </a:rPr>
                          <m:t>0</m:t>
                        </m:r>
                      </m:num>
                      <m:den>
                        <m:r>
                          <m:rPr>
                            <m:nor/>
                          </m:rPr>
                          <a:rPr lang="en-US" sz="2800">
                            <a:solidFill>
                              <a:srgbClr val="C00000"/>
                            </a:solidFill>
                            <a:latin typeface="Times New Roman" pitchFamily="18" charset="0"/>
                            <a:cs typeface="Times New Roman" pitchFamily="18" charset="0"/>
                          </a:rPr>
                          <m:t>x</m:t>
                        </m:r>
                      </m:den>
                    </m:f>
                    <m:r>
                      <a:rPr lang="en-US" sz="2800" b="0" i="0" smtClean="0">
                        <a:solidFill>
                          <a:srgbClr val="C00000"/>
                        </a:solidFill>
                        <a:latin typeface="Cambria Math"/>
                        <a:cs typeface="Times New Roman" pitchFamily="18" charset="0"/>
                      </a:rPr>
                      <m:t>:</m:t>
                    </m:r>
                    <m:f>
                      <m:fPr>
                        <m:ctrlPr>
                          <a:rPr lang="en-US" sz="2800" i="1">
                            <a:solidFill>
                              <a:srgbClr val="C00000"/>
                            </a:solidFill>
                            <a:latin typeface="Cambria Math" panose="02040503050406030204" pitchFamily="18" charset="0"/>
                            <a:cs typeface="Times New Roman" pitchFamily="18" charset="0"/>
                          </a:rPr>
                        </m:ctrlPr>
                      </m:fPr>
                      <m:num>
                        <m:r>
                          <m:rPr>
                            <m:nor/>
                          </m:rPr>
                          <a:rPr lang="en-US" sz="2800">
                            <a:solidFill>
                              <a:srgbClr val="C00000"/>
                            </a:solidFill>
                            <a:latin typeface="Times New Roman" pitchFamily="18" charset="0"/>
                            <a:cs typeface="Times New Roman" pitchFamily="18" charset="0"/>
                          </a:rPr>
                          <m:t>1</m:t>
                        </m:r>
                        <m:r>
                          <m:rPr>
                            <m:nor/>
                          </m:rPr>
                          <a:rPr lang="en-US" sz="2800" b="0" i="0" smtClean="0">
                            <a:solidFill>
                              <a:srgbClr val="C00000"/>
                            </a:solidFill>
                            <a:latin typeface="Times New Roman" pitchFamily="18" charset="0"/>
                            <a:cs typeface="Times New Roman" pitchFamily="18" charset="0"/>
                          </a:rPr>
                          <m:t>60</m:t>
                        </m:r>
                      </m:num>
                      <m:den>
                        <m:r>
                          <m:rPr>
                            <m:nor/>
                          </m:rPr>
                          <a:rPr lang="en-US" sz="2800">
                            <a:solidFill>
                              <a:srgbClr val="C00000"/>
                            </a:solidFill>
                            <a:latin typeface="Times New Roman" pitchFamily="18" charset="0"/>
                            <a:cs typeface="Times New Roman" pitchFamily="18" charset="0"/>
                          </a:rPr>
                          <m:t>x</m:t>
                        </m:r>
                        <m:r>
                          <m:rPr>
                            <m:nor/>
                          </m:rPr>
                          <a:rPr lang="en-US" sz="2800" b="0" i="0" smtClean="0">
                            <a:solidFill>
                              <a:srgbClr val="C00000"/>
                            </a:solidFill>
                            <a:latin typeface="Times New Roman" pitchFamily="18" charset="0"/>
                            <a:cs typeface="Times New Roman" pitchFamily="18" charset="0"/>
                          </a:rPr>
                          <m:t> − 1</m:t>
                        </m:r>
                      </m:den>
                    </m:f>
                    <m:r>
                      <a:rPr lang="en-US" sz="2800" b="0" i="1" smtClean="0">
                        <a:solidFill>
                          <a:srgbClr val="C00000"/>
                        </a:solidFill>
                        <a:latin typeface="Cambria Math"/>
                        <a:cs typeface="Times New Roman" pitchFamily="18" charset="0"/>
                      </a:rPr>
                      <m:t>=</m:t>
                    </m:r>
                    <m:f>
                      <m:fPr>
                        <m:ctrlPr>
                          <a:rPr lang="en-US" sz="2800" i="1">
                            <a:solidFill>
                              <a:srgbClr val="C00000"/>
                            </a:solidFill>
                            <a:latin typeface="Cambria Math" panose="02040503050406030204" pitchFamily="18" charset="0"/>
                            <a:cs typeface="Times New Roman" pitchFamily="18" charset="0"/>
                          </a:rPr>
                        </m:ctrlPr>
                      </m:fPr>
                      <m:num>
                        <m:r>
                          <m:rPr>
                            <m:nor/>
                          </m:rPr>
                          <a:rPr lang="en-US" sz="2800">
                            <a:solidFill>
                              <a:srgbClr val="C00000"/>
                            </a:solidFill>
                            <a:latin typeface="Times New Roman" pitchFamily="18" charset="0"/>
                            <a:cs typeface="Times New Roman" pitchFamily="18" charset="0"/>
                          </a:rPr>
                          <m:t>x</m:t>
                        </m:r>
                        <m:r>
                          <m:rPr>
                            <m:nor/>
                          </m:rPr>
                          <a:rPr lang="en-US" sz="2800" b="0" i="0" smtClean="0">
                            <a:solidFill>
                              <a:srgbClr val="C00000"/>
                            </a:solidFill>
                            <a:latin typeface="Times New Roman" pitchFamily="18" charset="0"/>
                            <a:cs typeface="Times New Roman" pitchFamily="18" charset="0"/>
                          </a:rPr>
                          <m:t> </m:t>
                        </m:r>
                        <m:r>
                          <m:rPr>
                            <m:nor/>
                          </m:rPr>
                          <a:rPr lang="en-US" sz="2800">
                            <a:solidFill>
                              <a:srgbClr val="C00000"/>
                            </a:solidFill>
                            <a:latin typeface="Times New Roman" pitchFamily="18" charset="0"/>
                            <a:cs typeface="Times New Roman" pitchFamily="18" charset="0"/>
                          </a:rPr>
                          <m:t>−</m:t>
                        </m:r>
                        <m:r>
                          <m:rPr>
                            <m:nor/>
                          </m:rPr>
                          <a:rPr lang="en-US" sz="2800" b="0" i="0" smtClean="0">
                            <a:solidFill>
                              <a:srgbClr val="C00000"/>
                            </a:solidFill>
                            <a:latin typeface="Times New Roman" pitchFamily="18" charset="0"/>
                            <a:cs typeface="Times New Roman" pitchFamily="18" charset="0"/>
                          </a:rPr>
                          <m:t> </m:t>
                        </m:r>
                        <m:r>
                          <m:rPr>
                            <m:nor/>
                          </m:rPr>
                          <a:rPr lang="en-US" sz="2800">
                            <a:solidFill>
                              <a:srgbClr val="C00000"/>
                            </a:solidFill>
                            <a:latin typeface="Times New Roman" pitchFamily="18" charset="0"/>
                            <a:cs typeface="Times New Roman" pitchFamily="18" charset="0"/>
                          </a:rPr>
                          <m:t>1</m:t>
                        </m:r>
                      </m:num>
                      <m:den>
                        <m:r>
                          <m:rPr>
                            <m:nor/>
                          </m:rPr>
                          <a:rPr lang="en-US" sz="2800">
                            <a:solidFill>
                              <a:srgbClr val="C00000"/>
                            </a:solidFill>
                            <a:latin typeface="Times New Roman" pitchFamily="18" charset="0"/>
                            <a:cs typeface="Times New Roman" pitchFamily="18" charset="0"/>
                          </a:rPr>
                          <m:t>x</m:t>
                        </m:r>
                      </m:den>
                    </m:f>
                  </m:oMath>
                </a14:m>
                <a:endParaRPr kumimoji="0" lang="en-US" sz="2800" b="0" i="0" u="none" strike="noStrike" cap="none" normalizeH="0" baseline="0">
                  <a:ln>
                    <a:noFill/>
                  </a:ln>
                  <a:solidFill>
                    <a:srgbClr val="0000A2"/>
                  </a:solidFill>
                  <a:effectLst/>
                  <a:latin typeface="Times New Roman" pitchFamily="18" charset="0"/>
                  <a:cs typeface="Times New Roman" pitchFamily="18" charset="0"/>
                </a:endParaRPr>
              </a:p>
            </p:txBody>
          </p:sp>
        </mc:Choice>
        <mc:Fallback xmlns="">
          <p:sp>
            <p:nvSpPr>
              <p:cNvPr id="53" name="Rectangle 12"/>
              <p:cNvSpPr>
                <a:spLocks noRot="1" noChangeAspect="1" noMove="1" noResize="1" noEditPoints="1" noAdjustHandles="1" noChangeArrowheads="1" noChangeShapeType="1" noTextEdit="1"/>
              </p:cNvSpPr>
              <p:nvPr/>
            </p:nvSpPr>
            <p:spPr bwMode="auto">
              <a:xfrm>
                <a:off x="1117964" y="3802106"/>
                <a:ext cx="7835537" cy="1209562"/>
              </a:xfrm>
              <a:prstGeom prst="rect">
                <a:avLst/>
              </a:prstGeom>
              <a:blipFill>
                <a:blip r:embed="rId8"/>
                <a:stretch>
                  <a:fillRect l="-1555" t="-5051" r="-1555" b="-6061"/>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spTree>
    <p:extLst>
      <p:ext uri="{BB962C8B-B14F-4D97-AF65-F5344CB8AC3E}">
        <p14:creationId xmlns:p14="http://schemas.microsoft.com/office/powerpoint/2010/main" val="15314481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left)">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left)">
                                      <p:cBhvr>
                                        <p:cTn id="22" dur="500"/>
                                        <p:tgtEl>
                                          <p:spTgt spid="3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wipe(left)">
                                      <p:cBhvr>
                                        <p:cTn id="27" dur="500"/>
                                        <p:tgtEl>
                                          <p:spTgt spid="44"/>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wipe(left)">
                                      <p:cBhvr>
                                        <p:cTn id="32" dur="500"/>
                                        <p:tgtEl>
                                          <p:spTgt spid="45"/>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wipe(left)">
                                      <p:cBhvr>
                                        <p:cTn id="37" dur="500"/>
                                        <p:tgtEl>
                                          <p:spTgt spid="46"/>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left)">
                                      <p:cBhvr>
                                        <p:cTn id="42" dur="500"/>
                                        <p:tgtEl>
                                          <p:spTgt spid="47"/>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wipe(left)">
                                      <p:cBhvr>
                                        <p:cTn id="47"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3" grpId="0"/>
      <p:bldP spid="27" grpId="0"/>
      <p:bldP spid="31" grpId="0"/>
      <p:bldP spid="44" grpId="0"/>
      <p:bldP spid="45" grpId="0"/>
      <p:bldP spid="46" grpId="0"/>
      <p:bldP spid="47" grpId="0"/>
      <p:bldP spid="5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n 2"/>
          <p:cNvSpPr/>
          <p:nvPr/>
        </p:nvSpPr>
        <p:spPr>
          <a:xfrm>
            <a:off x="609600" y="514350"/>
            <a:ext cx="3235960" cy="318516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rgbClr val="002060"/>
                </a:solidFill>
                <a:latin typeface="Times New Roman" panose="02020603050405020304" pitchFamily="18" charset="0"/>
                <a:cs typeface="Times New Roman" panose="02020603050405020304" pitchFamily="18" charset="0"/>
              </a:rPr>
              <a:t>HOẠT ĐỘNG</a:t>
            </a:r>
          </a:p>
        </p:txBody>
      </p:sp>
      <p:pic>
        <p:nvPicPr>
          <p:cNvPr id="4" name="Hình ảnh 3" descr="Ảnh có chứa văn bản, đồ chơi, đồ họa véc-tơ, danh thiếp&#10;&#10;Mô tả được tạo tự độ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79225" y="2676087"/>
            <a:ext cx="2320220" cy="2234972"/>
          </a:xfrm>
          <a:prstGeom prst="rect">
            <a:avLst/>
          </a:prstGeom>
        </p:spPr>
      </p:pic>
      <p:sp>
        <p:nvSpPr>
          <p:cNvPr id="2" name="TextBox 10"/>
          <p:cNvSpPr txBox="1"/>
          <p:nvPr/>
        </p:nvSpPr>
        <p:spPr>
          <a:xfrm>
            <a:off x="4075090" y="1815148"/>
            <a:ext cx="2438400" cy="584775"/>
          </a:xfrm>
          <a:prstGeom prst="rect">
            <a:avLst/>
          </a:prstGeom>
          <a:solidFill>
            <a:schemeClr val="accent6">
              <a:lumMod val="40000"/>
              <a:lumOff val="60000"/>
            </a:schemeClr>
          </a:solidFill>
        </p:spPr>
        <p:txBody>
          <a:bodyPr wrap="square">
            <a:spAutoFit/>
          </a:bodyPr>
          <a:lstStyle/>
          <a:p>
            <a:r>
              <a:rPr lang="en-GB" altLang="en-US" sz="3200" b="1" dirty="0">
                <a:solidFill>
                  <a:srgbClr val="FF0000"/>
                </a:solidFill>
                <a:latin typeface="Times New Roman" panose="02020603050405020304" pitchFamily="18" charset="0"/>
              </a:rPr>
              <a:t>VẬN DỤNG</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812FD0D-3345-4D97-BED4-5A0590056D2D}"/>
              </a:ext>
            </a:extLst>
          </p:cNvPr>
          <p:cNvSpPr txBox="1"/>
          <p:nvPr/>
        </p:nvSpPr>
        <p:spPr>
          <a:xfrm>
            <a:off x="838200" y="666750"/>
            <a:ext cx="7848600" cy="3970318"/>
          </a:xfrm>
          <a:prstGeom prst="rect">
            <a:avLst/>
          </a:prstGeom>
          <a:noFill/>
        </p:spPr>
        <p:txBody>
          <a:bodyPr wrap="square">
            <a:spAutoFit/>
          </a:bodyPr>
          <a:lstStyle/>
          <a:p>
            <a:pPr algn="just"/>
            <a:r>
              <a:rPr lang="en-US" sz="2800" b="1">
                <a:solidFill>
                  <a:srgbClr val="C00000"/>
                </a:solidFill>
                <a:latin typeface="Times New Roman" pitchFamily="18" charset="0"/>
                <a:cs typeface="Times New Roman" pitchFamily="18" charset="0"/>
              </a:rPr>
              <a:t>Luật chơi:</a:t>
            </a:r>
          </a:p>
          <a:p>
            <a:pPr algn="just"/>
            <a:r>
              <a:rPr lang="en-US" sz="2800" i="1">
                <a:solidFill>
                  <a:srgbClr val="7030A0"/>
                </a:solidFill>
                <a:latin typeface="Times New Roman" pitchFamily="18" charset="0"/>
                <a:cs typeface="Times New Roman" pitchFamily="18" charset="0"/>
              </a:rPr>
              <a:t>- Hai đội chơi xếp thành 2 hàng dọc đứng dưới vạch xuất phát. Mỗi đội chơi sẽ phải thực hiện các ý của bài giải. Mỗi bạn thực hiện 1 ý.</a:t>
            </a:r>
            <a:endParaRPr lang="en-US" sz="2800">
              <a:solidFill>
                <a:srgbClr val="7030A0"/>
              </a:solidFill>
              <a:latin typeface="Times New Roman" pitchFamily="18" charset="0"/>
              <a:cs typeface="Times New Roman" pitchFamily="18" charset="0"/>
            </a:endParaRPr>
          </a:p>
          <a:p>
            <a:pPr algn="just"/>
            <a:r>
              <a:rPr lang="en-US" sz="2800" i="1">
                <a:solidFill>
                  <a:srgbClr val="FF33CC"/>
                </a:solidFill>
                <a:latin typeface="Times New Roman" pitchFamily="18" charset="0"/>
                <a:cs typeface="Times New Roman" pitchFamily="18" charset="0"/>
              </a:rPr>
              <a:t>- Khi có khẩu lệnh, bạn đầu tiên nhanh chóng lên làm xong 1 ý rồi về vị trí cuối cùng, lần lượt đến các bạn tiếp theo. Tuần tự cho đến khi xong bài giải.</a:t>
            </a:r>
            <a:endParaRPr lang="en-US" sz="2800">
              <a:solidFill>
                <a:srgbClr val="FF33CC"/>
              </a:solidFill>
              <a:latin typeface="Times New Roman" pitchFamily="18" charset="0"/>
              <a:cs typeface="Times New Roman" pitchFamily="18" charset="0"/>
            </a:endParaRPr>
          </a:p>
          <a:p>
            <a:pPr algn="just"/>
            <a:r>
              <a:rPr lang="en-US" sz="2800" i="1">
                <a:solidFill>
                  <a:srgbClr val="002060"/>
                </a:solidFill>
                <a:latin typeface="Times New Roman" pitchFamily="18" charset="0"/>
                <a:cs typeface="Times New Roman" pitchFamily="18" charset="0"/>
              </a:rPr>
              <a:t>- Đội nào thực hiện nhanh và đúng thì dành chiến thắng.</a:t>
            </a:r>
            <a:endParaRPr lang="en-US" sz="2800">
              <a:solidFill>
                <a:srgbClr val="002060"/>
              </a:solidFill>
              <a:latin typeface="Times New Roman" pitchFamily="18" charset="0"/>
              <a:cs typeface="Times New Roman" pitchFamily="18" charset="0"/>
            </a:endParaRPr>
          </a:p>
        </p:txBody>
      </p:sp>
      <p:sp>
        <p:nvSpPr>
          <p:cNvPr id="4" name="Rectangle 3">
            <a:extLst>
              <a:ext uri="{FF2B5EF4-FFF2-40B4-BE49-F238E27FC236}">
                <a16:creationId xmlns:a16="http://schemas.microsoft.com/office/drawing/2014/main" id="{69EF9296-81E6-475C-AB05-2E65F0F63B99}"/>
              </a:ext>
            </a:extLst>
          </p:cNvPr>
          <p:cNvSpPr/>
          <p:nvPr/>
        </p:nvSpPr>
        <p:spPr>
          <a:xfrm>
            <a:off x="751605" y="57150"/>
            <a:ext cx="6328067" cy="623241"/>
          </a:xfrm>
          <a:prstGeom prst="rect">
            <a:avLst/>
          </a:prstGeom>
          <a:noFill/>
        </p:spPr>
        <p:txBody>
          <a:bodyPr wrap="none" lIns="68574" tIns="34287" rIns="68574" bIns="34287">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3600" b="1" dirty="0">
                <a:ln>
                  <a:solidFill>
                    <a:schemeClr val="accent1">
                      <a:lumMod val="50000"/>
                    </a:schemeClr>
                  </a:solidFill>
                </a:ln>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TRÒ CHƠI</a:t>
            </a:r>
            <a:r>
              <a:rPr lang="en-US" sz="3600" b="1">
                <a:ln>
                  <a:solidFill>
                    <a:schemeClr val="accent1">
                      <a:lumMod val="50000"/>
                    </a:schemeClr>
                  </a:solidFill>
                </a:ln>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CHẠY TIẾP SỨC</a:t>
            </a:r>
            <a:endParaRPr lang="en-US" sz="3600" b="1" dirty="0">
              <a:ln w="18000">
                <a:solidFill>
                  <a:schemeClr val="accent2">
                    <a:satMod val="140000"/>
                  </a:schemeClr>
                </a:solidFill>
                <a:prstDash val="solid"/>
                <a:miter lim="800000"/>
              </a:ln>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11816286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par>
                          <p:cTn id="8" fill="hold">
                            <p:stCondLst>
                              <p:cond delay="2000"/>
                            </p:stCondLst>
                            <p:childTnLst>
                              <p:par>
                                <p:cTn id="9" presetID="56" presetClass="entr" presetSubtype="0" fill="hold" grpId="0" nodeType="afterEffect">
                                  <p:stCondLst>
                                    <p:cond delay="0"/>
                                  </p:stCondLst>
                                  <p:iterate type="lt">
                                    <p:tmPct val="10000"/>
                                  </p:iterate>
                                  <p:childTnLst>
                                    <p:set>
                                      <p:cBhvr>
                                        <p:cTn id="10" dur="1" fill="hold">
                                          <p:stCondLst>
                                            <p:cond delay="0"/>
                                          </p:stCondLst>
                                        </p:cTn>
                                        <p:tgtEl>
                                          <p:spTgt spid="11"/>
                                        </p:tgtEl>
                                        <p:attrNameLst>
                                          <p:attrName>style.visibility</p:attrName>
                                        </p:attrNameLst>
                                      </p:cBhvr>
                                      <p:to>
                                        <p:strVal val="visible"/>
                                      </p:to>
                                    </p:set>
                                    <p:anim by="(-#ppt_w*2)" calcmode="lin" valueType="num">
                                      <p:cBhvr rctx="PPT">
                                        <p:cTn id="11" dur="500" autoRev="1" fill="hold">
                                          <p:stCondLst>
                                            <p:cond delay="0"/>
                                          </p:stCondLst>
                                        </p:cTn>
                                        <p:tgtEl>
                                          <p:spTgt spid="11"/>
                                        </p:tgtEl>
                                        <p:attrNameLst>
                                          <p:attrName>ppt_w</p:attrName>
                                        </p:attrNameLst>
                                      </p:cBhvr>
                                    </p:anim>
                                    <p:anim by="(#ppt_w*0.50)" calcmode="lin" valueType="num">
                                      <p:cBhvr>
                                        <p:cTn id="12" dur="500" decel="50000" autoRev="1" fill="hold">
                                          <p:stCondLst>
                                            <p:cond delay="0"/>
                                          </p:stCondLst>
                                        </p:cTn>
                                        <p:tgtEl>
                                          <p:spTgt spid="11"/>
                                        </p:tgtEl>
                                        <p:attrNameLst>
                                          <p:attrName>ppt_x</p:attrName>
                                        </p:attrNameLst>
                                      </p:cBhvr>
                                    </p:anim>
                                    <p:anim from="(-#ppt_h/2)" to="(#ppt_y)" calcmode="lin" valueType="num">
                                      <p:cBhvr>
                                        <p:cTn id="13" dur="1000" fill="hold">
                                          <p:stCondLst>
                                            <p:cond delay="0"/>
                                          </p:stCondLst>
                                        </p:cTn>
                                        <p:tgtEl>
                                          <p:spTgt spid="11"/>
                                        </p:tgtEl>
                                        <p:attrNameLst>
                                          <p:attrName>ppt_y</p:attrName>
                                        </p:attrNameLst>
                                      </p:cBhvr>
                                    </p:anim>
                                    <p:animRot by="21600000">
                                      <p:cBhvr>
                                        <p:cTn id="14" dur="1000"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Rectangle 1"/>
              <p:cNvSpPr/>
              <p:nvPr/>
            </p:nvSpPr>
            <p:spPr>
              <a:xfrm>
                <a:off x="-20782" y="732294"/>
                <a:ext cx="9346474" cy="2677656"/>
              </a:xfrm>
              <a:prstGeom prst="rect">
                <a:avLst/>
              </a:prstGeom>
            </p:spPr>
            <p:txBody>
              <a:bodyPr wrap="square">
                <a:spAutoFit/>
              </a:bodyPr>
              <a:lstStyle/>
              <a:p>
                <a:r>
                  <a:rPr lang="fr-FR" sz="2800" b="1">
                    <a:solidFill>
                      <a:srgbClr val="C00000"/>
                    </a:solidFill>
                    <a:latin typeface="Times New Roman" pitchFamily="18" charset="0"/>
                    <a:cs typeface="Times New Roman" pitchFamily="18" charset="0"/>
                  </a:rPr>
                  <a:t>Bài tập bổ sung. </a:t>
                </a:r>
                <a:r>
                  <a:rPr lang="fr-FR" sz="2800">
                    <a:solidFill>
                      <a:srgbClr val="002060"/>
                    </a:solidFill>
                    <a:latin typeface="Times New Roman" pitchFamily="18" charset="0"/>
                    <a:cs typeface="Times New Roman" pitchFamily="18" charset="0"/>
                  </a:rPr>
                  <a:t>Tâm đạp xe từ nhà tới câu lạc bộ câu cá có quãng đường dài </a:t>
                </a:r>
                <a14:m>
                  <m:oMath xmlns:m="http://schemas.openxmlformats.org/officeDocument/2006/math">
                    <m:r>
                      <m:rPr>
                        <m:nor/>
                      </m:rPr>
                      <a:rPr lang="en-US" sz="2800" smtClean="0">
                        <a:solidFill>
                          <a:srgbClr val="002060"/>
                        </a:solidFill>
                        <a:latin typeface="Times New Roman" pitchFamily="18" charset="0"/>
                        <a:cs typeface="Times New Roman" pitchFamily="18" charset="0"/>
                      </a:rPr>
                      <m:t>1</m:t>
                    </m:r>
                    <m:r>
                      <m:rPr>
                        <m:nor/>
                      </m:rPr>
                      <a:rPr lang="en-US" sz="2800" b="0" i="0" smtClean="0">
                        <a:solidFill>
                          <a:srgbClr val="002060"/>
                        </a:solidFill>
                        <a:latin typeface="Times New Roman" pitchFamily="18" charset="0"/>
                        <a:cs typeface="Times New Roman" pitchFamily="18" charset="0"/>
                      </a:rPr>
                      <m:t>5</m:t>
                    </m:r>
                  </m:oMath>
                </a14:m>
                <a:r>
                  <a:rPr lang="en-US" sz="2800">
                    <a:solidFill>
                      <a:srgbClr val="002060"/>
                    </a:solidFill>
                    <a:latin typeface="Times New Roman" pitchFamily="18" charset="0"/>
                    <a:cs typeface="Times New Roman" pitchFamily="18" charset="0"/>
                  </a:rPr>
                  <a:t> km</a:t>
                </a:r>
                <a:r>
                  <a:rPr lang="fr-FR" sz="2800">
                    <a:solidFill>
                      <a:srgbClr val="002060"/>
                    </a:solidFill>
                    <a:latin typeface="Times New Roman" pitchFamily="18" charset="0"/>
                    <a:cs typeface="Times New Roman" pitchFamily="18" charset="0"/>
                  </a:rPr>
                  <a:t> với tốc độ </a:t>
                </a:r>
                <a14:m>
                  <m:oMath xmlns:m="http://schemas.openxmlformats.org/officeDocument/2006/math">
                    <m:r>
                      <m:rPr>
                        <m:nor/>
                      </m:rPr>
                      <a:rPr lang="en-US" sz="2800" b="0" i="0" smtClean="0">
                        <a:solidFill>
                          <a:srgbClr val="002060"/>
                        </a:solidFill>
                        <a:latin typeface="Times New Roman" pitchFamily="18" charset="0"/>
                        <a:cs typeface="Times New Roman" pitchFamily="18" charset="0"/>
                      </a:rPr>
                      <m:t>x</m:t>
                    </m:r>
                  </m:oMath>
                </a14:m>
                <a:r>
                  <a:rPr lang="en-US" sz="2800">
                    <a:solidFill>
                      <a:srgbClr val="002060"/>
                    </a:solidFill>
                    <a:latin typeface="Times New Roman" pitchFamily="18" charset="0"/>
                    <a:cs typeface="Times New Roman" pitchFamily="18" charset="0"/>
                  </a:rPr>
                  <a:t> (km/h). </a:t>
                </a:r>
                <a:r>
                  <a:rPr lang="fr-FR" sz="2800">
                    <a:solidFill>
                      <a:srgbClr val="002060"/>
                    </a:solidFill>
                    <a:latin typeface="Times New Roman" pitchFamily="18" charset="0"/>
                    <a:cs typeface="Times New Roman" pitchFamily="18" charset="0"/>
                  </a:rPr>
                  <a:t>Lượt về thuận chiều gió nên tốc độ nhanh hơn lượt đi </a:t>
                </a:r>
                <a14:m>
                  <m:oMath xmlns:m="http://schemas.openxmlformats.org/officeDocument/2006/math">
                    <m:r>
                      <m:rPr>
                        <m:nor/>
                      </m:rPr>
                      <a:rPr lang="en-US" sz="2800" b="0" i="0" smtClean="0">
                        <a:solidFill>
                          <a:srgbClr val="002060"/>
                        </a:solidFill>
                        <a:latin typeface="Times New Roman" pitchFamily="18" charset="0"/>
                        <a:cs typeface="Times New Roman" pitchFamily="18" charset="0"/>
                      </a:rPr>
                      <m:t>4</m:t>
                    </m:r>
                  </m:oMath>
                </a14:m>
                <a:r>
                  <a:rPr lang="fr-FR" sz="2800">
                    <a:solidFill>
                      <a:srgbClr val="002060"/>
                    </a:solidFill>
                    <a:latin typeface="Times New Roman" pitchFamily="18" charset="0"/>
                    <a:cs typeface="Times New Roman" pitchFamily="18" charset="0"/>
                  </a:rPr>
                  <a:t> </a:t>
                </a:r>
                <a:r>
                  <a:rPr lang="en-US" sz="2800">
                    <a:solidFill>
                      <a:srgbClr val="002060"/>
                    </a:solidFill>
                    <a:latin typeface="Times New Roman" pitchFamily="18" charset="0"/>
                    <a:cs typeface="Times New Roman" pitchFamily="18" charset="0"/>
                  </a:rPr>
                  <a:t>(km/h).</a:t>
                </a:r>
              </a:p>
              <a:p>
                <a:r>
                  <a:rPr lang="fr-FR" sz="2800">
                    <a:solidFill>
                      <a:srgbClr val="002060"/>
                    </a:solidFill>
                    <a:latin typeface="Times New Roman" pitchFamily="18" charset="0"/>
                    <a:cs typeface="Times New Roman" pitchFamily="18" charset="0"/>
                  </a:rPr>
                  <a:t>a) Viết biểu thức </a:t>
                </a:r>
                <a14:m>
                  <m:oMath xmlns:m="http://schemas.openxmlformats.org/officeDocument/2006/math">
                    <m:r>
                      <m:rPr>
                        <m:nor/>
                      </m:rPr>
                      <a:rPr lang="en-US" sz="2800" b="0" i="0" smtClean="0">
                        <a:solidFill>
                          <a:srgbClr val="002060"/>
                        </a:solidFill>
                        <a:latin typeface="Times New Roman" pitchFamily="18" charset="0"/>
                        <a:cs typeface="Times New Roman" pitchFamily="18" charset="0"/>
                      </a:rPr>
                      <m:t>T</m:t>
                    </m:r>
                  </m:oMath>
                </a14:m>
                <a:r>
                  <a:rPr lang="fr-FR" sz="2800">
                    <a:solidFill>
                      <a:srgbClr val="002060"/>
                    </a:solidFill>
                    <a:latin typeface="Times New Roman" pitchFamily="18" charset="0"/>
                    <a:cs typeface="Times New Roman" pitchFamily="18" charset="0"/>
                  </a:rPr>
                  <a:t> biểu thị tổng thời gian hai lượt đi và về.</a:t>
                </a:r>
                <a:endParaRPr lang="en-US" sz="2800">
                  <a:solidFill>
                    <a:srgbClr val="002060"/>
                  </a:solidFill>
                  <a:latin typeface="Times New Roman" pitchFamily="18" charset="0"/>
                  <a:cs typeface="Times New Roman" pitchFamily="18" charset="0"/>
                </a:endParaRPr>
              </a:p>
              <a:p>
                <a:r>
                  <a:rPr lang="fr-FR" sz="2800">
                    <a:solidFill>
                      <a:srgbClr val="002060"/>
                    </a:solidFill>
                    <a:latin typeface="Times New Roman" pitchFamily="18" charset="0"/>
                    <a:cs typeface="Times New Roman" pitchFamily="18" charset="0"/>
                  </a:rPr>
                  <a:t>b) Viết biểu thức </a:t>
                </a:r>
                <a14:m>
                  <m:oMath xmlns:m="http://schemas.openxmlformats.org/officeDocument/2006/math">
                    <m:r>
                      <m:rPr>
                        <m:nor/>
                      </m:rPr>
                      <a:rPr lang="en-US" sz="2800" b="0" i="0" smtClean="0">
                        <a:solidFill>
                          <a:srgbClr val="002060"/>
                        </a:solidFill>
                        <a:latin typeface="Times New Roman" pitchFamily="18" charset="0"/>
                        <a:cs typeface="Times New Roman" pitchFamily="18" charset="0"/>
                      </a:rPr>
                      <m:t>t</m:t>
                    </m:r>
                  </m:oMath>
                </a14:m>
                <a:r>
                  <a:rPr lang="fr-FR" sz="2800">
                    <a:solidFill>
                      <a:srgbClr val="002060"/>
                    </a:solidFill>
                    <a:latin typeface="Times New Roman" pitchFamily="18" charset="0"/>
                    <a:cs typeface="Times New Roman" pitchFamily="18" charset="0"/>
                  </a:rPr>
                  <a:t> biểu thị hiệu thời gian lượt đi đối với lượt về.</a:t>
                </a:r>
                <a:endParaRPr lang="en-US" sz="2800">
                  <a:solidFill>
                    <a:srgbClr val="002060"/>
                  </a:solidFill>
                  <a:latin typeface="Times New Roman" pitchFamily="18" charset="0"/>
                  <a:cs typeface="Times New Roman" pitchFamily="18" charset="0"/>
                </a:endParaRPr>
              </a:p>
              <a:p>
                <a:r>
                  <a:rPr lang="fr-FR" sz="2800">
                    <a:solidFill>
                      <a:srgbClr val="002060"/>
                    </a:solidFill>
                    <a:latin typeface="Times New Roman" pitchFamily="18" charset="0"/>
                    <a:cs typeface="Times New Roman" pitchFamily="18" charset="0"/>
                  </a:rPr>
                  <a:t>c) Tính </a:t>
                </a:r>
                <a14:m>
                  <m:oMath xmlns:m="http://schemas.openxmlformats.org/officeDocument/2006/math">
                    <m:r>
                      <m:rPr>
                        <m:nor/>
                      </m:rPr>
                      <a:rPr lang="en-US" sz="2800">
                        <a:solidFill>
                          <a:srgbClr val="002060"/>
                        </a:solidFill>
                        <a:latin typeface="Times New Roman" pitchFamily="18" charset="0"/>
                        <a:cs typeface="Times New Roman" pitchFamily="18" charset="0"/>
                      </a:rPr>
                      <m:t>T</m:t>
                    </m:r>
                  </m:oMath>
                </a14:m>
                <a:r>
                  <a:rPr lang="fr-FR" sz="2800">
                    <a:solidFill>
                      <a:srgbClr val="002060"/>
                    </a:solidFill>
                    <a:latin typeface="Times New Roman" pitchFamily="18" charset="0"/>
                    <a:cs typeface="Times New Roman" pitchFamily="18" charset="0"/>
                  </a:rPr>
                  <a:t> và </a:t>
                </a:r>
                <a14:m>
                  <m:oMath xmlns:m="http://schemas.openxmlformats.org/officeDocument/2006/math">
                    <m:r>
                      <m:rPr>
                        <m:nor/>
                      </m:rPr>
                      <a:rPr lang="en-US" sz="2800">
                        <a:solidFill>
                          <a:srgbClr val="002060"/>
                        </a:solidFill>
                        <a:latin typeface="Times New Roman" pitchFamily="18" charset="0"/>
                        <a:cs typeface="Times New Roman" pitchFamily="18" charset="0"/>
                      </a:rPr>
                      <m:t>t</m:t>
                    </m:r>
                  </m:oMath>
                </a14:m>
                <a:r>
                  <a:rPr lang="fr-FR" sz="2800">
                    <a:solidFill>
                      <a:srgbClr val="002060"/>
                    </a:solidFill>
                    <a:latin typeface="Times New Roman" pitchFamily="18" charset="0"/>
                    <a:cs typeface="Times New Roman" pitchFamily="18" charset="0"/>
                  </a:rPr>
                  <a:t> với </a:t>
                </a:r>
                <a14:m>
                  <m:oMath xmlns:m="http://schemas.openxmlformats.org/officeDocument/2006/math">
                    <m:r>
                      <m:rPr>
                        <m:nor/>
                      </m:rPr>
                      <a:rPr lang="en-US" sz="2800" smtClean="0">
                        <a:solidFill>
                          <a:srgbClr val="002060"/>
                        </a:solidFill>
                        <a:latin typeface="Times New Roman" pitchFamily="18" charset="0"/>
                        <a:cs typeface="Times New Roman" pitchFamily="18" charset="0"/>
                      </a:rPr>
                      <m:t>x</m:t>
                    </m:r>
                    <m:r>
                      <m:rPr>
                        <m:nor/>
                      </m:rPr>
                      <a:rPr lang="en-US" sz="2800" b="0" i="0" smtClean="0">
                        <a:solidFill>
                          <a:srgbClr val="002060"/>
                        </a:solidFill>
                        <a:latin typeface="Times New Roman" pitchFamily="18" charset="0"/>
                        <a:cs typeface="Times New Roman" pitchFamily="18" charset="0"/>
                      </a:rPr>
                      <m:t> = </m:t>
                    </m:r>
                    <m:r>
                      <m:rPr>
                        <m:nor/>
                      </m:rPr>
                      <a:rPr lang="en-US" sz="2800" smtClean="0">
                        <a:solidFill>
                          <a:srgbClr val="002060"/>
                        </a:solidFill>
                        <a:latin typeface="Times New Roman" pitchFamily="18" charset="0"/>
                        <a:cs typeface="Times New Roman" pitchFamily="18" charset="0"/>
                      </a:rPr>
                      <m:t>1</m:t>
                    </m:r>
                    <m:r>
                      <m:rPr>
                        <m:nor/>
                      </m:rPr>
                      <a:rPr lang="en-US" sz="2800" b="0" i="0" smtClean="0">
                        <a:solidFill>
                          <a:srgbClr val="002060"/>
                        </a:solidFill>
                        <a:latin typeface="Times New Roman" pitchFamily="18" charset="0"/>
                        <a:cs typeface="Times New Roman" pitchFamily="18" charset="0"/>
                      </a:rPr>
                      <m:t>0</m:t>
                    </m:r>
                  </m:oMath>
                </a14:m>
                <a:r>
                  <a:rPr lang="fr-FR" sz="2800">
                    <a:solidFill>
                      <a:srgbClr val="002060"/>
                    </a:solidFill>
                    <a:latin typeface="Times New Roman" pitchFamily="18" charset="0"/>
                    <a:cs typeface="Times New Roman" pitchFamily="18" charset="0"/>
                  </a:rPr>
                  <a:t>. </a:t>
                </a:r>
                <a:endParaRPr lang="en-US" sz="2800">
                  <a:solidFill>
                    <a:srgbClr val="002060"/>
                  </a:solidFill>
                  <a:latin typeface="Times New Roman" pitchFamily="18" charset="0"/>
                  <a:cs typeface="Times New Roman" pitchFamily="18" charset="0"/>
                </a:endParaRPr>
              </a:p>
            </p:txBody>
          </p:sp>
        </mc:Choice>
        <mc:Fallback xmlns="">
          <p:sp>
            <p:nvSpPr>
              <p:cNvPr id="2" name="Rectangle 1"/>
              <p:cNvSpPr>
                <a:spLocks noRot="1" noChangeAspect="1" noMove="1" noResize="1" noEditPoints="1" noAdjustHandles="1" noChangeArrowheads="1" noChangeShapeType="1" noTextEdit="1"/>
              </p:cNvSpPr>
              <p:nvPr/>
            </p:nvSpPr>
            <p:spPr>
              <a:xfrm>
                <a:off x="-20782" y="732294"/>
                <a:ext cx="9346474" cy="2677656"/>
              </a:xfrm>
              <a:prstGeom prst="rect">
                <a:avLst/>
              </a:prstGeom>
              <a:blipFill rotWithShape="1">
                <a:blip r:embed="rId2"/>
                <a:stretch>
                  <a:fillRect l="-1370" t="-2278" r="-1435" b="-5467"/>
                </a:stretch>
              </a:blipFill>
            </p:spPr>
            <p:txBody>
              <a:bodyPr/>
              <a:lstStyle/>
              <a:p>
                <a:r>
                  <a:rPr lang="en-US">
                    <a:noFill/>
                  </a:rPr>
                  <a:t> </a:t>
                </a:r>
              </a:p>
            </p:txBody>
          </p:sp>
        </mc:Fallback>
      </mc:AlternateContent>
      <p:sp>
        <p:nvSpPr>
          <p:cNvPr id="3" name="Rectangle 2"/>
          <p:cNvSpPr/>
          <p:nvPr/>
        </p:nvSpPr>
        <p:spPr>
          <a:xfrm>
            <a:off x="152400" y="3333750"/>
            <a:ext cx="2209800" cy="523220"/>
          </a:xfrm>
          <a:prstGeom prst="rect">
            <a:avLst/>
          </a:prstGeom>
        </p:spPr>
        <p:txBody>
          <a:bodyPr wrap="square">
            <a:spAutoFit/>
          </a:bodyPr>
          <a:lstStyle/>
          <a:p>
            <a:pPr algn="just" eaLnBrk="0" fontAlgn="base" hangingPunct="0">
              <a:spcBef>
                <a:spcPct val="0"/>
              </a:spcBef>
              <a:spcAft>
                <a:spcPct val="0"/>
              </a:spcAft>
              <a:tabLst>
                <a:tab pos="3306763" algn="l"/>
              </a:tabLst>
            </a:pPr>
            <a:r>
              <a:rPr lang="fr-FR" sz="2800" b="1">
                <a:solidFill>
                  <a:srgbClr val="C00000"/>
                </a:solidFill>
                <a:latin typeface="Times New Roman" pitchFamily="18" charset="0"/>
                <a:ea typeface="Times New Roman" pitchFamily="18" charset="0"/>
                <a:cs typeface="Times New Roman" pitchFamily="18" charset="0"/>
              </a:rPr>
              <a:t>Hướng dẫn:</a:t>
            </a:r>
            <a:r>
              <a:rPr lang="en-US" sz="2800">
                <a:solidFill>
                  <a:srgbClr val="0000BC"/>
                </a:solidFill>
                <a:latin typeface="Times New Roman" pitchFamily="18" charset="0"/>
                <a:ea typeface="Times New Roman" pitchFamily="18" charset="0"/>
                <a:cs typeface="Times New Roman" pitchFamily="18" charset="0"/>
              </a:rPr>
              <a:t>       </a:t>
            </a:r>
          </a:p>
        </p:txBody>
      </p:sp>
      <p:sp>
        <p:nvSpPr>
          <p:cNvPr id="4" name="Rectangle 3"/>
          <p:cNvSpPr/>
          <p:nvPr/>
        </p:nvSpPr>
        <p:spPr>
          <a:xfrm>
            <a:off x="990600" y="3801130"/>
            <a:ext cx="7848600" cy="523220"/>
          </a:xfrm>
          <a:prstGeom prst="rect">
            <a:avLst/>
          </a:prstGeom>
        </p:spPr>
        <p:txBody>
          <a:bodyPr wrap="square">
            <a:spAutoFit/>
          </a:bodyPr>
          <a:lstStyle/>
          <a:p>
            <a:pPr algn="just" eaLnBrk="0" fontAlgn="base" hangingPunct="0">
              <a:spcBef>
                <a:spcPct val="0"/>
              </a:spcBef>
              <a:spcAft>
                <a:spcPct val="0"/>
              </a:spcAft>
              <a:tabLst>
                <a:tab pos="3306763" algn="l"/>
              </a:tabLst>
            </a:pPr>
            <a:r>
              <a:rPr lang="en-US" sz="2800" i="1">
                <a:solidFill>
                  <a:srgbClr val="FF33CC"/>
                </a:solidFill>
                <a:latin typeface="Times New Roman" pitchFamily="18" charset="0"/>
                <a:cs typeface="Times New Roman" pitchFamily="18" charset="0"/>
              </a:rPr>
              <a:t>Thời gian </a:t>
            </a:r>
            <a:r>
              <a:rPr lang="en-US" sz="2800" i="1">
                <a:solidFill>
                  <a:srgbClr val="1C7500"/>
                </a:solidFill>
                <a:latin typeface="Times New Roman" pitchFamily="18" charset="0"/>
                <a:cs typeface="Times New Roman" pitchFamily="18" charset="0"/>
              </a:rPr>
              <a:t>đạp xe bằng </a:t>
            </a:r>
            <a:r>
              <a:rPr lang="en-US" sz="2800" i="1">
                <a:solidFill>
                  <a:srgbClr val="0000F2"/>
                </a:solidFill>
                <a:latin typeface="Times New Roman" pitchFamily="18" charset="0"/>
                <a:cs typeface="Times New Roman" pitchFamily="18" charset="0"/>
              </a:rPr>
              <a:t>quãng đường </a:t>
            </a:r>
            <a:r>
              <a:rPr lang="en-US" sz="2800" i="1">
                <a:solidFill>
                  <a:srgbClr val="1C7500"/>
                </a:solidFill>
                <a:latin typeface="Times New Roman" pitchFamily="18" charset="0"/>
                <a:cs typeface="Times New Roman" pitchFamily="18" charset="0"/>
              </a:rPr>
              <a:t>chia cho </a:t>
            </a:r>
            <a:r>
              <a:rPr lang="en-US" sz="2800" i="1">
                <a:solidFill>
                  <a:srgbClr val="EA0000"/>
                </a:solidFill>
                <a:latin typeface="Times New Roman" pitchFamily="18" charset="0"/>
                <a:cs typeface="Times New Roman" pitchFamily="18" charset="0"/>
              </a:rPr>
              <a:t>tốc độ</a:t>
            </a:r>
            <a:r>
              <a:rPr lang="en-US" sz="2800" i="1">
                <a:solidFill>
                  <a:srgbClr val="1C7500"/>
                </a:solidFill>
                <a:latin typeface="Times New Roman" pitchFamily="18" charset="0"/>
                <a:cs typeface="Times New Roman" pitchFamily="18" charset="0"/>
              </a:rPr>
              <a:t>.</a:t>
            </a:r>
            <a:endParaRPr lang="en-US" sz="2800" i="1">
              <a:solidFill>
                <a:srgbClr val="1C7500"/>
              </a:solidFill>
              <a:latin typeface="Times New Roman" pitchFamily="18" charset="0"/>
              <a:ea typeface="Times New Roman" pitchFamily="18" charset="0"/>
              <a:cs typeface="Times New Roman" pitchFamily="18" charset="0"/>
            </a:endParaRPr>
          </a:p>
        </p:txBody>
      </p:sp>
    </p:spTree>
    <p:extLst>
      <p:ext uri="{BB962C8B-B14F-4D97-AF65-F5344CB8AC3E}">
        <p14:creationId xmlns:p14="http://schemas.microsoft.com/office/powerpoint/2010/main" val="167743567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a:spLocks noChangeArrowheads="1"/>
          </p:cNvSpPr>
          <p:nvPr/>
        </p:nvSpPr>
        <p:spPr bwMode="auto">
          <a:xfrm>
            <a:off x="1" y="571131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25" name="Rectangle 24"/>
          <p:cNvSpPr>
            <a:spLocks noChangeArrowheads="1"/>
          </p:cNvSpPr>
          <p:nvPr/>
        </p:nvSpPr>
        <p:spPr bwMode="auto">
          <a:xfrm>
            <a:off x="1" y="647331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14" name="Rectangle 13"/>
          <p:cNvSpPr/>
          <p:nvPr/>
        </p:nvSpPr>
        <p:spPr>
          <a:xfrm>
            <a:off x="685800" y="742950"/>
            <a:ext cx="7315200" cy="1121782"/>
          </a:xfrm>
          <a:prstGeom prst="rect">
            <a:avLst/>
          </a:prstGeom>
        </p:spPr>
        <p:txBody>
          <a:bodyPr wrap="square">
            <a:spAutoFit/>
          </a:bodyPr>
          <a:lstStyle/>
          <a:p>
            <a:pPr algn="just" eaLnBrk="0" fontAlgn="base" hangingPunct="0">
              <a:spcBef>
                <a:spcPct val="0"/>
              </a:spcBef>
              <a:spcAft>
                <a:spcPct val="0"/>
              </a:spcAft>
              <a:tabLst>
                <a:tab pos="3306763" algn="l"/>
              </a:tabLst>
            </a:pPr>
            <a:endParaRPr lang="en-US" sz="2700">
              <a:solidFill>
                <a:srgbClr val="0000BC"/>
              </a:solidFill>
              <a:latin typeface="Times New Roman" pitchFamily="18" charset="0"/>
              <a:cs typeface="Times New Roman" pitchFamily="18" charset="0"/>
            </a:endParaRPr>
          </a:p>
        </p:txBody>
      </p:sp>
      <p:sp>
        <p:nvSpPr>
          <p:cNvPr id="27" name="Rectangle 26"/>
          <p:cNvSpPr/>
          <p:nvPr/>
        </p:nvSpPr>
        <p:spPr>
          <a:xfrm>
            <a:off x="138546" y="37834"/>
            <a:ext cx="1632857" cy="477054"/>
          </a:xfrm>
          <a:prstGeom prst="rect">
            <a:avLst/>
          </a:prstGeom>
        </p:spPr>
        <p:txBody>
          <a:bodyPr wrap="square">
            <a:spAutoFit/>
          </a:bodyPr>
          <a:lstStyle/>
          <a:p>
            <a:pPr algn="just" eaLnBrk="0" fontAlgn="base" hangingPunct="0">
              <a:spcBef>
                <a:spcPct val="0"/>
              </a:spcBef>
              <a:spcAft>
                <a:spcPct val="0"/>
              </a:spcAft>
              <a:tabLst>
                <a:tab pos="3306763" algn="l"/>
              </a:tabLst>
            </a:pPr>
            <a:r>
              <a:rPr lang="fr-FR" sz="2500" b="1">
                <a:solidFill>
                  <a:srgbClr val="C00000"/>
                </a:solidFill>
                <a:latin typeface="Times New Roman" pitchFamily="18" charset="0"/>
                <a:ea typeface="Times New Roman" pitchFamily="18" charset="0"/>
                <a:cs typeface="Times New Roman" pitchFamily="18" charset="0"/>
              </a:rPr>
              <a:t>Đáp án:</a:t>
            </a:r>
            <a:r>
              <a:rPr lang="en-US" sz="2500">
                <a:solidFill>
                  <a:srgbClr val="0000BC"/>
                </a:solidFill>
                <a:latin typeface="Times New Roman" pitchFamily="18" charset="0"/>
                <a:ea typeface="Times New Roman" pitchFamily="18" charset="0"/>
                <a:cs typeface="Times New Roman" pitchFamily="18" charset="0"/>
              </a:rPr>
              <a:t>       </a:t>
            </a:r>
          </a:p>
        </p:txBody>
      </p:sp>
      <mc:AlternateContent xmlns:mc="http://schemas.openxmlformats.org/markup-compatibility/2006" xmlns:a14="http://schemas.microsoft.com/office/drawing/2010/main">
        <mc:Choice Requires="a14">
          <p:sp>
            <p:nvSpPr>
              <p:cNvPr id="31" name="Rectangle 12"/>
              <p:cNvSpPr>
                <a:spLocks noChangeArrowheads="1"/>
              </p:cNvSpPr>
              <p:nvPr/>
            </p:nvSpPr>
            <p:spPr bwMode="auto">
              <a:xfrm>
                <a:off x="138546" y="518117"/>
                <a:ext cx="8721958" cy="477054"/>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kumimoji="0" lang="en-US" sz="25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Quãng</a:t>
                </a:r>
                <a:r>
                  <a:rPr kumimoji="0" lang="en-US" sz="2500" b="0" i="0" u="none" strike="noStrike" cap="none" normalizeH="0">
                    <a:ln>
                      <a:noFill/>
                    </a:ln>
                    <a:solidFill>
                      <a:srgbClr val="0000A2"/>
                    </a:solidFill>
                    <a:effectLst/>
                    <a:latin typeface="Times New Roman" pitchFamily="18" charset="0"/>
                    <a:ea typeface="Times New Roman" pitchFamily="18" charset="0"/>
                    <a:cs typeface="Times New Roman" pitchFamily="18" charset="0"/>
                  </a:rPr>
                  <a:t> đường AB dài</a:t>
                </a:r>
                <a:r>
                  <a:rPr kumimoji="0" lang="en-US" sz="25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 </a:t>
                </a:r>
                <a14:m>
                  <m:oMath xmlns:m="http://schemas.openxmlformats.org/officeDocument/2006/math">
                    <m:r>
                      <m:rPr>
                        <m:nor/>
                      </m:rPr>
                      <a:rPr lang="en-US" sz="2500" smtClean="0">
                        <a:solidFill>
                          <a:srgbClr val="C00000"/>
                        </a:solidFill>
                        <a:latin typeface="Times New Roman" pitchFamily="18" charset="0"/>
                        <a:cs typeface="Times New Roman" pitchFamily="18" charset="0"/>
                      </a:rPr>
                      <m:t>1</m:t>
                    </m:r>
                    <m:r>
                      <m:rPr>
                        <m:nor/>
                      </m:rPr>
                      <a:rPr lang="en-US" sz="2500" b="0" i="0" smtClean="0">
                        <a:solidFill>
                          <a:srgbClr val="C00000"/>
                        </a:solidFill>
                        <a:latin typeface="Times New Roman" pitchFamily="18" charset="0"/>
                        <a:cs typeface="Times New Roman" pitchFamily="18" charset="0"/>
                      </a:rPr>
                      <m:t>5</m:t>
                    </m:r>
                  </m:oMath>
                </a14:m>
                <a:r>
                  <a:rPr lang="en-US" sz="2500">
                    <a:solidFill>
                      <a:srgbClr val="0000A2"/>
                    </a:solidFill>
                    <a:latin typeface="Times New Roman" pitchFamily="18" charset="0"/>
                    <a:cs typeface="Times New Roman" pitchFamily="18" charset="0"/>
                  </a:rPr>
                  <a:t> km</a:t>
                </a:r>
                <a:r>
                  <a:rPr kumimoji="0" lang="en-US" sz="25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 </a:t>
                </a:r>
                <a:endParaRPr kumimoji="0" lang="en-US" sz="2500" b="0" i="0" u="none" strike="noStrike" cap="none" normalizeH="0" baseline="0">
                  <a:ln>
                    <a:noFill/>
                  </a:ln>
                  <a:solidFill>
                    <a:srgbClr val="0000A2"/>
                  </a:solidFill>
                  <a:effectLst/>
                  <a:latin typeface="Times New Roman" pitchFamily="18" charset="0"/>
                  <a:cs typeface="Times New Roman" pitchFamily="18" charset="0"/>
                </a:endParaRPr>
              </a:p>
            </p:txBody>
          </p:sp>
        </mc:Choice>
        <mc:Fallback xmlns="">
          <p:sp>
            <p:nvSpPr>
              <p:cNvPr id="31" name="Rectangle 12"/>
              <p:cNvSpPr>
                <a:spLocks noRot="1" noChangeAspect="1" noMove="1" noResize="1" noEditPoints="1" noAdjustHandles="1" noChangeArrowheads="1" noChangeShapeType="1" noTextEdit="1"/>
              </p:cNvSpPr>
              <p:nvPr/>
            </p:nvSpPr>
            <p:spPr bwMode="auto">
              <a:xfrm>
                <a:off x="138546" y="518117"/>
                <a:ext cx="8721958" cy="477054"/>
              </a:xfrm>
              <a:prstGeom prst="rect">
                <a:avLst/>
              </a:prstGeom>
              <a:blipFill>
                <a:blip r:embed="rId3"/>
                <a:stretch>
                  <a:fillRect l="-1189" t="-10256" b="-29487"/>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sp>
        <p:nvSpPr>
          <p:cNvPr id="42" name="Rectangle 23"/>
          <p:cNvSpPr>
            <a:spLocks noChangeArrowheads="1"/>
          </p:cNvSpPr>
          <p:nvPr/>
        </p:nvSpPr>
        <p:spPr bwMode="auto">
          <a:xfrm>
            <a:off x="0" y="3124200"/>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rgbClr val="0000FF"/>
                </a:solidFill>
                <a:effectLst/>
                <a:latin typeface="Arial" pitchFamily="34" charset="0"/>
                <a:ea typeface="Times New Roman" pitchFamily="18"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mc:AlternateContent xmlns:mc="http://schemas.openxmlformats.org/markup-compatibility/2006" xmlns:a14="http://schemas.microsoft.com/office/drawing/2010/main">
        <mc:Choice Requires="a14">
          <p:sp>
            <p:nvSpPr>
              <p:cNvPr id="44" name="Rectangle 12"/>
              <p:cNvSpPr>
                <a:spLocks noChangeArrowheads="1"/>
              </p:cNvSpPr>
              <p:nvPr/>
            </p:nvSpPr>
            <p:spPr bwMode="auto">
              <a:xfrm>
                <a:off x="138546" y="1004813"/>
                <a:ext cx="7188926" cy="477054"/>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kumimoji="0" lang="en-US" sz="25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T</a:t>
                </a:r>
                <a:r>
                  <a:rPr lang="en-US" sz="2500">
                    <a:solidFill>
                      <a:srgbClr val="0000A2"/>
                    </a:solidFill>
                    <a:latin typeface="Times New Roman" pitchFamily="18" charset="0"/>
                    <a:ea typeface="Times New Roman" pitchFamily="18" charset="0"/>
                    <a:cs typeface="Times New Roman" pitchFamily="18" charset="0"/>
                  </a:rPr>
                  <a:t>ốc độ xe đạp đi</a:t>
                </a:r>
                <a:r>
                  <a:rPr kumimoji="0" lang="en-US" sz="25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 </a:t>
                </a:r>
                <a14:m>
                  <m:oMath xmlns:m="http://schemas.openxmlformats.org/officeDocument/2006/math">
                    <m:r>
                      <m:rPr>
                        <m:nor/>
                      </m:rPr>
                      <a:rPr lang="en-US" sz="2500" b="0" i="0" smtClean="0">
                        <a:solidFill>
                          <a:srgbClr val="C00000"/>
                        </a:solidFill>
                        <a:latin typeface="Times New Roman" pitchFamily="18" charset="0"/>
                        <a:cs typeface="Times New Roman" pitchFamily="18" charset="0"/>
                      </a:rPr>
                      <m:t>x</m:t>
                    </m:r>
                  </m:oMath>
                </a14:m>
                <a:r>
                  <a:rPr kumimoji="0" lang="en-US" sz="25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 km/h</a:t>
                </a:r>
                <a:endParaRPr kumimoji="0" lang="en-US" sz="2500" b="0" i="0" u="none" strike="noStrike" cap="none" normalizeH="0" baseline="0">
                  <a:ln>
                    <a:noFill/>
                  </a:ln>
                  <a:solidFill>
                    <a:srgbClr val="0000A2"/>
                  </a:solidFill>
                  <a:effectLst/>
                  <a:latin typeface="Times New Roman" pitchFamily="18" charset="0"/>
                  <a:cs typeface="Times New Roman" pitchFamily="18" charset="0"/>
                </a:endParaRPr>
              </a:p>
            </p:txBody>
          </p:sp>
        </mc:Choice>
        <mc:Fallback xmlns="">
          <p:sp>
            <p:nvSpPr>
              <p:cNvPr id="44" name="Rectangle 12"/>
              <p:cNvSpPr>
                <a:spLocks noRot="1" noChangeAspect="1" noMove="1" noResize="1" noEditPoints="1" noAdjustHandles="1" noChangeArrowheads="1" noChangeShapeType="1" noTextEdit="1"/>
              </p:cNvSpPr>
              <p:nvPr/>
            </p:nvSpPr>
            <p:spPr bwMode="auto">
              <a:xfrm>
                <a:off x="138546" y="1004813"/>
                <a:ext cx="7188926" cy="477054"/>
              </a:xfrm>
              <a:prstGeom prst="rect">
                <a:avLst/>
              </a:prstGeom>
              <a:blipFill>
                <a:blip r:embed="rId4"/>
                <a:stretch>
                  <a:fillRect l="-1442" t="-10256" b="-29487"/>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5" name="Rectangle 12"/>
              <p:cNvSpPr>
                <a:spLocks noChangeArrowheads="1"/>
              </p:cNvSpPr>
              <p:nvPr/>
            </p:nvSpPr>
            <p:spPr bwMode="auto">
              <a:xfrm>
                <a:off x="138546" y="1584917"/>
                <a:ext cx="6858000" cy="477054"/>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kumimoji="0" lang="en-US" sz="25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Tốc</a:t>
                </a:r>
                <a:r>
                  <a:rPr kumimoji="0" lang="en-US" sz="2500" b="0" i="0" u="none" strike="noStrike" cap="none" normalizeH="0">
                    <a:ln>
                      <a:noFill/>
                    </a:ln>
                    <a:solidFill>
                      <a:srgbClr val="0000A2"/>
                    </a:solidFill>
                    <a:effectLst/>
                    <a:latin typeface="Times New Roman" pitchFamily="18" charset="0"/>
                    <a:ea typeface="Times New Roman" pitchFamily="18" charset="0"/>
                    <a:cs typeface="Times New Roman" pitchFamily="18" charset="0"/>
                  </a:rPr>
                  <a:t> độ xe đạp về</a:t>
                </a:r>
                <a:r>
                  <a:rPr kumimoji="0" lang="en-US" sz="25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 </a:t>
                </a:r>
                <a14:m>
                  <m:oMath xmlns:m="http://schemas.openxmlformats.org/officeDocument/2006/math">
                    <m:r>
                      <m:rPr>
                        <m:nor/>
                      </m:rPr>
                      <a:rPr lang="en-US" sz="2500" b="0" i="0" smtClean="0">
                        <a:solidFill>
                          <a:srgbClr val="C00000"/>
                        </a:solidFill>
                        <a:latin typeface="Times New Roman" pitchFamily="18" charset="0"/>
                        <a:cs typeface="Times New Roman" pitchFamily="18" charset="0"/>
                      </a:rPr>
                      <m:t>x</m:t>
                    </m:r>
                    <m:r>
                      <m:rPr>
                        <m:nor/>
                      </m:rPr>
                      <a:rPr lang="en-US" sz="2500" b="0" i="0" smtClean="0">
                        <a:solidFill>
                          <a:srgbClr val="C00000"/>
                        </a:solidFill>
                        <a:latin typeface="Times New Roman" pitchFamily="18" charset="0"/>
                        <a:cs typeface="Times New Roman" pitchFamily="18" charset="0"/>
                      </a:rPr>
                      <m:t> + 4</m:t>
                    </m:r>
                  </m:oMath>
                </a14:m>
                <a:r>
                  <a:rPr lang="en-US" sz="2500">
                    <a:solidFill>
                      <a:srgbClr val="C00000"/>
                    </a:solidFill>
                    <a:latin typeface="Times New Roman" pitchFamily="18" charset="0"/>
                    <a:cs typeface="Times New Roman" pitchFamily="18" charset="0"/>
                  </a:rPr>
                  <a:t> </a:t>
                </a:r>
                <a:r>
                  <a:rPr lang="en-US" sz="2500">
                    <a:solidFill>
                      <a:srgbClr val="0000A2"/>
                    </a:solidFill>
                    <a:latin typeface="Times New Roman" pitchFamily="18" charset="0"/>
                    <a:cs typeface="Times New Roman" pitchFamily="18" charset="0"/>
                  </a:rPr>
                  <a:t>km/h</a:t>
                </a:r>
                <a:r>
                  <a:rPr kumimoji="0" lang="en-US" sz="25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 </a:t>
                </a:r>
                <a:endParaRPr kumimoji="0" lang="en-US" sz="2500" b="0" i="0" u="none" strike="noStrike" cap="none" normalizeH="0" baseline="0">
                  <a:ln>
                    <a:noFill/>
                  </a:ln>
                  <a:solidFill>
                    <a:srgbClr val="0000A2"/>
                  </a:solidFill>
                  <a:effectLst/>
                  <a:latin typeface="Times New Roman" pitchFamily="18" charset="0"/>
                  <a:cs typeface="Times New Roman" pitchFamily="18" charset="0"/>
                </a:endParaRPr>
              </a:p>
            </p:txBody>
          </p:sp>
        </mc:Choice>
        <mc:Fallback xmlns="">
          <p:sp>
            <p:nvSpPr>
              <p:cNvPr id="45" name="Rectangle 12"/>
              <p:cNvSpPr>
                <a:spLocks noRot="1" noChangeAspect="1" noMove="1" noResize="1" noEditPoints="1" noAdjustHandles="1" noChangeArrowheads="1" noChangeShapeType="1" noTextEdit="1"/>
              </p:cNvSpPr>
              <p:nvPr/>
            </p:nvSpPr>
            <p:spPr bwMode="auto">
              <a:xfrm>
                <a:off x="138546" y="1584917"/>
                <a:ext cx="6858000" cy="477054"/>
              </a:xfrm>
              <a:prstGeom prst="rect">
                <a:avLst/>
              </a:prstGeom>
              <a:blipFill>
                <a:blip r:embed="rId5"/>
                <a:stretch>
                  <a:fillRect l="-1511" t="-10256" b="-29487"/>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7" name="Rectangle 12"/>
              <p:cNvSpPr>
                <a:spLocks noChangeArrowheads="1"/>
              </p:cNvSpPr>
              <p:nvPr/>
            </p:nvSpPr>
            <p:spPr bwMode="auto">
              <a:xfrm>
                <a:off x="138546" y="2128497"/>
                <a:ext cx="8991600" cy="477054"/>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lang="en-US" sz="2500">
                    <a:solidFill>
                      <a:srgbClr val="0000A2"/>
                    </a:solidFill>
                    <a:latin typeface="Times New Roman" pitchFamily="18" charset="0"/>
                    <a:ea typeface="Times New Roman" pitchFamily="18" charset="0"/>
                    <a:cs typeface="Times New Roman" pitchFamily="18" charset="0"/>
                  </a:rPr>
                  <a:t>a</a:t>
                </a:r>
                <a:r>
                  <a:rPr kumimoji="0" lang="en-US" sz="25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 </a:t>
                </a:r>
                <a:r>
                  <a:rPr lang="fr-FR" sz="2500">
                    <a:solidFill>
                      <a:srgbClr val="0000A2"/>
                    </a:solidFill>
                    <a:latin typeface="Times New Roman" pitchFamily="18" charset="0"/>
                    <a:cs typeface="Times New Roman" pitchFamily="18" charset="0"/>
                  </a:rPr>
                  <a:t>Biểu thức </a:t>
                </a:r>
                <a14:m>
                  <m:oMath xmlns:m="http://schemas.openxmlformats.org/officeDocument/2006/math">
                    <m:r>
                      <m:rPr>
                        <m:nor/>
                      </m:rPr>
                      <a:rPr lang="en-US" sz="2500">
                        <a:solidFill>
                          <a:srgbClr val="0000A2"/>
                        </a:solidFill>
                        <a:latin typeface="Times New Roman" pitchFamily="18" charset="0"/>
                        <a:cs typeface="Times New Roman" pitchFamily="18" charset="0"/>
                      </a:rPr>
                      <m:t>T</m:t>
                    </m:r>
                  </m:oMath>
                </a14:m>
                <a:r>
                  <a:rPr lang="fr-FR" sz="2500">
                    <a:solidFill>
                      <a:srgbClr val="0000A2"/>
                    </a:solidFill>
                    <a:latin typeface="Times New Roman" pitchFamily="18" charset="0"/>
                    <a:cs typeface="Times New Roman" pitchFamily="18" charset="0"/>
                  </a:rPr>
                  <a:t> biểu thị tổng thời gian hai lượt đi và về</a:t>
                </a:r>
                <a:r>
                  <a:rPr kumimoji="0" lang="en-US" sz="2500" b="0" i="0" u="none" strike="noStrike" cap="none" normalizeH="0">
                    <a:ln>
                      <a:noFill/>
                    </a:ln>
                    <a:solidFill>
                      <a:srgbClr val="0000A2"/>
                    </a:solidFill>
                    <a:effectLst/>
                    <a:latin typeface="Times New Roman" pitchFamily="18" charset="0"/>
                    <a:ea typeface="Times New Roman" pitchFamily="18" charset="0"/>
                    <a:cs typeface="Times New Roman" pitchFamily="18" charset="0"/>
                  </a:rPr>
                  <a:t>:</a:t>
                </a:r>
                <a:r>
                  <a:rPr kumimoji="0" lang="en-US" sz="25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 </a:t>
                </a:r>
              </a:p>
            </p:txBody>
          </p:sp>
        </mc:Choice>
        <mc:Fallback xmlns="">
          <p:sp>
            <p:nvSpPr>
              <p:cNvPr id="47" name="Rectangle 12"/>
              <p:cNvSpPr>
                <a:spLocks noRot="1" noChangeAspect="1" noMove="1" noResize="1" noEditPoints="1" noAdjustHandles="1" noChangeArrowheads="1" noChangeShapeType="1" noTextEdit="1"/>
              </p:cNvSpPr>
              <p:nvPr/>
            </p:nvSpPr>
            <p:spPr bwMode="auto">
              <a:xfrm>
                <a:off x="138546" y="2128497"/>
                <a:ext cx="8991600" cy="477054"/>
              </a:xfrm>
              <a:prstGeom prst="rect">
                <a:avLst/>
              </a:prstGeom>
              <a:blipFill>
                <a:blip r:embed="rId6"/>
                <a:stretch>
                  <a:fillRect l="-1153" t="-10256" b="-30769"/>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4" name="Rectangle 3"/>
              <p:cNvSpPr/>
              <p:nvPr/>
            </p:nvSpPr>
            <p:spPr>
              <a:xfrm>
                <a:off x="3810000" y="774924"/>
                <a:ext cx="4953000" cy="705065"/>
              </a:xfrm>
              <a:prstGeom prst="rect">
                <a:avLst/>
              </a:prstGeom>
            </p:spPr>
            <p:txBody>
              <a:bodyPr wrap="square">
                <a:spAutoFit/>
              </a:bodyPr>
              <a:lstStyle/>
              <a:p>
                <a:pPr lvl="0"/>
                <a14:m>
                  <m:oMath xmlns:m="http://schemas.openxmlformats.org/officeDocument/2006/math">
                    <m:r>
                      <a:rPr lang="en-US" sz="2500" i="1" smtClean="0">
                        <a:solidFill>
                          <a:srgbClr val="0000A2"/>
                        </a:solidFill>
                        <a:latin typeface="Cambria Math"/>
                        <a:ea typeface="Cambria Math"/>
                        <a:cs typeface="Times New Roman" pitchFamily="18" charset="0"/>
                      </a:rPr>
                      <m:t>⟹</m:t>
                    </m:r>
                  </m:oMath>
                </a14:m>
                <a:r>
                  <a:rPr lang="en-US" sz="2500"/>
                  <a:t> </a:t>
                </a:r>
                <a:r>
                  <a:rPr lang="en-US" sz="2500">
                    <a:solidFill>
                      <a:srgbClr val="0000A2"/>
                    </a:solidFill>
                    <a:latin typeface="Times New Roman" pitchFamily="18" charset="0"/>
                    <a:ea typeface="Times New Roman" pitchFamily="18" charset="0"/>
                    <a:cs typeface="Times New Roman" pitchFamily="18" charset="0"/>
                  </a:rPr>
                  <a:t>Thời gian đạp xe đi: </a:t>
                </a:r>
                <a14:m>
                  <m:oMath xmlns:m="http://schemas.openxmlformats.org/officeDocument/2006/math">
                    <m:f>
                      <m:fPr>
                        <m:ctrlPr>
                          <a:rPr lang="en-US" sz="2500" i="1" smtClean="0">
                            <a:solidFill>
                              <a:srgbClr val="C00000"/>
                            </a:solidFill>
                            <a:latin typeface="Cambria Math" panose="02040503050406030204" pitchFamily="18" charset="0"/>
                            <a:cs typeface="Times New Roman" pitchFamily="18" charset="0"/>
                          </a:rPr>
                        </m:ctrlPr>
                      </m:fPr>
                      <m:num>
                        <m:r>
                          <m:rPr>
                            <m:nor/>
                          </m:rPr>
                          <a:rPr lang="en-US" sz="2500">
                            <a:solidFill>
                              <a:srgbClr val="C00000"/>
                            </a:solidFill>
                            <a:latin typeface="Times New Roman" pitchFamily="18" charset="0"/>
                            <a:cs typeface="Times New Roman" pitchFamily="18" charset="0"/>
                          </a:rPr>
                          <m:t>1</m:t>
                        </m:r>
                        <m:r>
                          <m:rPr>
                            <m:nor/>
                          </m:rPr>
                          <a:rPr lang="en-US" sz="2500" b="0" i="0" smtClean="0">
                            <a:solidFill>
                              <a:srgbClr val="C00000"/>
                            </a:solidFill>
                            <a:latin typeface="Times New Roman" pitchFamily="18" charset="0"/>
                            <a:cs typeface="Times New Roman" pitchFamily="18" charset="0"/>
                          </a:rPr>
                          <m:t>5</m:t>
                        </m:r>
                      </m:num>
                      <m:den>
                        <m:r>
                          <m:rPr>
                            <m:nor/>
                          </m:rPr>
                          <a:rPr lang="en-US" sz="2500">
                            <a:solidFill>
                              <a:srgbClr val="C00000"/>
                            </a:solidFill>
                            <a:latin typeface="Times New Roman" pitchFamily="18" charset="0"/>
                            <a:cs typeface="Times New Roman" pitchFamily="18" charset="0"/>
                          </a:rPr>
                          <m:t>x</m:t>
                        </m:r>
                      </m:den>
                    </m:f>
                  </m:oMath>
                </a14:m>
                <a:r>
                  <a:rPr lang="en-US" sz="2500">
                    <a:solidFill>
                      <a:srgbClr val="0000A2"/>
                    </a:solidFill>
                    <a:latin typeface="Times New Roman" pitchFamily="18" charset="0"/>
                    <a:cs typeface="Times New Roman" pitchFamily="18" charset="0"/>
                  </a:rPr>
                  <a:t> giờ</a:t>
                </a:r>
              </a:p>
            </p:txBody>
          </p:sp>
        </mc:Choice>
        <mc:Fallback xmlns="">
          <p:sp>
            <p:nvSpPr>
              <p:cNvPr id="4" name="Rectangle 3"/>
              <p:cNvSpPr>
                <a:spLocks noRot="1" noChangeAspect="1" noMove="1" noResize="1" noEditPoints="1" noAdjustHandles="1" noChangeArrowheads="1" noChangeShapeType="1" noTextEdit="1"/>
              </p:cNvSpPr>
              <p:nvPr/>
            </p:nvSpPr>
            <p:spPr>
              <a:xfrm>
                <a:off x="3810000" y="774924"/>
                <a:ext cx="4953000" cy="705065"/>
              </a:xfrm>
              <a:prstGeom prst="rect">
                <a:avLst/>
              </a:prstGeom>
              <a:blipFill>
                <a:blip r:embed="rId7"/>
                <a:stretch>
                  <a:fillRect b="-689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8" name="Rectangle 17"/>
              <p:cNvSpPr/>
              <p:nvPr/>
            </p:nvSpPr>
            <p:spPr>
              <a:xfrm>
                <a:off x="4253346" y="1409434"/>
                <a:ext cx="4953000" cy="705065"/>
              </a:xfrm>
              <a:prstGeom prst="rect">
                <a:avLst/>
              </a:prstGeom>
            </p:spPr>
            <p:txBody>
              <a:bodyPr wrap="square">
                <a:spAutoFit/>
              </a:bodyPr>
              <a:lstStyle/>
              <a:p>
                <a:pPr lvl="0"/>
                <a14:m>
                  <m:oMath xmlns:m="http://schemas.openxmlformats.org/officeDocument/2006/math">
                    <m:r>
                      <a:rPr lang="en-US" sz="2500" i="1" smtClean="0">
                        <a:solidFill>
                          <a:srgbClr val="0000A2"/>
                        </a:solidFill>
                        <a:latin typeface="Cambria Math"/>
                        <a:ea typeface="Cambria Math"/>
                        <a:cs typeface="Times New Roman" pitchFamily="18" charset="0"/>
                      </a:rPr>
                      <m:t>⟹</m:t>
                    </m:r>
                  </m:oMath>
                </a14:m>
                <a:r>
                  <a:rPr lang="en-US" sz="2500"/>
                  <a:t> </a:t>
                </a:r>
                <a:r>
                  <a:rPr lang="en-US" sz="2500">
                    <a:solidFill>
                      <a:srgbClr val="0000A2"/>
                    </a:solidFill>
                    <a:latin typeface="Times New Roman" pitchFamily="18" charset="0"/>
                    <a:ea typeface="Times New Roman" pitchFamily="18" charset="0"/>
                    <a:cs typeface="Times New Roman" pitchFamily="18" charset="0"/>
                  </a:rPr>
                  <a:t>Thời gian đạp xe về: </a:t>
                </a:r>
                <a14:m>
                  <m:oMath xmlns:m="http://schemas.openxmlformats.org/officeDocument/2006/math">
                    <m:f>
                      <m:fPr>
                        <m:ctrlPr>
                          <a:rPr lang="en-US" sz="2500" i="1" smtClean="0">
                            <a:solidFill>
                              <a:srgbClr val="C00000"/>
                            </a:solidFill>
                            <a:latin typeface="Cambria Math" panose="02040503050406030204" pitchFamily="18" charset="0"/>
                            <a:cs typeface="Times New Roman" pitchFamily="18" charset="0"/>
                          </a:rPr>
                        </m:ctrlPr>
                      </m:fPr>
                      <m:num>
                        <m:r>
                          <m:rPr>
                            <m:nor/>
                          </m:rPr>
                          <a:rPr lang="en-US" sz="2500">
                            <a:solidFill>
                              <a:srgbClr val="C00000"/>
                            </a:solidFill>
                            <a:latin typeface="Times New Roman" pitchFamily="18" charset="0"/>
                            <a:cs typeface="Times New Roman" pitchFamily="18" charset="0"/>
                          </a:rPr>
                          <m:t>1</m:t>
                        </m:r>
                        <m:r>
                          <m:rPr>
                            <m:nor/>
                          </m:rPr>
                          <a:rPr lang="en-US" sz="2500" b="0" i="0" smtClean="0">
                            <a:solidFill>
                              <a:srgbClr val="C00000"/>
                            </a:solidFill>
                            <a:latin typeface="Times New Roman" pitchFamily="18" charset="0"/>
                            <a:cs typeface="Times New Roman" pitchFamily="18" charset="0"/>
                          </a:rPr>
                          <m:t>5</m:t>
                        </m:r>
                      </m:num>
                      <m:den>
                        <m:r>
                          <m:rPr>
                            <m:nor/>
                          </m:rPr>
                          <a:rPr lang="en-US" sz="2500">
                            <a:solidFill>
                              <a:srgbClr val="C00000"/>
                            </a:solidFill>
                            <a:latin typeface="Times New Roman" pitchFamily="18" charset="0"/>
                            <a:cs typeface="Times New Roman" pitchFamily="18" charset="0"/>
                          </a:rPr>
                          <m:t>x</m:t>
                        </m:r>
                        <m:r>
                          <m:rPr>
                            <m:nor/>
                          </m:rPr>
                          <a:rPr lang="en-US" sz="2500" b="0" i="0" smtClean="0">
                            <a:solidFill>
                              <a:srgbClr val="C00000"/>
                            </a:solidFill>
                            <a:latin typeface="Times New Roman" pitchFamily="18" charset="0"/>
                            <a:cs typeface="Times New Roman" pitchFamily="18" charset="0"/>
                          </a:rPr>
                          <m:t> + 4</m:t>
                        </m:r>
                      </m:den>
                    </m:f>
                  </m:oMath>
                </a14:m>
                <a:r>
                  <a:rPr lang="en-US" sz="2500">
                    <a:solidFill>
                      <a:srgbClr val="0000A2"/>
                    </a:solidFill>
                    <a:latin typeface="Times New Roman" pitchFamily="18" charset="0"/>
                    <a:cs typeface="Times New Roman" pitchFamily="18" charset="0"/>
                  </a:rPr>
                  <a:t> giờ</a:t>
                </a:r>
              </a:p>
            </p:txBody>
          </p:sp>
        </mc:Choice>
        <mc:Fallback xmlns="">
          <p:sp>
            <p:nvSpPr>
              <p:cNvPr id="18" name="Rectangle 17"/>
              <p:cNvSpPr>
                <a:spLocks noRot="1" noChangeAspect="1" noMove="1" noResize="1" noEditPoints="1" noAdjustHandles="1" noChangeArrowheads="1" noChangeShapeType="1" noTextEdit="1"/>
              </p:cNvSpPr>
              <p:nvPr/>
            </p:nvSpPr>
            <p:spPr>
              <a:xfrm>
                <a:off x="4253346" y="1409434"/>
                <a:ext cx="4953000" cy="705065"/>
              </a:xfrm>
              <a:prstGeom prst="rect">
                <a:avLst/>
              </a:prstGeom>
              <a:blipFill>
                <a:blip r:embed="rId8"/>
                <a:stretch>
                  <a:fillRect b="-689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Rectangle 4"/>
              <p:cNvSpPr/>
              <p:nvPr/>
            </p:nvSpPr>
            <p:spPr>
              <a:xfrm>
                <a:off x="1920772" y="2508365"/>
                <a:ext cx="3124509" cy="89332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n-US" sz="2500" i="0" smtClean="0">
                          <a:solidFill>
                            <a:srgbClr val="C00000"/>
                          </a:solidFill>
                          <a:latin typeface="Times New Roman" pitchFamily="18" charset="0"/>
                          <a:cs typeface="Times New Roman" pitchFamily="18" charset="0"/>
                        </a:rPr>
                        <m:t>=</m:t>
                      </m:r>
                      <m:f>
                        <m:fPr>
                          <m:ctrlPr>
                            <a:rPr lang="en-US" sz="2500" i="1">
                              <a:solidFill>
                                <a:srgbClr val="C00000"/>
                              </a:solidFill>
                              <a:latin typeface="Cambria Math" panose="02040503050406030204" pitchFamily="18" charset="0"/>
                              <a:cs typeface="Times New Roman" pitchFamily="18" charset="0"/>
                            </a:rPr>
                          </m:ctrlPr>
                        </m:fPr>
                        <m:num>
                          <m:r>
                            <m:rPr>
                              <m:nor/>
                            </m:rPr>
                            <a:rPr lang="en-US" sz="2500">
                              <a:solidFill>
                                <a:srgbClr val="C00000"/>
                              </a:solidFill>
                              <a:latin typeface="Times New Roman" pitchFamily="18" charset="0"/>
                              <a:cs typeface="Times New Roman" pitchFamily="18" charset="0"/>
                            </a:rPr>
                            <m:t>15</m:t>
                          </m:r>
                          <m:d>
                            <m:dPr>
                              <m:ctrlPr>
                                <a:rPr lang="en-US" sz="2500" i="1" smtClean="0">
                                  <a:solidFill>
                                    <a:srgbClr val="C00000"/>
                                  </a:solidFill>
                                  <a:latin typeface="Cambria Math" panose="02040503050406030204" pitchFamily="18" charset="0"/>
                                  <a:cs typeface="Times New Roman" pitchFamily="18" charset="0"/>
                                </a:rPr>
                              </m:ctrlPr>
                            </m:dPr>
                            <m:e>
                              <m:r>
                                <m:rPr>
                                  <m:nor/>
                                </m:rPr>
                                <a:rPr lang="en-US" sz="2500">
                                  <a:solidFill>
                                    <a:srgbClr val="C00000"/>
                                  </a:solidFill>
                                  <a:latin typeface="Times New Roman" pitchFamily="18" charset="0"/>
                                  <a:cs typeface="Times New Roman" pitchFamily="18" charset="0"/>
                                </a:rPr>
                                <m:t>x</m:t>
                              </m:r>
                              <m:r>
                                <m:rPr>
                                  <m:nor/>
                                </m:rPr>
                                <a:rPr lang="en-US" sz="2500" b="0" i="0" smtClean="0">
                                  <a:solidFill>
                                    <a:srgbClr val="C00000"/>
                                  </a:solidFill>
                                  <a:latin typeface="Times New Roman" pitchFamily="18" charset="0"/>
                                  <a:cs typeface="Times New Roman" pitchFamily="18" charset="0"/>
                                </a:rPr>
                                <m:t> </m:t>
                              </m:r>
                              <m:r>
                                <m:rPr>
                                  <m:nor/>
                                </m:rPr>
                                <a:rPr lang="en-US" sz="2500">
                                  <a:solidFill>
                                    <a:srgbClr val="C00000"/>
                                  </a:solidFill>
                                  <a:latin typeface="Times New Roman" pitchFamily="18" charset="0"/>
                                  <a:cs typeface="Times New Roman" pitchFamily="18" charset="0"/>
                                </a:rPr>
                                <m:t>+</m:t>
                              </m:r>
                              <m:r>
                                <m:rPr>
                                  <m:nor/>
                                </m:rPr>
                                <a:rPr lang="en-US" sz="2500" b="0" i="0" smtClean="0">
                                  <a:solidFill>
                                    <a:srgbClr val="C00000"/>
                                  </a:solidFill>
                                  <a:latin typeface="Times New Roman" pitchFamily="18" charset="0"/>
                                  <a:cs typeface="Times New Roman" pitchFamily="18" charset="0"/>
                                </a:rPr>
                                <m:t> </m:t>
                              </m:r>
                              <m:r>
                                <m:rPr>
                                  <m:nor/>
                                </m:rPr>
                                <a:rPr lang="en-US" sz="2500">
                                  <a:solidFill>
                                    <a:srgbClr val="C00000"/>
                                  </a:solidFill>
                                  <a:latin typeface="Times New Roman" pitchFamily="18" charset="0"/>
                                  <a:cs typeface="Times New Roman" pitchFamily="18" charset="0"/>
                                </a:rPr>
                                <m:t>4</m:t>
                              </m:r>
                            </m:e>
                          </m:d>
                        </m:num>
                        <m:den>
                          <m:r>
                            <m:rPr>
                              <m:nor/>
                            </m:rPr>
                            <a:rPr lang="en-US" sz="2500">
                              <a:solidFill>
                                <a:srgbClr val="C00000"/>
                              </a:solidFill>
                              <a:latin typeface="Times New Roman" pitchFamily="18" charset="0"/>
                              <a:cs typeface="Times New Roman" pitchFamily="18" charset="0"/>
                            </a:rPr>
                            <m:t>x</m:t>
                          </m:r>
                          <m:d>
                            <m:dPr>
                              <m:ctrlPr>
                                <a:rPr lang="en-US" sz="2500" i="1" smtClean="0">
                                  <a:solidFill>
                                    <a:srgbClr val="C00000"/>
                                  </a:solidFill>
                                  <a:latin typeface="Cambria Math" panose="02040503050406030204" pitchFamily="18" charset="0"/>
                                  <a:cs typeface="Times New Roman" pitchFamily="18" charset="0"/>
                                </a:rPr>
                              </m:ctrlPr>
                            </m:dPr>
                            <m:e>
                              <m:r>
                                <m:rPr>
                                  <m:nor/>
                                </m:rPr>
                                <a:rPr lang="en-US" sz="2500">
                                  <a:solidFill>
                                    <a:srgbClr val="C00000"/>
                                  </a:solidFill>
                                  <a:latin typeface="Times New Roman" pitchFamily="18" charset="0"/>
                                  <a:cs typeface="Times New Roman" pitchFamily="18" charset="0"/>
                                </a:rPr>
                                <m:t>x</m:t>
                              </m:r>
                              <m:r>
                                <m:rPr>
                                  <m:nor/>
                                </m:rPr>
                                <a:rPr lang="en-US" sz="2500" b="0" i="0" smtClean="0">
                                  <a:solidFill>
                                    <a:srgbClr val="C00000"/>
                                  </a:solidFill>
                                  <a:latin typeface="Times New Roman" pitchFamily="18" charset="0"/>
                                  <a:cs typeface="Times New Roman" pitchFamily="18" charset="0"/>
                                </a:rPr>
                                <m:t> </m:t>
                              </m:r>
                              <m:r>
                                <m:rPr>
                                  <m:nor/>
                                </m:rPr>
                                <a:rPr lang="en-US" sz="2500">
                                  <a:solidFill>
                                    <a:srgbClr val="C00000"/>
                                  </a:solidFill>
                                  <a:latin typeface="Times New Roman" pitchFamily="18" charset="0"/>
                                  <a:cs typeface="Times New Roman" pitchFamily="18" charset="0"/>
                                </a:rPr>
                                <m:t>+</m:t>
                              </m:r>
                              <m:r>
                                <m:rPr>
                                  <m:nor/>
                                </m:rPr>
                                <a:rPr lang="en-US" sz="2500" b="0" i="0" smtClean="0">
                                  <a:solidFill>
                                    <a:srgbClr val="C00000"/>
                                  </a:solidFill>
                                  <a:latin typeface="Times New Roman" pitchFamily="18" charset="0"/>
                                  <a:cs typeface="Times New Roman" pitchFamily="18" charset="0"/>
                                </a:rPr>
                                <m:t> </m:t>
                              </m:r>
                              <m:r>
                                <m:rPr>
                                  <m:nor/>
                                </m:rPr>
                                <a:rPr lang="en-US" sz="2500">
                                  <a:solidFill>
                                    <a:srgbClr val="C00000"/>
                                  </a:solidFill>
                                  <a:latin typeface="Times New Roman" pitchFamily="18" charset="0"/>
                                  <a:cs typeface="Times New Roman" pitchFamily="18" charset="0"/>
                                </a:rPr>
                                <m:t>4</m:t>
                              </m:r>
                            </m:e>
                          </m:d>
                        </m:den>
                      </m:f>
                      <m:r>
                        <m:rPr>
                          <m:nor/>
                        </m:rPr>
                        <a:rPr lang="en-US" sz="2500" i="0">
                          <a:solidFill>
                            <a:srgbClr val="C00000"/>
                          </a:solidFill>
                          <a:latin typeface="Times New Roman" pitchFamily="18" charset="0"/>
                          <a:cs typeface="Times New Roman" pitchFamily="18" charset="0"/>
                        </a:rPr>
                        <m:t>+</m:t>
                      </m:r>
                      <m:f>
                        <m:fPr>
                          <m:ctrlPr>
                            <a:rPr lang="en-US" sz="2500" i="1">
                              <a:solidFill>
                                <a:srgbClr val="C00000"/>
                              </a:solidFill>
                              <a:latin typeface="Cambria Math" panose="02040503050406030204" pitchFamily="18" charset="0"/>
                              <a:cs typeface="Times New Roman" pitchFamily="18" charset="0"/>
                            </a:rPr>
                          </m:ctrlPr>
                        </m:fPr>
                        <m:num>
                          <m:r>
                            <m:rPr>
                              <m:nor/>
                            </m:rPr>
                            <a:rPr lang="en-US" sz="2500">
                              <a:solidFill>
                                <a:srgbClr val="C00000"/>
                              </a:solidFill>
                              <a:latin typeface="Times New Roman" pitchFamily="18" charset="0"/>
                              <a:cs typeface="Times New Roman" pitchFamily="18" charset="0"/>
                            </a:rPr>
                            <m:t>15</m:t>
                          </m:r>
                          <m:r>
                            <m:rPr>
                              <m:nor/>
                            </m:rPr>
                            <a:rPr lang="en-US" sz="2500">
                              <a:solidFill>
                                <a:srgbClr val="C00000"/>
                              </a:solidFill>
                              <a:latin typeface="Times New Roman" pitchFamily="18" charset="0"/>
                              <a:cs typeface="Times New Roman" pitchFamily="18" charset="0"/>
                            </a:rPr>
                            <m:t>x</m:t>
                          </m:r>
                        </m:num>
                        <m:den>
                          <m:r>
                            <m:rPr>
                              <m:nor/>
                            </m:rPr>
                            <a:rPr lang="en-US" sz="2500">
                              <a:solidFill>
                                <a:srgbClr val="C00000"/>
                              </a:solidFill>
                              <a:latin typeface="Times New Roman" pitchFamily="18" charset="0"/>
                              <a:cs typeface="Times New Roman" pitchFamily="18" charset="0"/>
                            </a:rPr>
                            <m:t>x</m:t>
                          </m:r>
                          <m:d>
                            <m:dPr>
                              <m:ctrlPr>
                                <a:rPr lang="en-US" sz="2500" i="1" smtClean="0">
                                  <a:solidFill>
                                    <a:srgbClr val="C00000"/>
                                  </a:solidFill>
                                  <a:latin typeface="Cambria Math" panose="02040503050406030204" pitchFamily="18" charset="0"/>
                                  <a:cs typeface="Times New Roman" pitchFamily="18" charset="0"/>
                                </a:rPr>
                              </m:ctrlPr>
                            </m:dPr>
                            <m:e>
                              <m:r>
                                <m:rPr>
                                  <m:nor/>
                                </m:rPr>
                                <a:rPr lang="en-US" sz="2500">
                                  <a:solidFill>
                                    <a:srgbClr val="C00000"/>
                                  </a:solidFill>
                                  <a:latin typeface="Times New Roman" pitchFamily="18" charset="0"/>
                                  <a:cs typeface="Times New Roman" pitchFamily="18" charset="0"/>
                                </a:rPr>
                                <m:t>x</m:t>
                              </m:r>
                              <m:r>
                                <m:rPr>
                                  <m:nor/>
                                </m:rPr>
                                <a:rPr lang="en-US" sz="2500" b="0" i="0" smtClean="0">
                                  <a:solidFill>
                                    <a:srgbClr val="C00000"/>
                                  </a:solidFill>
                                  <a:latin typeface="Times New Roman" pitchFamily="18" charset="0"/>
                                  <a:cs typeface="Times New Roman" pitchFamily="18" charset="0"/>
                                </a:rPr>
                                <m:t> </m:t>
                              </m:r>
                              <m:r>
                                <m:rPr>
                                  <m:nor/>
                                </m:rPr>
                                <a:rPr lang="en-US" sz="2500">
                                  <a:solidFill>
                                    <a:srgbClr val="C00000"/>
                                  </a:solidFill>
                                  <a:latin typeface="Times New Roman" pitchFamily="18" charset="0"/>
                                  <a:cs typeface="Times New Roman" pitchFamily="18" charset="0"/>
                                </a:rPr>
                                <m:t>+</m:t>
                              </m:r>
                              <m:r>
                                <m:rPr>
                                  <m:nor/>
                                </m:rPr>
                                <a:rPr lang="en-US" sz="2500" b="0" i="0" smtClean="0">
                                  <a:solidFill>
                                    <a:srgbClr val="C00000"/>
                                  </a:solidFill>
                                  <a:latin typeface="Times New Roman" pitchFamily="18" charset="0"/>
                                  <a:cs typeface="Times New Roman" pitchFamily="18" charset="0"/>
                                </a:rPr>
                                <m:t> </m:t>
                              </m:r>
                              <m:r>
                                <m:rPr>
                                  <m:nor/>
                                </m:rPr>
                                <a:rPr lang="en-US" sz="2500">
                                  <a:solidFill>
                                    <a:srgbClr val="C00000"/>
                                  </a:solidFill>
                                  <a:latin typeface="Times New Roman" pitchFamily="18" charset="0"/>
                                  <a:cs typeface="Times New Roman" pitchFamily="18" charset="0"/>
                                </a:rPr>
                                <m:t>4</m:t>
                              </m:r>
                            </m:e>
                          </m:d>
                        </m:den>
                      </m:f>
                    </m:oMath>
                  </m:oMathPara>
                </a14:m>
                <a:endParaRPr lang="en-US" sz="2500">
                  <a:solidFill>
                    <a:srgbClr val="C00000"/>
                  </a:solidFill>
                  <a:latin typeface="Times New Roman" pitchFamily="18" charset="0"/>
                  <a:cs typeface="Times New Roman" pitchFamily="18" charset="0"/>
                </a:endParaRPr>
              </a:p>
            </p:txBody>
          </p:sp>
        </mc:Choice>
        <mc:Fallback xmlns="">
          <p:sp>
            <p:nvSpPr>
              <p:cNvPr id="5" name="Rectangle 4"/>
              <p:cNvSpPr>
                <a:spLocks noRot="1" noChangeAspect="1" noMove="1" noResize="1" noEditPoints="1" noAdjustHandles="1" noChangeArrowheads="1" noChangeShapeType="1" noTextEdit="1"/>
              </p:cNvSpPr>
              <p:nvPr/>
            </p:nvSpPr>
            <p:spPr>
              <a:xfrm>
                <a:off x="1920772" y="2508365"/>
                <a:ext cx="3124509" cy="893321"/>
              </a:xfrm>
              <a:prstGeom prst="rect">
                <a:avLst/>
              </a:prstGeom>
              <a:blipFill>
                <a:blip r:embed="rId9"/>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4772258" y="2552434"/>
                <a:ext cx="2464649" cy="86998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n-US" sz="2500" b="0" i="0" smtClean="0">
                          <a:solidFill>
                            <a:srgbClr val="C00000"/>
                          </a:solidFill>
                          <a:latin typeface="Times New Roman" pitchFamily="18" charset="0"/>
                          <a:cs typeface="Times New Roman" pitchFamily="18" charset="0"/>
                        </a:rPr>
                        <m:t>=</m:t>
                      </m:r>
                      <m:f>
                        <m:fPr>
                          <m:ctrlPr>
                            <a:rPr lang="en-US" sz="2500" i="1">
                              <a:solidFill>
                                <a:srgbClr val="C00000"/>
                              </a:solidFill>
                              <a:latin typeface="Cambria Math" panose="02040503050406030204" pitchFamily="18" charset="0"/>
                              <a:cs typeface="Times New Roman" pitchFamily="18" charset="0"/>
                            </a:rPr>
                          </m:ctrlPr>
                        </m:fPr>
                        <m:num>
                          <m:r>
                            <m:rPr>
                              <m:nor/>
                            </m:rPr>
                            <a:rPr lang="en-US" sz="2500">
                              <a:solidFill>
                                <a:srgbClr val="C00000"/>
                              </a:solidFill>
                              <a:latin typeface="Times New Roman" pitchFamily="18" charset="0"/>
                              <a:cs typeface="Times New Roman" pitchFamily="18" charset="0"/>
                            </a:rPr>
                            <m:t>15</m:t>
                          </m:r>
                          <m:r>
                            <m:rPr>
                              <m:nor/>
                            </m:rPr>
                            <a:rPr lang="en-US" sz="2500">
                              <a:solidFill>
                                <a:srgbClr val="C00000"/>
                              </a:solidFill>
                              <a:latin typeface="Times New Roman" pitchFamily="18" charset="0"/>
                              <a:cs typeface="Times New Roman" pitchFamily="18" charset="0"/>
                            </a:rPr>
                            <m:t>x</m:t>
                          </m:r>
                          <m:r>
                            <m:rPr>
                              <m:nor/>
                            </m:rPr>
                            <a:rPr lang="en-US" sz="2500" b="0" i="0" smtClean="0">
                              <a:solidFill>
                                <a:srgbClr val="C00000"/>
                              </a:solidFill>
                              <a:latin typeface="Times New Roman" pitchFamily="18" charset="0"/>
                              <a:cs typeface="Times New Roman" pitchFamily="18" charset="0"/>
                            </a:rPr>
                            <m:t> + 60 + </m:t>
                          </m:r>
                          <m:r>
                            <m:rPr>
                              <m:nor/>
                            </m:rPr>
                            <a:rPr lang="en-US" sz="2500">
                              <a:solidFill>
                                <a:srgbClr val="C00000"/>
                              </a:solidFill>
                              <a:latin typeface="Times New Roman" pitchFamily="18" charset="0"/>
                              <a:cs typeface="Times New Roman" pitchFamily="18" charset="0"/>
                            </a:rPr>
                            <m:t>15</m:t>
                          </m:r>
                          <m:r>
                            <m:rPr>
                              <m:nor/>
                            </m:rPr>
                            <a:rPr lang="en-US" sz="2500">
                              <a:solidFill>
                                <a:srgbClr val="C00000"/>
                              </a:solidFill>
                              <a:latin typeface="Times New Roman" pitchFamily="18" charset="0"/>
                              <a:cs typeface="Times New Roman" pitchFamily="18" charset="0"/>
                            </a:rPr>
                            <m:t>x</m:t>
                          </m:r>
                        </m:num>
                        <m:den>
                          <m:r>
                            <m:rPr>
                              <m:nor/>
                            </m:rPr>
                            <a:rPr lang="en-US" sz="2500">
                              <a:solidFill>
                                <a:srgbClr val="C00000"/>
                              </a:solidFill>
                              <a:latin typeface="Times New Roman" pitchFamily="18" charset="0"/>
                              <a:cs typeface="Times New Roman" pitchFamily="18" charset="0"/>
                            </a:rPr>
                            <m:t>x</m:t>
                          </m:r>
                          <m:d>
                            <m:dPr>
                              <m:ctrlPr>
                                <a:rPr lang="en-US" sz="2500" i="1">
                                  <a:solidFill>
                                    <a:srgbClr val="C00000"/>
                                  </a:solidFill>
                                  <a:latin typeface="Cambria Math" panose="02040503050406030204" pitchFamily="18" charset="0"/>
                                  <a:cs typeface="Times New Roman" pitchFamily="18" charset="0"/>
                                </a:rPr>
                              </m:ctrlPr>
                            </m:dPr>
                            <m:e>
                              <m:r>
                                <m:rPr>
                                  <m:nor/>
                                </m:rPr>
                                <a:rPr lang="en-US" sz="2500">
                                  <a:solidFill>
                                    <a:srgbClr val="C00000"/>
                                  </a:solidFill>
                                  <a:latin typeface="Times New Roman" pitchFamily="18" charset="0"/>
                                  <a:cs typeface="Times New Roman" pitchFamily="18" charset="0"/>
                                </a:rPr>
                                <m:t>x</m:t>
                              </m:r>
                              <m:r>
                                <m:rPr>
                                  <m:nor/>
                                </m:rPr>
                                <a:rPr lang="en-US" sz="2500" b="0" i="0" smtClean="0">
                                  <a:solidFill>
                                    <a:srgbClr val="C00000"/>
                                  </a:solidFill>
                                  <a:latin typeface="Times New Roman" pitchFamily="18" charset="0"/>
                                  <a:cs typeface="Times New Roman" pitchFamily="18" charset="0"/>
                                </a:rPr>
                                <m:t> </m:t>
                              </m:r>
                              <m:r>
                                <m:rPr>
                                  <m:nor/>
                                </m:rPr>
                                <a:rPr lang="en-US" sz="2500">
                                  <a:solidFill>
                                    <a:srgbClr val="C00000"/>
                                  </a:solidFill>
                                  <a:latin typeface="Times New Roman" pitchFamily="18" charset="0"/>
                                  <a:cs typeface="Times New Roman" pitchFamily="18" charset="0"/>
                                </a:rPr>
                                <m:t>+</m:t>
                              </m:r>
                              <m:r>
                                <m:rPr>
                                  <m:nor/>
                                </m:rPr>
                                <a:rPr lang="en-US" sz="2500" b="0" i="0" smtClean="0">
                                  <a:solidFill>
                                    <a:srgbClr val="C00000"/>
                                  </a:solidFill>
                                  <a:latin typeface="Times New Roman" pitchFamily="18" charset="0"/>
                                  <a:cs typeface="Times New Roman" pitchFamily="18" charset="0"/>
                                </a:rPr>
                                <m:t> </m:t>
                              </m:r>
                              <m:r>
                                <m:rPr>
                                  <m:nor/>
                                </m:rPr>
                                <a:rPr lang="en-US" sz="2500">
                                  <a:solidFill>
                                    <a:srgbClr val="C00000"/>
                                  </a:solidFill>
                                  <a:latin typeface="Times New Roman" pitchFamily="18" charset="0"/>
                                  <a:cs typeface="Times New Roman" pitchFamily="18" charset="0"/>
                                </a:rPr>
                                <m:t>4</m:t>
                              </m:r>
                            </m:e>
                          </m:d>
                        </m:den>
                      </m:f>
                    </m:oMath>
                  </m:oMathPara>
                </a14:m>
                <a:endParaRPr lang="en-US" sz="2500">
                  <a:solidFill>
                    <a:srgbClr val="C00000"/>
                  </a:solidFill>
                  <a:latin typeface="Times New Roman" pitchFamily="18" charset="0"/>
                  <a:cs typeface="Times New Roman" pitchFamily="18" charset="0"/>
                </a:endParaRPr>
              </a:p>
            </p:txBody>
          </p:sp>
        </mc:Choice>
        <mc:Fallback xmlns="">
          <p:sp>
            <p:nvSpPr>
              <p:cNvPr id="6" name="Rectangle 5"/>
              <p:cNvSpPr>
                <a:spLocks noRot="1" noChangeAspect="1" noMove="1" noResize="1" noEditPoints="1" noAdjustHandles="1" noChangeArrowheads="1" noChangeShapeType="1" noTextEdit="1"/>
              </p:cNvSpPr>
              <p:nvPr/>
            </p:nvSpPr>
            <p:spPr>
              <a:xfrm>
                <a:off x="4772258" y="2552434"/>
                <a:ext cx="2464649" cy="869982"/>
              </a:xfrm>
              <a:prstGeom prst="rect">
                <a:avLst/>
              </a:prstGeom>
              <a:blipFill>
                <a:blip r:embed="rId10"/>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1" name="Rectangle 20"/>
              <p:cNvSpPr/>
              <p:nvPr/>
            </p:nvSpPr>
            <p:spPr>
              <a:xfrm>
                <a:off x="7081704" y="2630378"/>
                <a:ext cx="2062296" cy="779572"/>
              </a:xfrm>
              <a:prstGeom prst="rect">
                <a:avLst/>
              </a:prstGeom>
            </p:spPr>
            <p:txBody>
              <a:bodyPr wrap="none">
                <a:spAutoFit/>
              </a:bodyPr>
              <a:lstStyle/>
              <a:p>
                <a14:m>
                  <m:oMath xmlns:m="http://schemas.openxmlformats.org/officeDocument/2006/math">
                    <m:r>
                      <m:rPr>
                        <m:nor/>
                      </m:rPr>
                      <a:rPr lang="en-US" sz="2500" b="0" i="0" smtClean="0">
                        <a:solidFill>
                          <a:srgbClr val="C00000"/>
                        </a:solidFill>
                        <a:latin typeface="Times New Roman" pitchFamily="18" charset="0"/>
                        <a:cs typeface="Times New Roman" pitchFamily="18" charset="0"/>
                      </a:rPr>
                      <m:t>=</m:t>
                    </m:r>
                    <m:f>
                      <m:fPr>
                        <m:ctrlPr>
                          <a:rPr lang="en-US" sz="2500" i="1">
                            <a:solidFill>
                              <a:srgbClr val="C00000"/>
                            </a:solidFill>
                            <a:latin typeface="Cambria Math" panose="02040503050406030204" pitchFamily="18" charset="0"/>
                            <a:cs typeface="Times New Roman" pitchFamily="18" charset="0"/>
                          </a:rPr>
                        </m:ctrlPr>
                      </m:fPr>
                      <m:num>
                        <m:r>
                          <m:rPr>
                            <m:nor/>
                          </m:rPr>
                          <a:rPr lang="en-US" sz="2500" b="0" i="0" smtClean="0">
                            <a:solidFill>
                              <a:srgbClr val="C00000"/>
                            </a:solidFill>
                            <a:latin typeface="Times New Roman" pitchFamily="18" charset="0"/>
                            <a:cs typeface="Times New Roman" pitchFamily="18" charset="0"/>
                          </a:rPr>
                          <m:t>30</m:t>
                        </m:r>
                        <m:r>
                          <m:rPr>
                            <m:nor/>
                          </m:rPr>
                          <a:rPr lang="en-US" sz="2500">
                            <a:solidFill>
                              <a:srgbClr val="C00000"/>
                            </a:solidFill>
                            <a:latin typeface="Times New Roman" pitchFamily="18" charset="0"/>
                            <a:cs typeface="Times New Roman" pitchFamily="18" charset="0"/>
                          </a:rPr>
                          <m:t>x</m:t>
                        </m:r>
                        <m:r>
                          <m:rPr>
                            <m:nor/>
                          </m:rPr>
                          <a:rPr lang="en-US" sz="2500" b="0" i="0" smtClean="0">
                            <a:solidFill>
                              <a:srgbClr val="C00000"/>
                            </a:solidFill>
                            <a:latin typeface="Times New Roman" pitchFamily="18" charset="0"/>
                            <a:cs typeface="Times New Roman" pitchFamily="18" charset="0"/>
                          </a:rPr>
                          <m:t> + 60</m:t>
                        </m:r>
                      </m:num>
                      <m:den>
                        <m:r>
                          <m:rPr>
                            <m:nor/>
                          </m:rPr>
                          <a:rPr lang="en-US" sz="2500">
                            <a:solidFill>
                              <a:srgbClr val="C00000"/>
                            </a:solidFill>
                            <a:latin typeface="Times New Roman" pitchFamily="18" charset="0"/>
                            <a:cs typeface="Times New Roman" pitchFamily="18" charset="0"/>
                          </a:rPr>
                          <m:t>x</m:t>
                        </m:r>
                        <m:d>
                          <m:dPr>
                            <m:ctrlPr>
                              <a:rPr lang="en-US" sz="2500" i="1">
                                <a:solidFill>
                                  <a:srgbClr val="C00000"/>
                                </a:solidFill>
                                <a:latin typeface="Cambria Math" panose="02040503050406030204" pitchFamily="18" charset="0"/>
                                <a:cs typeface="Times New Roman" pitchFamily="18" charset="0"/>
                              </a:rPr>
                            </m:ctrlPr>
                          </m:dPr>
                          <m:e>
                            <m:r>
                              <m:rPr>
                                <m:nor/>
                              </m:rPr>
                              <a:rPr lang="en-US" sz="2500">
                                <a:solidFill>
                                  <a:srgbClr val="C00000"/>
                                </a:solidFill>
                                <a:latin typeface="Times New Roman" pitchFamily="18" charset="0"/>
                                <a:cs typeface="Times New Roman" pitchFamily="18" charset="0"/>
                              </a:rPr>
                              <m:t>x</m:t>
                            </m:r>
                            <m:r>
                              <m:rPr>
                                <m:nor/>
                              </m:rPr>
                              <a:rPr lang="en-US" sz="2500" b="0" i="0" smtClean="0">
                                <a:solidFill>
                                  <a:srgbClr val="C00000"/>
                                </a:solidFill>
                                <a:latin typeface="Times New Roman" pitchFamily="18" charset="0"/>
                                <a:cs typeface="Times New Roman" pitchFamily="18" charset="0"/>
                              </a:rPr>
                              <m:t> </m:t>
                            </m:r>
                            <m:r>
                              <m:rPr>
                                <m:nor/>
                              </m:rPr>
                              <a:rPr lang="en-US" sz="2500">
                                <a:solidFill>
                                  <a:srgbClr val="C00000"/>
                                </a:solidFill>
                                <a:latin typeface="Times New Roman" pitchFamily="18" charset="0"/>
                                <a:cs typeface="Times New Roman" pitchFamily="18" charset="0"/>
                              </a:rPr>
                              <m:t>+</m:t>
                            </m:r>
                            <m:r>
                              <m:rPr>
                                <m:nor/>
                              </m:rPr>
                              <a:rPr lang="en-US" sz="2500" b="0" i="0" smtClean="0">
                                <a:solidFill>
                                  <a:srgbClr val="C00000"/>
                                </a:solidFill>
                                <a:latin typeface="Times New Roman" pitchFamily="18" charset="0"/>
                                <a:cs typeface="Times New Roman" pitchFamily="18" charset="0"/>
                              </a:rPr>
                              <m:t> </m:t>
                            </m:r>
                            <m:r>
                              <m:rPr>
                                <m:nor/>
                              </m:rPr>
                              <a:rPr lang="en-US" sz="2500">
                                <a:solidFill>
                                  <a:srgbClr val="C00000"/>
                                </a:solidFill>
                                <a:latin typeface="Times New Roman" pitchFamily="18" charset="0"/>
                                <a:cs typeface="Times New Roman" pitchFamily="18" charset="0"/>
                              </a:rPr>
                              <m:t>4</m:t>
                            </m:r>
                          </m:e>
                        </m:d>
                      </m:den>
                    </m:f>
                  </m:oMath>
                </a14:m>
                <a:r>
                  <a:rPr lang="en-US" sz="2500">
                    <a:solidFill>
                      <a:srgbClr val="0000A2"/>
                    </a:solidFill>
                    <a:latin typeface="Times New Roman" pitchFamily="18" charset="0"/>
                    <a:cs typeface="Times New Roman" pitchFamily="18" charset="0"/>
                  </a:rPr>
                  <a:t> giờ</a:t>
                </a:r>
                <a:endParaRPr lang="en-US" sz="2500">
                  <a:latin typeface="Times New Roman" pitchFamily="18" charset="0"/>
                  <a:cs typeface="Times New Roman" pitchFamily="18" charset="0"/>
                </a:endParaRPr>
              </a:p>
            </p:txBody>
          </p:sp>
        </mc:Choice>
        <mc:Fallback xmlns="">
          <p:sp>
            <p:nvSpPr>
              <p:cNvPr id="21" name="Rectangle 20"/>
              <p:cNvSpPr>
                <a:spLocks noRot="1" noChangeAspect="1" noMove="1" noResize="1" noEditPoints="1" noAdjustHandles="1" noChangeArrowheads="1" noChangeShapeType="1" noTextEdit="1"/>
              </p:cNvSpPr>
              <p:nvPr/>
            </p:nvSpPr>
            <p:spPr>
              <a:xfrm>
                <a:off x="7081704" y="2630378"/>
                <a:ext cx="2062296" cy="779572"/>
              </a:xfrm>
              <a:prstGeom prst="rect">
                <a:avLst/>
              </a:prstGeom>
              <a:blipFill>
                <a:blip r:embed="rId11"/>
                <a:stretch>
                  <a:fillRect r="-355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6" name="Rectangle 12"/>
              <p:cNvSpPr>
                <a:spLocks noChangeArrowheads="1"/>
              </p:cNvSpPr>
              <p:nvPr/>
            </p:nvSpPr>
            <p:spPr bwMode="auto">
              <a:xfrm>
                <a:off x="138546" y="3433033"/>
                <a:ext cx="8721958" cy="477054"/>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lang="en-US" sz="2500">
                    <a:solidFill>
                      <a:srgbClr val="0000A2"/>
                    </a:solidFill>
                    <a:latin typeface="Times New Roman" pitchFamily="18" charset="0"/>
                    <a:ea typeface="Times New Roman" pitchFamily="18" charset="0"/>
                    <a:cs typeface="Times New Roman" pitchFamily="18" charset="0"/>
                  </a:rPr>
                  <a:t>b</a:t>
                </a:r>
                <a:r>
                  <a:rPr kumimoji="0" lang="en-US" sz="25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 </a:t>
                </a:r>
                <a:r>
                  <a:rPr lang="fr-FR" sz="2500">
                    <a:solidFill>
                      <a:srgbClr val="0000A2"/>
                    </a:solidFill>
                    <a:latin typeface="Times New Roman" pitchFamily="18" charset="0"/>
                    <a:cs typeface="Times New Roman" pitchFamily="18" charset="0"/>
                  </a:rPr>
                  <a:t>Biểu thức </a:t>
                </a:r>
                <a14:m>
                  <m:oMath xmlns:m="http://schemas.openxmlformats.org/officeDocument/2006/math">
                    <m:r>
                      <m:rPr>
                        <m:nor/>
                      </m:rPr>
                      <a:rPr lang="en-US" sz="2500" b="0" i="0" smtClean="0">
                        <a:solidFill>
                          <a:srgbClr val="FF0000"/>
                        </a:solidFill>
                        <a:latin typeface="Times New Roman" pitchFamily="18" charset="0"/>
                        <a:cs typeface="Times New Roman" pitchFamily="18" charset="0"/>
                      </a:rPr>
                      <m:t>t</m:t>
                    </m:r>
                  </m:oMath>
                </a14:m>
                <a:r>
                  <a:rPr lang="fr-FR" sz="2500">
                    <a:solidFill>
                      <a:srgbClr val="0000A2"/>
                    </a:solidFill>
                    <a:latin typeface="Times New Roman" pitchFamily="18" charset="0"/>
                    <a:cs typeface="Times New Roman" pitchFamily="18" charset="0"/>
                  </a:rPr>
                  <a:t> biểu thị hiệu thời gian lượt đi đối với lượt về</a:t>
                </a:r>
                <a:r>
                  <a:rPr kumimoji="0" lang="en-US" sz="2500" b="0" i="0" u="none" strike="noStrike" cap="none" normalizeH="0">
                    <a:ln>
                      <a:noFill/>
                    </a:ln>
                    <a:solidFill>
                      <a:srgbClr val="0000A2"/>
                    </a:solidFill>
                    <a:effectLst/>
                    <a:latin typeface="Times New Roman" pitchFamily="18" charset="0"/>
                    <a:ea typeface="Times New Roman" pitchFamily="18" charset="0"/>
                    <a:cs typeface="Times New Roman" pitchFamily="18" charset="0"/>
                  </a:rPr>
                  <a:t>:</a:t>
                </a:r>
                <a:endParaRPr kumimoji="0" lang="en-US" sz="2500" b="0" i="0" u="none" strike="noStrike" cap="none" normalizeH="0" baseline="0">
                  <a:ln>
                    <a:noFill/>
                  </a:ln>
                  <a:solidFill>
                    <a:srgbClr val="0000A2"/>
                  </a:solidFill>
                  <a:effectLst/>
                  <a:latin typeface="Times New Roman" pitchFamily="18" charset="0"/>
                  <a:cs typeface="Times New Roman" pitchFamily="18" charset="0"/>
                </a:endParaRPr>
              </a:p>
            </p:txBody>
          </p:sp>
        </mc:Choice>
        <mc:Fallback xmlns="">
          <p:sp>
            <p:nvSpPr>
              <p:cNvPr id="26" name="Rectangle 12"/>
              <p:cNvSpPr>
                <a:spLocks noRot="1" noChangeAspect="1" noMove="1" noResize="1" noEditPoints="1" noAdjustHandles="1" noChangeArrowheads="1" noChangeShapeType="1" noTextEdit="1"/>
              </p:cNvSpPr>
              <p:nvPr/>
            </p:nvSpPr>
            <p:spPr bwMode="auto">
              <a:xfrm>
                <a:off x="138546" y="3433033"/>
                <a:ext cx="8721958" cy="477054"/>
              </a:xfrm>
              <a:prstGeom prst="rect">
                <a:avLst/>
              </a:prstGeom>
              <a:blipFill>
                <a:blip r:embed="rId12"/>
                <a:stretch>
                  <a:fillRect l="-1189" t="-10256" b="-30769"/>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28" name="Rectangle 27"/>
              <p:cNvSpPr/>
              <p:nvPr/>
            </p:nvSpPr>
            <p:spPr>
              <a:xfrm>
                <a:off x="2133600" y="3936785"/>
                <a:ext cx="3124509" cy="89332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n-US" sz="2500" i="0" smtClean="0">
                          <a:solidFill>
                            <a:srgbClr val="C00000"/>
                          </a:solidFill>
                          <a:latin typeface="Times New Roman" pitchFamily="18" charset="0"/>
                          <a:cs typeface="Times New Roman" pitchFamily="18" charset="0"/>
                        </a:rPr>
                        <m:t>=</m:t>
                      </m:r>
                      <m:f>
                        <m:fPr>
                          <m:ctrlPr>
                            <a:rPr lang="en-US" sz="2500" i="1">
                              <a:solidFill>
                                <a:srgbClr val="C00000"/>
                              </a:solidFill>
                              <a:latin typeface="Cambria Math" panose="02040503050406030204" pitchFamily="18" charset="0"/>
                              <a:cs typeface="Times New Roman" pitchFamily="18" charset="0"/>
                            </a:rPr>
                          </m:ctrlPr>
                        </m:fPr>
                        <m:num>
                          <m:r>
                            <m:rPr>
                              <m:nor/>
                            </m:rPr>
                            <a:rPr lang="en-US" sz="2500" i="0">
                              <a:solidFill>
                                <a:srgbClr val="C00000"/>
                              </a:solidFill>
                              <a:latin typeface="Times New Roman" pitchFamily="18" charset="0"/>
                              <a:cs typeface="Times New Roman" pitchFamily="18" charset="0"/>
                            </a:rPr>
                            <m:t>15</m:t>
                          </m:r>
                          <m:d>
                            <m:dPr>
                              <m:ctrlPr>
                                <a:rPr lang="en-US" sz="2500" i="1" smtClean="0">
                                  <a:solidFill>
                                    <a:srgbClr val="C00000"/>
                                  </a:solidFill>
                                  <a:latin typeface="Cambria Math" panose="02040503050406030204" pitchFamily="18" charset="0"/>
                                  <a:cs typeface="Times New Roman" pitchFamily="18" charset="0"/>
                                </a:rPr>
                              </m:ctrlPr>
                            </m:dPr>
                            <m:e>
                              <m:r>
                                <m:rPr>
                                  <m:nor/>
                                </m:rPr>
                                <a:rPr lang="en-US" sz="2500" i="0">
                                  <a:solidFill>
                                    <a:srgbClr val="C00000"/>
                                  </a:solidFill>
                                  <a:latin typeface="Times New Roman" pitchFamily="18" charset="0"/>
                                  <a:cs typeface="Times New Roman" pitchFamily="18" charset="0"/>
                                </a:rPr>
                                <m:t>x</m:t>
                              </m:r>
                              <m:r>
                                <m:rPr>
                                  <m:nor/>
                                </m:rPr>
                                <a:rPr lang="en-US" sz="2500" b="0" i="0" smtClean="0">
                                  <a:solidFill>
                                    <a:srgbClr val="C00000"/>
                                  </a:solidFill>
                                  <a:latin typeface="Times New Roman" pitchFamily="18" charset="0"/>
                                  <a:cs typeface="Times New Roman" pitchFamily="18" charset="0"/>
                                </a:rPr>
                                <m:t> </m:t>
                              </m:r>
                              <m:r>
                                <m:rPr>
                                  <m:nor/>
                                </m:rPr>
                                <a:rPr lang="en-US" sz="2500" i="0">
                                  <a:solidFill>
                                    <a:srgbClr val="C00000"/>
                                  </a:solidFill>
                                  <a:latin typeface="Times New Roman" pitchFamily="18" charset="0"/>
                                  <a:cs typeface="Times New Roman" pitchFamily="18" charset="0"/>
                                </a:rPr>
                                <m:t>+</m:t>
                              </m:r>
                              <m:r>
                                <m:rPr>
                                  <m:nor/>
                                </m:rPr>
                                <a:rPr lang="en-US" sz="2500" b="0" i="0" smtClean="0">
                                  <a:solidFill>
                                    <a:srgbClr val="C00000"/>
                                  </a:solidFill>
                                  <a:latin typeface="Times New Roman" pitchFamily="18" charset="0"/>
                                  <a:cs typeface="Times New Roman" pitchFamily="18" charset="0"/>
                                </a:rPr>
                                <m:t> </m:t>
                              </m:r>
                              <m:r>
                                <m:rPr>
                                  <m:nor/>
                                </m:rPr>
                                <a:rPr lang="en-US" sz="2500" i="0">
                                  <a:solidFill>
                                    <a:srgbClr val="C00000"/>
                                  </a:solidFill>
                                  <a:latin typeface="Times New Roman" pitchFamily="18" charset="0"/>
                                  <a:cs typeface="Times New Roman" pitchFamily="18" charset="0"/>
                                </a:rPr>
                                <m:t>4</m:t>
                              </m:r>
                            </m:e>
                          </m:d>
                        </m:num>
                        <m:den>
                          <m:r>
                            <m:rPr>
                              <m:nor/>
                            </m:rPr>
                            <a:rPr lang="en-US" sz="2500" i="0">
                              <a:solidFill>
                                <a:srgbClr val="C00000"/>
                              </a:solidFill>
                              <a:latin typeface="Times New Roman" pitchFamily="18" charset="0"/>
                              <a:cs typeface="Times New Roman" pitchFamily="18" charset="0"/>
                            </a:rPr>
                            <m:t>x</m:t>
                          </m:r>
                          <m:d>
                            <m:dPr>
                              <m:ctrlPr>
                                <a:rPr lang="en-US" sz="2500" i="1" smtClean="0">
                                  <a:solidFill>
                                    <a:srgbClr val="C00000"/>
                                  </a:solidFill>
                                  <a:latin typeface="Cambria Math" panose="02040503050406030204" pitchFamily="18" charset="0"/>
                                  <a:cs typeface="Times New Roman" pitchFamily="18" charset="0"/>
                                </a:rPr>
                              </m:ctrlPr>
                            </m:dPr>
                            <m:e>
                              <m:r>
                                <m:rPr>
                                  <m:nor/>
                                </m:rPr>
                                <a:rPr lang="en-US" sz="2500" i="0">
                                  <a:solidFill>
                                    <a:srgbClr val="C00000"/>
                                  </a:solidFill>
                                  <a:latin typeface="Times New Roman" pitchFamily="18" charset="0"/>
                                  <a:cs typeface="Times New Roman" pitchFamily="18" charset="0"/>
                                </a:rPr>
                                <m:t>x</m:t>
                              </m:r>
                              <m:r>
                                <m:rPr>
                                  <m:nor/>
                                </m:rPr>
                                <a:rPr lang="en-US" sz="2500" b="0" i="0" smtClean="0">
                                  <a:solidFill>
                                    <a:srgbClr val="C00000"/>
                                  </a:solidFill>
                                  <a:latin typeface="Times New Roman" pitchFamily="18" charset="0"/>
                                  <a:cs typeface="Times New Roman" pitchFamily="18" charset="0"/>
                                </a:rPr>
                                <m:t> </m:t>
                              </m:r>
                              <m:r>
                                <m:rPr>
                                  <m:nor/>
                                </m:rPr>
                                <a:rPr lang="en-US" sz="2500" i="0">
                                  <a:solidFill>
                                    <a:srgbClr val="C00000"/>
                                  </a:solidFill>
                                  <a:latin typeface="Times New Roman" pitchFamily="18" charset="0"/>
                                  <a:cs typeface="Times New Roman" pitchFamily="18" charset="0"/>
                                </a:rPr>
                                <m:t>+</m:t>
                              </m:r>
                              <m:r>
                                <m:rPr>
                                  <m:nor/>
                                </m:rPr>
                                <a:rPr lang="en-US" sz="2500" b="0" i="0" smtClean="0">
                                  <a:solidFill>
                                    <a:srgbClr val="C00000"/>
                                  </a:solidFill>
                                  <a:latin typeface="Times New Roman" pitchFamily="18" charset="0"/>
                                  <a:cs typeface="Times New Roman" pitchFamily="18" charset="0"/>
                                </a:rPr>
                                <m:t> </m:t>
                              </m:r>
                              <m:r>
                                <m:rPr>
                                  <m:nor/>
                                </m:rPr>
                                <a:rPr lang="en-US" sz="2500" i="0">
                                  <a:solidFill>
                                    <a:srgbClr val="C00000"/>
                                  </a:solidFill>
                                  <a:latin typeface="Times New Roman" pitchFamily="18" charset="0"/>
                                  <a:cs typeface="Times New Roman" pitchFamily="18" charset="0"/>
                                </a:rPr>
                                <m:t>4</m:t>
                              </m:r>
                            </m:e>
                          </m:d>
                        </m:den>
                      </m:f>
                      <m:r>
                        <m:rPr>
                          <m:nor/>
                        </m:rPr>
                        <a:rPr lang="en-US" sz="2500" b="0" i="0" smtClean="0">
                          <a:solidFill>
                            <a:srgbClr val="C00000"/>
                          </a:solidFill>
                          <a:latin typeface="Times New Roman" pitchFamily="18" charset="0"/>
                          <a:cs typeface="Times New Roman" pitchFamily="18" charset="0"/>
                        </a:rPr>
                        <m:t>−</m:t>
                      </m:r>
                      <m:f>
                        <m:fPr>
                          <m:ctrlPr>
                            <a:rPr lang="en-US" sz="2500" i="1">
                              <a:solidFill>
                                <a:srgbClr val="C00000"/>
                              </a:solidFill>
                              <a:latin typeface="Cambria Math" panose="02040503050406030204" pitchFamily="18" charset="0"/>
                              <a:cs typeface="Times New Roman" pitchFamily="18" charset="0"/>
                            </a:rPr>
                          </m:ctrlPr>
                        </m:fPr>
                        <m:num>
                          <m:r>
                            <m:rPr>
                              <m:nor/>
                            </m:rPr>
                            <a:rPr lang="en-US" sz="2500" i="0">
                              <a:solidFill>
                                <a:srgbClr val="C00000"/>
                              </a:solidFill>
                              <a:latin typeface="Times New Roman" pitchFamily="18" charset="0"/>
                              <a:cs typeface="Times New Roman" pitchFamily="18" charset="0"/>
                            </a:rPr>
                            <m:t>15</m:t>
                          </m:r>
                          <m:r>
                            <m:rPr>
                              <m:nor/>
                            </m:rPr>
                            <a:rPr lang="en-US" sz="2500" i="0">
                              <a:solidFill>
                                <a:srgbClr val="C00000"/>
                              </a:solidFill>
                              <a:latin typeface="Times New Roman" pitchFamily="18" charset="0"/>
                              <a:cs typeface="Times New Roman" pitchFamily="18" charset="0"/>
                            </a:rPr>
                            <m:t>x</m:t>
                          </m:r>
                        </m:num>
                        <m:den>
                          <m:r>
                            <m:rPr>
                              <m:nor/>
                            </m:rPr>
                            <a:rPr lang="en-US" sz="2500" i="0">
                              <a:solidFill>
                                <a:srgbClr val="C00000"/>
                              </a:solidFill>
                              <a:latin typeface="Times New Roman" pitchFamily="18" charset="0"/>
                              <a:cs typeface="Times New Roman" pitchFamily="18" charset="0"/>
                            </a:rPr>
                            <m:t>x</m:t>
                          </m:r>
                          <m:d>
                            <m:dPr>
                              <m:ctrlPr>
                                <a:rPr lang="en-US" sz="2500" i="1" smtClean="0">
                                  <a:solidFill>
                                    <a:srgbClr val="C00000"/>
                                  </a:solidFill>
                                  <a:latin typeface="Cambria Math" panose="02040503050406030204" pitchFamily="18" charset="0"/>
                                  <a:cs typeface="Times New Roman" pitchFamily="18" charset="0"/>
                                </a:rPr>
                              </m:ctrlPr>
                            </m:dPr>
                            <m:e>
                              <m:r>
                                <m:rPr>
                                  <m:nor/>
                                </m:rPr>
                                <a:rPr lang="en-US" sz="2500" i="0">
                                  <a:solidFill>
                                    <a:srgbClr val="C00000"/>
                                  </a:solidFill>
                                  <a:latin typeface="Times New Roman" pitchFamily="18" charset="0"/>
                                  <a:cs typeface="Times New Roman" pitchFamily="18" charset="0"/>
                                </a:rPr>
                                <m:t>x</m:t>
                              </m:r>
                              <m:r>
                                <m:rPr>
                                  <m:nor/>
                                </m:rPr>
                                <a:rPr lang="en-US" sz="2500" b="0" i="0" smtClean="0">
                                  <a:solidFill>
                                    <a:srgbClr val="C00000"/>
                                  </a:solidFill>
                                  <a:latin typeface="Times New Roman" pitchFamily="18" charset="0"/>
                                  <a:cs typeface="Times New Roman" pitchFamily="18" charset="0"/>
                                </a:rPr>
                                <m:t> </m:t>
                              </m:r>
                              <m:r>
                                <m:rPr>
                                  <m:nor/>
                                </m:rPr>
                                <a:rPr lang="en-US" sz="2500" i="0">
                                  <a:solidFill>
                                    <a:srgbClr val="C00000"/>
                                  </a:solidFill>
                                  <a:latin typeface="Times New Roman" pitchFamily="18" charset="0"/>
                                  <a:cs typeface="Times New Roman" pitchFamily="18" charset="0"/>
                                </a:rPr>
                                <m:t>+</m:t>
                              </m:r>
                              <m:r>
                                <m:rPr>
                                  <m:nor/>
                                </m:rPr>
                                <a:rPr lang="en-US" sz="2500" b="0" i="0" smtClean="0">
                                  <a:solidFill>
                                    <a:srgbClr val="C00000"/>
                                  </a:solidFill>
                                  <a:latin typeface="Times New Roman" pitchFamily="18" charset="0"/>
                                  <a:cs typeface="Times New Roman" pitchFamily="18" charset="0"/>
                                </a:rPr>
                                <m:t> </m:t>
                              </m:r>
                              <m:r>
                                <m:rPr>
                                  <m:nor/>
                                </m:rPr>
                                <a:rPr lang="en-US" sz="2500" i="0">
                                  <a:solidFill>
                                    <a:srgbClr val="C00000"/>
                                  </a:solidFill>
                                  <a:latin typeface="Times New Roman" pitchFamily="18" charset="0"/>
                                  <a:cs typeface="Times New Roman" pitchFamily="18" charset="0"/>
                                </a:rPr>
                                <m:t>4</m:t>
                              </m:r>
                            </m:e>
                          </m:d>
                        </m:den>
                      </m:f>
                    </m:oMath>
                  </m:oMathPara>
                </a14:m>
                <a:endParaRPr lang="en-US" sz="2500">
                  <a:solidFill>
                    <a:srgbClr val="C00000"/>
                  </a:solidFill>
                  <a:latin typeface="Times New Roman" pitchFamily="18" charset="0"/>
                  <a:cs typeface="Times New Roman" pitchFamily="18" charset="0"/>
                </a:endParaRPr>
              </a:p>
            </p:txBody>
          </p:sp>
        </mc:Choice>
        <mc:Fallback xmlns="">
          <p:sp>
            <p:nvSpPr>
              <p:cNvPr id="28" name="Rectangle 27"/>
              <p:cNvSpPr>
                <a:spLocks noRot="1" noChangeAspect="1" noMove="1" noResize="1" noEditPoints="1" noAdjustHandles="1" noChangeArrowheads="1" noChangeShapeType="1" noTextEdit="1"/>
              </p:cNvSpPr>
              <p:nvPr/>
            </p:nvSpPr>
            <p:spPr>
              <a:xfrm>
                <a:off x="2133600" y="3936785"/>
                <a:ext cx="3124509" cy="893321"/>
              </a:xfrm>
              <a:prstGeom prst="rect">
                <a:avLst/>
              </a:prstGeom>
              <a:blipFill>
                <a:blip r:embed="rId1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9" name="Rectangle 28"/>
              <p:cNvSpPr/>
              <p:nvPr/>
            </p:nvSpPr>
            <p:spPr>
              <a:xfrm>
                <a:off x="5009728" y="3975688"/>
                <a:ext cx="2464649" cy="86998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n-US" sz="2500" b="0" i="0" smtClean="0">
                          <a:solidFill>
                            <a:srgbClr val="C00000"/>
                          </a:solidFill>
                          <a:latin typeface="Times New Roman" pitchFamily="18" charset="0"/>
                          <a:cs typeface="Times New Roman" pitchFamily="18" charset="0"/>
                        </a:rPr>
                        <m:t>=</m:t>
                      </m:r>
                      <m:f>
                        <m:fPr>
                          <m:ctrlPr>
                            <a:rPr lang="en-US" sz="2500" i="1">
                              <a:solidFill>
                                <a:srgbClr val="C00000"/>
                              </a:solidFill>
                              <a:latin typeface="Cambria Math" panose="02040503050406030204" pitchFamily="18" charset="0"/>
                              <a:cs typeface="Times New Roman" pitchFamily="18" charset="0"/>
                            </a:rPr>
                          </m:ctrlPr>
                        </m:fPr>
                        <m:num>
                          <m:r>
                            <m:rPr>
                              <m:nor/>
                            </m:rPr>
                            <a:rPr lang="en-US" sz="2500" i="0">
                              <a:solidFill>
                                <a:srgbClr val="C00000"/>
                              </a:solidFill>
                              <a:latin typeface="Times New Roman" pitchFamily="18" charset="0"/>
                              <a:cs typeface="Times New Roman" pitchFamily="18" charset="0"/>
                            </a:rPr>
                            <m:t>15</m:t>
                          </m:r>
                          <m:r>
                            <m:rPr>
                              <m:nor/>
                            </m:rPr>
                            <a:rPr lang="en-US" sz="2500" i="0">
                              <a:solidFill>
                                <a:srgbClr val="C00000"/>
                              </a:solidFill>
                              <a:latin typeface="Times New Roman" pitchFamily="18" charset="0"/>
                              <a:cs typeface="Times New Roman" pitchFamily="18" charset="0"/>
                            </a:rPr>
                            <m:t>x</m:t>
                          </m:r>
                          <m:r>
                            <m:rPr>
                              <m:nor/>
                            </m:rPr>
                            <a:rPr lang="en-US" sz="2500" b="0" i="0" smtClean="0">
                              <a:solidFill>
                                <a:srgbClr val="C00000"/>
                              </a:solidFill>
                              <a:latin typeface="Times New Roman" pitchFamily="18" charset="0"/>
                              <a:cs typeface="Times New Roman" pitchFamily="18" charset="0"/>
                            </a:rPr>
                            <m:t> + 60 − </m:t>
                          </m:r>
                          <m:r>
                            <m:rPr>
                              <m:nor/>
                            </m:rPr>
                            <a:rPr lang="en-US" sz="2500" i="0">
                              <a:solidFill>
                                <a:srgbClr val="C00000"/>
                              </a:solidFill>
                              <a:latin typeface="Times New Roman" pitchFamily="18" charset="0"/>
                              <a:cs typeface="Times New Roman" pitchFamily="18" charset="0"/>
                            </a:rPr>
                            <m:t>15</m:t>
                          </m:r>
                          <m:r>
                            <m:rPr>
                              <m:nor/>
                            </m:rPr>
                            <a:rPr lang="en-US" sz="2500" i="0">
                              <a:solidFill>
                                <a:srgbClr val="C00000"/>
                              </a:solidFill>
                              <a:latin typeface="Times New Roman" pitchFamily="18" charset="0"/>
                              <a:cs typeface="Times New Roman" pitchFamily="18" charset="0"/>
                            </a:rPr>
                            <m:t>x</m:t>
                          </m:r>
                        </m:num>
                        <m:den>
                          <m:r>
                            <m:rPr>
                              <m:nor/>
                            </m:rPr>
                            <a:rPr lang="en-US" sz="2500" i="0">
                              <a:solidFill>
                                <a:srgbClr val="C00000"/>
                              </a:solidFill>
                              <a:latin typeface="Times New Roman" pitchFamily="18" charset="0"/>
                              <a:cs typeface="Times New Roman" pitchFamily="18" charset="0"/>
                            </a:rPr>
                            <m:t>x</m:t>
                          </m:r>
                          <m:d>
                            <m:dPr>
                              <m:ctrlPr>
                                <a:rPr lang="en-US" sz="2500" i="1">
                                  <a:solidFill>
                                    <a:srgbClr val="C00000"/>
                                  </a:solidFill>
                                  <a:latin typeface="Cambria Math" panose="02040503050406030204" pitchFamily="18" charset="0"/>
                                  <a:cs typeface="Times New Roman" pitchFamily="18" charset="0"/>
                                </a:rPr>
                              </m:ctrlPr>
                            </m:dPr>
                            <m:e>
                              <m:r>
                                <m:rPr>
                                  <m:nor/>
                                </m:rPr>
                                <a:rPr lang="en-US" sz="2500" i="0">
                                  <a:solidFill>
                                    <a:srgbClr val="C00000"/>
                                  </a:solidFill>
                                  <a:latin typeface="Times New Roman" pitchFamily="18" charset="0"/>
                                  <a:cs typeface="Times New Roman" pitchFamily="18" charset="0"/>
                                </a:rPr>
                                <m:t>x</m:t>
                              </m:r>
                              <m:r>
                                <m:rPr>
                                  <m:nor/>
                                </m:rPr>
                                <a:rPr lang="en-US" sz="2500" b="0" i="0" smtClean="0">
                                  <a:solidFill>
                                    <a:srgbClr val="C00000"/>
                                  </a:solidFill>
                                  <a:latin typeface="Times New Roman" pitchFamily="18" charset="0"/>
                                  <a:cs typeface="Times New Roman" pitchFamily="18" charset="0"/>
                                </a:rPr>
                                <m:t> </m:t>
                              </m:r>
                              <m:r>
                                <m:rPr>
                                  <m:nor/>
                                </m:rPr>
                                <a:rPr lang="en-US" sz="2500" i="0">
                                  <a:solidFill>
                                    <a:srgbClr val="C00000"/>
                                  </a:solidFill>
                                  <a:latin typeface="Times New Roman" pitchFamily="18" charset="0"/>
                                  <a:cs typeface="Times New Roman" pitchFamily="18" charset="0"/>
                                </a:rPr>
                                <m:t>+</m:t>
                              </m:r>
                              <m:r>
                                <m:rPr>
                                  <m:nor/>
                                </m:rPr>
                                <a:rPr lang="en-US" sz="2500" b="0" i="0" smtClean="0">
                                  <a:solidFill>
                                    <a:srgbClr val="C00000"/>
                                  </a:solidFill>
                                  <a:latin typeface="Times New Roman" pitchFamily="18" charset="0"/>
                                  <a:cs typeface="Times New Roman" pitchFamily="18" charset="0"/>
                                </a:rPr>
                                <m:t> </m:t>
                              </m:r>
                              <m:r>
                                <m:rPr>
                                  <m:nor/>
                                </m:rPr>
                                <a:rPr lang="en-US" sz="2500" i="0">
                                  <a:solidFill>
                                    <a:srgbClr val="C00000"/>
                                  </a:solidFill>
                                  <a:latin typeface="Times New Roman" pitchFamily="18" charset="0"/>
                                  <a:cs typeface="Times New Roman" pitchFamily="18" charset="0"/>
                                </a:rPr>
                                <m:t>4</m:t>
                              </m:r>
                            </m:e>
                          </m:d>
                        </m:den>
                      </m:f>
                    </m:oMath>
                  </m:oMathPara>
                </a14:m>
                <a:endParaRPr lang="en-US" sz="2500">
                  <a:solidFill>
                    <a:srgbClr val="C00000"/>
                  </a:solidFill>
                  <a:latin typeface="Times New Roman" pitchFamily="18" charset="0"/>
                  <a:cs typeface="Times New Roman" pitchFamily="18" charset="0"/>
                </a:endParaRPr>
              </a:p>
            </p:txBody>
          </p:sp>
        </mc:Choice>
        <mc:Fallback xmlns="">
          <p:sp>
            <p:nvSpPr>
              <p:cNvPr id="29" name="Rectangle 28"/>
              <p:cNvSpPr>
                <a:spLocks noRot="1" noChangeAspect="1" noMove="1" noResize="1" noEditPoints="1" noAdjustHandles="1" noChangeArrowheads="1" noChangeShapeType="1" noTextEdit="1"/>
              </p:cNvSpPr>
              <p:nvPr/>
            </p:nvSpPr>
            <p:spPr>
              <a:xfrm>
                <a:off x="5009728" y="3975688"/>
                <a:ext cx="2464649" cy="869982"/>
              </a:xfrm>
              <a:prstGeom prst="rect">
                <a:avLst/>
              </a:prstGeom>
              <a:blipFill>
                <a:blip r:embed="rId1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0" name="Rectangle 29"/>
              <p:cNvSpPr/>
              <p:nvPr/>
            </p:nvSpPr>
            <p:spPr>
              <a:xfrm>
                <a:off x="7225996" y="4042148"/>
                <a:ext cx="1952009" cy="779572"/>
              </a:xfrm>
              <a:prstGeom prst="rect">
                <a:avLst/>
              </a:prstGeom>
            </p:spPr>
            <p:txBody>
              <a:bodyPr wrap="none">
                <a:spAutoFit/>
              </a:bodyPr>
              <a:lstStyle/>
              <a:p>
                <a14:m>
                  <m:oMath xmlns:m="http://schemas.openxmlformats.org/officeDocument/2006/math">
                    <m:r>
                      <m:rPr>
                        <m:nor/>
                      </m:rPr>
                      <a:rPr lang="en-US" sz="2500" b="0" i="0" smtClean="0">
                        <a:solidFill>
                          <a:srgbClr val="C00000"/>
                        </a:solidFill>
                        <a:latin typeface="Times New Roman" pitchFamily="18" charset="0"/>
                        <a:cs typeface="Times New Roman" pitchFamily="18" charset="0"/>
                      </a:rPr>
                      <m:t>=</m:t>
                    </m:r>
                    <m:f>
                      <m:fPr>
                        <m:ctrlPr>
                          <a:rPr lang="en-US" sz="2500" i="1">
                            <a:solidFill>
                              <a:srgbClr val="C00000"/>
                            </a:solidFill>
                            <a:latin typeface="Cambria Math" panose="02040503050406030204" pitchFamily="18" charset="0"/>
                            <a:cs typeface="Times New Roman" pitchFamily="18" charset="0"/>
                          </a:rPr>
                        </m:ctrlPr>
                      </m:fPr>
                      <m:num>
                        <m:r>
                          <m:rPr>
                            <m:nor/>
                          </m:rPr>
                          <a:rPr lang="en-US" sz="2500" b="0" i="0" smtClean="0">
                            <a:solidFill>
                              <a:srgbClr val="C00000"/>
                            </a:solidFill>
                            <a:latin typeface="Times New Roman" pitchFamily="18" charset="0"/>
                            <a:cs typeface="Times New Roman" pitchFamily="18" charset="0"/>
                          </a:rPr>
                          <m:t>60</m:t>
                        </m:r>
                      </m:num>
                      <m:den>
                        <m:r>
                          <m:rPr>
                            <m:nor/>
                          </m:rPr>
                          <a:rPr lang="en-US" sz="2500" i="0">
                            <a:solidFill>
                              <a:srgbClr val="C00000"/>
                            </a:solidFill>
                            <a:latin typeface="Times New Roman" pitchFamily="18" charset="0"/>
                            <a:cs typeface="Times New Roman" pitchFamily="18" charset="0"/>
                          </a:rPr>
                          <m:t>x</m:t>
                        </m:r>
                        <m:d>
                          <m:dPr>
                            <m:ctrlPr>
                              <a:rPr lang="en-US" sz="2500" i="1">
                                <a:solidFill>
                                  <a:srgbClr val="C00000"/>
                                </a:solidFill>
                                <a:latin typeface="Cambria Math" panose="02040503050406030204" pitchFamily="18" charset="0"/>
                                <a:cs typeface="Times New Roman" pitchFamily="18" charset="0"/>
                              </a:rPr>
                            </m:ctrlPr>
                          </m:dPr>
                          <m:e>
                            <m:r>
                              <m:rPr>
                                <m:nor/>
                              </m:rPr>
                              <a:rPr lang="en-US" sz="2500" i="0">
                                <a:solidFill>
                                  <a:srgbClr val="C00000"/>
                                </a:solidFill>
                                <a:latin typeface="Times New Roman" pitchFamily="18" charset="0"/>
                                <a:cs typeface="Times New Roman" pitchFamily="18" charset="0"/>
                              </a:rPr>
                              <m:t>x</m:t>
                            </m:r>
                            <m:r>
                              <m:rPr>
                                <m:nor/>
                              </m:rPr>
                              <a:rPr lang="en-US" sz="2500" b="0" i="0" smtClean="0">
                                <a:solidFill>
                                  <a:srgbClr val="C00000"/>
                                </a:solidFill>
                                <a:latin typeface="Times New Roman" pitchFamily="18" charset="0"/>
                                <a:cs typeface="Times New Roman" pitchFamily="18" charset="0"/>
                              </a:rPr>
                              <m:t> </m:t>
                            </m:r>
                            <m:r>
                              <m:rPr>
                                <m:nor/>
                              </m:rPr>
                              <a:rPr lang="en-US" sz="2500" i="0">
                                <a:solidFill>
                                  <a:srgbClr val="C00000"/>
                                </a:solidFill>
                                <a:latin typeface="Times New Roman" pitchFamily="18" charset="0"/>
                                <a:cs typeface="Times New Roman" pitchFamily="18" charset="0"/>
                              </a:rPr>
                              <m:t>+</m:t>
                            </m:r>
                            <m:r>
                              <m:rPr>
                                <m:nor/>
                              </m:rPr>
                              <a:rPr lang="en-US" sz="2500" b="0" i="0" smtClean="0">
                                <a:solidFill>
                                  <a:srgbClr val="C00000"/>
                                </a:solidFill>
                                <a:latin typeface="Times New Roman" pitchFamily="18" charset="0"/>
                                <a:cs typeface="Times New Roman" pitchFamily="18" charset="0"/>
                              </a:rPr>
                              <m:t> </m:t>
                            </m:r>
                            <m:r>
                              <m:rPr>
                                <m:nor/>
                              </m:rPr>
                              <a:rPr lang="en-US" sz="2500" i="0">
                                <a:solidFill>
                                  <a:srgbClr val="C00000"/>
                                </a:solidFill>
                                <a:latin typeface="Times New Roman" pitchFamily="18" charset="0"/>
                                <a:cs typeface="Times New Roman" pitchFamily="18" charset="0"/>
                              </a:rPr>
                              <m:t>4</m:t>
                            </m:r>
                          </m:e>
                        </m:d>
                      </m:den>
                    </m:f>
                  </m:oMath>
                </a14:m>
                <a:r>
                  <a:rPr lang="en-US" sz="2500">
                    <a:solidFill>
                      <a:srgbClr val="0000A2"/>
                    </a:solidFill>
                    <a:latin typeface="Times New Roman" pitchFamily="18" charset="0"/>
                    <a:cs typeface="Times New Roman" pitchFamily="18" charset="0"/>
                  </a:rPr>
                  <a:t> giờ</a:t>
                </a:r>
                <a:endParaRPr lang="en-US" sz="2500">
                  <a:latin typeface="Times New Roman" pitchFamily="18" charset="0"/>
                  <a:cs typeface="Times New Roman" pitchFamily="18" charset="0"/>
                </a:endParaRPr>
              </a:p>
            </p:txBody>
          </p:sp>
        </mc:Choice>
        <mc:Fallback xmlns="">
          <p:sp>
            <p:nvSpPr>
              <p:cNvPr id="30" name="Rectangle 29"/>
              <p:cNvSpPr>
                <a:spLocks noRot="1" noChangeAspect="1" noMove="1" noResize="1" noEditPoints="1" noAdjustHandles="1" noChangeArrowheads="1" noChangeShapeType="1" noTextEdit="1"/>
              </p:cNvSpPr>
              <p:nvPr/>
            </p:nvSpPr>
            <p:spPr>
              <a:xfrm>
                <a:off x="7225996" y="4042148"/>
                <a:ext cx="1952009" cy="779572"/>
              </a:xfrm>
              <a:prstGeom prst="rect">
                <a:avLst/>
              </a:prstGeom>
              <a:blipFill>
                <a:blip r:embed="rId15"/>
                <a:stretch>
                  <a:fillRect r="-373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 name="Rectangle 1"/>
              <p:cNvSpPr/>
              <p:nvPr/>
            </p:nvSpPr>
            <p:spPr>
              <a:xfrm>
                <a:off x="169776" y="2521261"/>
                <a:ext cx="2045688" cy="813171"/>
              </a:xfrm>
              <a:prstGeom prst="rect">
                <a:avLst/>
              </a:prstGeom>
            </p:spPr>
            <p:txBody>
              <a:bodyPr wrap="none">
                <a:spAutoFit/>
              </a:bodyPr>
              <a:lstStyle/>
              <a:p>
                <a:pPr lvl="0" algn="just" fontAlgn="base">
                  <a:spcBef>
                    <a:spcPct val="0"/>
                  </a:spcBef>
                  <a:spcAft>
                    <a:spcPct val="0"/>
                  </a:spcAft>
                </a:pPr>
                <a14:m>
                  <m:oMathPara xmlns:m="http://schemas.openxmlformats.org/officeDocument/2006/math">
                    <m:oMathParaPr>
                      <m:jc m:val="left"/>
                    </m:oMathParaPr>
                    <m:oMath xmlns:m="http://schemas.openxmlformats.org/officeDocument/2006/math">
                      <m:r>
                        <m:rPr>
                          <m:nor/>
                        </m:rPr>
                        <a:rPr lang="en-US" sz="2500" smtClean="0">
                          <a:solidFill>
                            <a:srgbClr val="C00000"/>
                          </a:solidFill>
                          <a:latin typeface="Times New Roman" pitchFamily="18" charset="0"/>
                          <a:cs typeface="Times New Roman" pitchFamily="18" charset="0"/>
                        </a:rPr>
                        <m:t>T</m:t>
                      </m:r>
                      <m:r>
                        <m:rPr>
                          <m:nor/>
                        </m:rPr>
                        <a:rPr lang="en-US" sz="2500" smtClean="0">
                          <a:solidFill>
                            <a:srgbClr val="C00000"/>
                          </a:solidFill>
                          <a:latin typeface="Times New Roman" pitchFamily="18" charset="0"/>
                          <a:cs typeface="Times New Roman" pitchFamily="18" charset="0"/>
                        </a:rPr>
                        <m:t> =</m:t>
                      </m:r>
                      <m:f>
                        <m:fPr>
                          <m:ctrlPr>
                            <a:rPr lang="en-US" sz="2500" i="1">
                              <a:solidFill>
                                <a:srgbClr val="C00000"/>
                              </a:solidFill>
                              <a:latin typeface="Cambria Math" panose="02040503050406030204" pitchFamily="18" charset="0"/>
                              <a:cs typeface="Times New Roman" pitchFamily="18" charset="0"/>
                            </a:rPr>
                          </m:ctrlPr>
                        </m:fPr>
                        <m:num>
                          <m:r>
                            <m:rPr>
                              <m:nor/>
                            </m:rPr>
                            <a:rPr lang="en-US" sz="2500">
                              <a:solidFill>
                                <a:srgbClr val="C00000"/>
                              </a:solidFill>
                              <a:latin typeface="Times New Roman" pitchFamily="18" charset="0"/>
                              <a:cs typeface="Times New Roman" pitchFamily="18" charset="0"/>
                            </a:rPr>
                            <m:t>15</m:t>
                          </m:r>
                        </m:num>
                        <m:den>
                          <m:r>
                            <m:rPr>
                              <m:nor/>
                            </m:rPr>
                            <a:rPr lang="en-US" sz="2500">
                              <a:solidFill>
                                <a:srgbClr val="C00000"/>
                              </a:solidFill>
                              <a:latin typeface="Times New Roman" pitchFamily="18" charset="0"/>
                              <a:cs typeface="Times New Roman" pitchFamily="18" charset="0"/>
                            </a:rPr>
                            <m:t>x</m:t>
                          </m:r>
                        </m:den>
                      </m:f>
                      <m:r>
                        <m:rPr>
                          <m:nor/>
                        </m:rPr>
                        <a:rPr lang="en-US" sz="2500">
                          <a:solidFill>
                            <a:srgbClr val="C00000"/>
                          </a:solidFill>
                          <a:latin typeface="Times New Roman" pitchFamily="18" charset="0"/>
                          <a:cs typeface="Times New Roman" pitchFamily="18" charset="0"/>
                        </a:rPr>
                        <m:t>+</m:t>
                      </m:r>
                      <m:f>
                        <m:fPr>
                          <m:ctrlPr>
                            <a:rPr lang="en-US" sz="2500" i="1">
                              <a:solidFill>
                                <a:srgbClr val="C00000"/>
                              </a:solidFill>
                              <a:latin typeface="Cambria Math" panose="02040503050406030204" pitchFamily="18" charset="0"/>
                              <a:cs typeface="Times New Roman" pitchFamily="18" charset="0"/>
                            </a:rPr>
                          </m:ctrlPr>
                        </m:fPr>
                        <m:num>
                          <m:r>
                            <m:rPr>
                              <m:nor/>
                            </m:rPr>
                            <a:rPr lang="en-US" sz="2500">
                              <a:solidFill>
                                <a:srgbClr val="C00000"/>
                              </a:solidFill>
                              <a:latin typeface="Times New Roman" pitchFamily="18" charset="0"/>
                              <a:cs typeface="Times New Roman" pitchFamily="18" charset="0"/>
                            </a:rPr>
                            <m:t>15</m:t>
                          </m:r>
                        </m:num>
                        <m:den>
                          <m:r>
                            <m:rPr>
                              <m:nor/>
                            </m:rPr>
                            <a:rPr lang="en-US" sz="2500">
                              <a:solidFill>
                                <a:srgbClr val="C00000"/>
                              </a:solidFill>
                              <a:latin typeface="Times New Roman" pitchFamily="18" charset="0"/>
                              <a:cs typeface="Times New Roman" pitchFamily="18" charset="0"/>
                            </a:rPr>
                            <m:t>x</m:t>
                          </m:r>
                          <m:r>
                            <m:rPr>
                              <m:nor/>
                            </m:rPr>
                            <a:rPr lang="en-US" sz="2500" b="0" i="0" smtClean="0">
                              <a:solidFill>
                                <a:srgbClr val="C00000"/>
                              </a:solidFill>
                              <a:latin typeface="Times New Roman" pitchFamily="18" charset="0"/>
                              <a:cs typeface="Times New Roman" pitchFamily="18" charset="0"/>
                            </a:rPr>
                            <m:t> </m:t>
                          </m:r>
                          <m:r>
                            <m:rPr>
                              <m:nor/>
                            </m:rPr>
                            <a:rPr lang="en-US" sz="2500">
                              <a:solidFill>
                                <a:srgbClr val="C00000"/>
                              </a:solidFill>
                              <a:latin typeface="Times New Roman" pitchFamily="18" charset="0"/>
                              <a:cs typeface="Times New Roman" pitchFamily="18" charset="0"/>
                            </a:rPr>
                            <m:t>+</m:t>
                          </m:r>
                          <m:r>
                            <m:rPr>
                              <m:nor/>
                            </m:rPr>
                            <a:rPr lang="en-US" sz="2500" b="0" i="0" smtClean="0">
                              <a:solidFill>
                                <a:srgbClr val="C00000"/>
                              </a:solidFill>
                              <a:latin typeface="Times New Roman" pitchFamily="18" charset="0"/>
                              <a:cs typeface="Times New Roman" pitchFamily="18" charset="0"/>
                            </a:rPr>
                            <m:t> </m:t>
                          </m:r>
                          <m:r>
                            <m:rPr>
                              <m:nor/>
                            </m:rPr>
                            <a:rPr lang="en-US" sz="2500">
                              <a:solidFill>
                                <a:srgbClr val="C00000"/>
                              </a:solidFill>
                              <a:latin typeface="Times New Roman" pitchFamily="18" charset="0"/>
                              <a:cs typeface="Times New Roman" pitchFamily="18" charset="0"/>
                            </a:rPr>
                            <m:t>4</m:t>
                          </m:r>
                        </m:den>
                      </m:f>
                    </m:oMath>
                  </m:oMathPara>
                </a14:m>
                <a:endParaRPr lang="en-US" sz="2500">
                  <a:solidFill>
                    <a:srgbClr val="C00000"/>
                  </a:solidFill>
                  <a:latin typeface="Times New Roman" pitchFamily="18" charset="0"/>
                  <a:cs typeface="Times New Roman" pitchFamily="18" charset="0"/>
                </a:endParaRPr>
              </a:p>
            </p:txBody>
          </p:sp>
        </mc:Choice>
        <mc:Fallback xmlns="">
          <p:sp>
            <p:nvSpPr>
              <p:cNvPr id="2" name="Rectangle 1"/>
              <p:cNvSpPr>
                <a:spLocks noRot="1" noChangeAspect="1" noMove="1" noResize="1" noEditPoints="1" noAdjustHandles="1" noChangeArrowheads="1" noChangeShapeType="1" noTextEdit="1"/>
              </p:cNvSpPr>
              <p:nvPr/>
            </p:nvSpPr>
            <p:spPr>
              <a:xfrm>
                <a:off x="169776" y="2521261"/>
                <a:ext cx="2045688" cy="813171"/>
              </a:xfrm>
              <a:prstGeom prst="rect">
                <a:avLst/>
              </a:prstGeom>
              <a:blipFill>
                <a:blip r:embed="rId1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2" name="Rectangle 12"/>
              <p:cNvSpPr>
                <a:spLocks noChangeArrowheads="1"/>
              </p:cNvSpPr>
              <p:nvPr/>
            </p:nvSpPr>
            <p:spPr bwMode="auto">
              <a:xfrm>
                <a:off x="585780" y="3971064"/>
                <a:ext cx="1894184" cy="813043"/>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14:m>
                  <m:oMathPara xmlns:m="http://schemas.openxmlformats.org/officeDocument/2006/math">
                    <m:oMathParaPr>
                      <m:jc m:val="left"/>
                    </m:oMathParaPr>
                    <m:oMath xmlns:m="http://schemas.openxmlformats.org/officeDocument/2006/math">
                      <m:r>
                        <m:rPr>
                          <m:nor/>
                        </m:rPr>
                        <a:rPr lang="en-US" sz="2500" i="0" smtClean="0">
                          <a:solidFill>
                            <a:srgbClr val="C00000"/>
                          </a:solidFill>
                          <a:latin typeface="Times New Roman" pitchFamily="18" charset="0"/>
                          <a:cs typeface="Times New Roman" pitchFamily="18" charset="0"/>
                        </a:rPr>
                        <m:t>t</m:t>
                      </m:r>
                      <m:r>
                        <m:rPr>
                          <m:nor/>
                        </m:rPr>
                        <a:rPr lang="en-US" sz="2500" b="0" i="0" smtClean="0">
                          <a:solidFill>
                            <a:srgbClr val="C00000"/>
                          </a:solidFill>
                          <a:latin typeface="Times New Roman" pitchFamily="18" charset="0"/>
                          <a:cs typeface="Times New Roman" pitchFamily="18" charset="0"/>
                        </a:rPr>
                        <m:t> =</m:t>
                      </m:r>
                      <m:f>
                        <m:fPr>
                          <m:ctrlPr>
                            <a:rPr lang="en-US" sz="2500" i="1">
                              <a:solidFill>
                                <a:srgbClr val="C00000"/>
                              </a:solidFill>
                              <a:latin typeface="Cambria Math" panose="02040503050406030204" pitchFamily="18" charset="0"/>
                              <a:cs typeface="Times New Roman" pitchFamily="18" charset="0"/>
                            </a:rPr>
                          </m:ctrlPr>
                        </m:fPr>
                        <m:num>
                          <m:r>
                            <m:rPr>
                              <m:nor/>
                            </m:rPr>
                            <a:rPr lang="en-US" sz="2500" i="0">
                              <a:solidFill>
                                <a:srgbClr val="C00000"/>
                              </a:solidFill>
                              <a:latin typeface="Times New Roman" pitchFamily="18" charset="0"/>
                              <a:cs typeface="Times New Roman" pitchFamily="18" charset="0"/>
                            </a:rPr>
                            <m:t>15</m:t>
                          </m:r>
                        </m:num>
                        <m:den>
                          <m:r>
                            <m:rPr>
                              <m:nor/>
                            </m:rPr>
                            <a:rPr lang="en-US" sz="2500" i="0">
                              <a:solidFill>
                                <a:srgbClr val="C00000"/>
                              </a:solidFill>
                              <a:latin typeface="Times New Roman" pitchFamily="18" charset="0"/>
                              <a:cs typeface="Times New Roman" pitchFamily="18" charset="0"/>
                            </a:rPr>
                            <m:t>x</m:t>
                          </m:r>
                        </m:den>
                      </m:f>
                      <m:r>
                        <m:rPr>
                          <m:nor/>
                        </m:rPr>
                        <a:rPr lang="en-US" sz="2500" b="0" i="0" smtClean="0">
                          <a:solidFill>
                            <a:srgbClr val="C00000"/>
                          </a:solidFill>
                          <a:latin typeface="Times New Roman" pitchFamily="18" charset="0"/>
                          <a:cs typeface="Times New Roman" pitchFamily="18" charset="0"/>
                        </a:rPr>
                        <m:t>−</m:t>
                      </m:r>
                      <m:f>
                        <m:fPr>
                          <m:ctrlPr>
                            <a:rPr lang="en-US" sz="2500" i="1">
                              <a:solidFill>
                                <a:srgbClr val="C00000"/>
                              </a:solidFill>
                              <a:latin typeface="Cambria Math" panose="02040503050406030204" pitchFamily="18" charset="0"/>
                              <a:cs typeface="Times New Roman" pitchFamily="18" charset="0"/>
                            </a:rPr>
                          </m:ctrlPr>
                        </m:fPr>
                        <m:num>
                          <m:r>
                            <m:rPr>
                              <m:nor/>
                            </m:rPr>
                            <a:rPr lang="en-US" sz="2500" i="0">
                              <a:solidFill>
                                <a:srgbClr val="C00000"/>
                              </a:solidFill>
                              <a:latin typeface="Times New Roman" pitchFamily="18" charset="0"/>
                              <a:cs typeface="Times New Roman" pitchFamily="18" charset="0"/>
                            </a:rPr>
                            <m:t>15</m:t>
                          </m:r>
                        </m:num>
                        <m:den>
                          <m:r>
                            <m:rPr>
                              <m:nor/>
                            </m:rPr>
                            <a:rPr lang="en-US" sz="2500" i="0">
                              <a:solidFill>
                                <a:srgbClr val="C00000"/>
                              </a:solidFill>
                              <a:latin typeface="Times New Roman" pitchFamily="18" charset="0"/>
                              <a:cs typeface="Times New Roman" pitchFamily="18" charset="0"/>
                            </a:rPr>
                            <m:t>x</m:t>
                          </m:r>
                          <m:r>
                            <m:rPr>
                              <m:nor/>
                            </m:rPr>
                            <a:rPr lang="en-US" sz="2500" i="0">
                              <a:solidFill>
                                <a:srgbClr val="C00000"/>
                              </a:solidFill>
                              <a:latin typeface="Times New Roman" pitchFamily="18" charset="0"/>
                              <a:cs typeface="Times New Roman" pitchFamily="18" charset="0"/>
                            </a:rPr>
                            <m:t>+4</m:t>
                          </m:r>
                        </m:den>
                      </m:f>
                    </m:oMath>
                  </m:oMathPara>
                </a14:m>
                <a:endParaRPr kumimoji="0" lang="en-US" sz="2500" b="0" i="0" u="none" strike="noStrike" cap="none" normalizeH="0" baseline="0">
                  <a:ln>
                    <a:noFill/>
                  </a:ln>
                  <a:solidFill>
                    <a:srgbClr val="C00000"/>
                  </a:solidFill>
                  <a:effectLst/>
                  <a:latin typeface="Times New Roman" pitchFamily="18" charset="0"/>
                  <a:cs typeface="Times New Roman" pitchFamily="18" charset="0"/>
                </a:endParaRPr>
              </a:p>
            </p:txBody>
          </p:sp>
        </mc:Choice>
        <mc:Fallback xmlns="">
          <p:sp>
            <p:nvSpPr>
              <p:cNvPr id="22" name="Rectangle 12"/>
              <p:cNvSpPr>
                <a:spLocks noRot="1" noChangeAspect="1" noMove="1" noResize="1" noEditPoints="1" noAdjustHandles="1" noChangeArrowheads="1" noChangeShapeType="1" noTextEdit="1"/>
              </p:cNvSpPr>
              <p:nvPr/>
            </p:nvSpPr>
            <p:spPr bwMode="auto">
              <a:xfrm>
                <a:off x="585780" y="3971064"/>
                <a:ext cx="1894184" cy="813043"/>
              </a:xfrm>
              <a:prstGeom prst="rect">
                <a:avLst/>
              </a:prstGeom>
              <a:blipFill>
                <a:blip r:embed="rId17"/>
                <a:stretch>
                  <a:fillRect/>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spTree>
    <p:extLst>
      <p:ext uri="{BB962C8B-B14F-4D97-AF65-F5344CB8AC3E}">
        <p14:creationId xmlns:p14="http://schemas.microsoft.com/office/powerpoint/2010/main" val="22347983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wipe(left)">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left)">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wipe(left)">
                                      <p:cBhvr>
                                        <p:cTn id="27" dur="500"/>
                                        <p:tgtEl>
                                          <p:spTgt spid="4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wipe(left)">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47"/>
                                        </p:tgtEl>
                                        <p:attrNameLst>
                                          <p:attrName>style.visibility</p:attrName>
                                        </p:attrNameLst>
                                      </p:cBhvr>
                                      <p:to>
                                        <p:strVal val="visible"/>
                                      </p:to>
                                    </p:set>
                                    <p:animEffect transition="in" filter="wipe(left)">
                                      <p:cBhvr>
                                        <p:cTn id="37" dur="500"/>
                                        <p:tgtEl>
                                          <p:spTgt spid="47"/>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wipe(left)">
                                      <p:cBhvr>
                                        <p:cTn id="42" dur="500"/>
                                        <p:tgtEl>
                                          <p:spTgt spid="2"/>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ipe(left)">
                                      <p:cBhvr>
                                        <p:cTn id="47" dur="500"/>
                                        <p:tgtEl>
                                          <p:spTgt spid="5"/>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wipe(left)">
                                      <p:cBhvr>
                                        <p:cTn id="52" dur="500"/>
                                        <p:tgtEl>
                                          <p:spTgt spid="6"/>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wipe(left)">
                                      <p:cBhvr>
                                        <p:cTn id="57" dur="500"/>
                                        <p:tgtEl>
                                          <p:spTgt spid="21"/>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wipe(left)">
                                      <p:cBhvr>
                                        <p:cTn id="62" dur="500"/>
                                        <p:tgtEl>
                                          <p:spTgt spid="26"/>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wipe(left)">
                                      <p:cBhvr>
                                        <p:cTn id="67" dur="500"/>
                                        <p:tgtEl>
                                          <p:spTgt spid="22"/>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28"/>
                                        </p:tgtEl>
                                        <p:attrNameLst>
                                          <p:attrName>style.visibility</p:attrName>
                                        </p:attrNameLst>
                                      </p:cBhvr>
                                      <p:to>
                                        <p:strVal val="visible"/>
                                      </p:to>
                                    </p:set>
                                    <p:animEffect transition="in" filter="wipe(left)">
                                      <p:cBhvr>
                                        <p:cTn id="72" dur="500"/>
                                        <p:tgtEl>
                                          <p:spTgt spid="28"/>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8" fill="hold" grpId="0" nodeType="click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wipe(left)">
                                      <p:cBhvr>
                                        <p:cTn id="77" dur="500"/>
                                        <p:tgtEl>
                                          <p:spTgt spid="29"/>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p:stCondLst>
                                    <p:cond delay="0"/>
                                  </p:stCondLst>
                                  <p:childTnLst>
                                    <p:set>
                                      <p:cBhvr>
                                        <p:cTn id="81" dur="1" fill="hold">
                                          <p:stCondLst>
                                            <p:cond delay="0"/>
                                          </p:stCondLst>
                                        </p:cTn>
                                        <p:tgtEl>
                                          <p:spTgt spid="30"/>
                                        </p:tgtEl>
                                        <p:attrNameLst>
                                          <p:attrName>style.visibility</p:attrName>
                                        </p:attrNameLst>
                                      </p:cBhvr>
                                      <p:to>
                                        <p:strVal val="visible"/>
                                      </p:to>
                                    </p:set>
                                    <p:animEffect transition="in" filter="wipe(left)">
                                      <p:cBhvr>
                                        <p:cTn id="8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1" grpId="0"/>
      <p:bldP spid="44" grpId="0"/>
      <p:bldP spid="45" grpId="0"/>
      <p:bldP spid="47" grpId="0"/>
      <p:bldP spid="4" grpId="0"/>
      <p:bldP spid="18" grpId="0"/>
      <p:bldP spid="5" grpId="0"/>
      <p:bldP spid="6" grpId="0"/>
      <p:bldP spid="21" grpId="0"/>
      <p:bldP spid="26" grpId="0"/>
      <p:bldP spid="28" grpId="0"/>
      <p:bldP spid="29" grpId="0"/>
      <p:bldP spid="30" grpId="0"/>
      <p:bldP spid="2" grpId="0"/>
      <p:bldP spid="2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Rectangle 12"/>
              <p:cNvSpPr>
                <a:spLocks noChangeArrowheads="1"/>
              </p:cNvSpPr>
              <p:nvPr/>
            </p:nvSpPr>
            <p:spPr bwMode="auto">
              <a:xfrm>
                <a:off x="727364" y="1047750"/>
                <a:ext cx="7273636" cy="523220"/>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lang="en-US" sz="2800">
                    <a:solidFill>
                      <a:srgbClr val="0000A2"/>
                    </a:solidFill>
                    <a:latin typeface="Times New Roman" pitchFamily="18" charset="0"/>
                    <a:cs typeface="Times New Roman" pitchFamily="18" charset="0"/>
                  </a:rPr>
                  <a:t>Khi </a:t>
                </a:r>
                <a14:m>
                  <m:oMath xmlns:m="http://schemas.openxmlformats.org/officeDocument/2006/math">
                    <m:r>
                      <m:rPr>
                        <m:nor/>
                      </m:rPr>
                      <a:rPr lang="en-US" sz="2800" i="0" smtClean="0">
                        <a:solidFill>
                          <a:srgbClr val="C00000"/>
                        </a:solidFill>
                        <a:latin typeface="Times New Roman" pitchFamily="18" charset="0"/>
                        <a:cs typeface="Times New Roman" pitchFamily="18" charset="0"/>
                      </a:rPr>
                      <m:t>x</m:t>
                    </m:r>
                    <m:r>
                      <m:rPr>
                        <m:nor/>
                      </m:rPr>
                      <a:rPr lang="en-US" sz="2800" b="0" i="0" smtClean="0">
                        <a:solidFill>
                          <a:srgbClr val="C00000"/>
                        </a:solidFill>
                        <a:latin typeface="Times New Roman" pitchFamily="18" charset="0"/>
                        <a:cs typeface="Times New Roman" pitchFamily="18" charset="0"/>
                      </a:rPr>
                      <m:t> = 1</m:t>
                    </m:r>
                    <m:r>
                      <m:rPr>
                        <m:nor/>
                      </m:rPr>
                      <a:rPr lang="en-US" sz="2800" i="0" smtClean="0">
                        <a:solidFill>
                          <a:srgbClr val="C00000"/>
                        </a:solidFill>
                        <a:latin typeface="Times New Roman" pitchFamily="18" charset="0"/>
                        <a:cs typeface="Times New Roman" pitchFamily="18" charset="0"/>
                      </a:rPr>
                      <m:t>0</m:t>
                    </m:r>
                  </m:oMath>
                </a14:m>
                <a:r>
                  <a:rPr lang="en-US" sz="2800">
                    <a:solidFill>
                      <a:srgbClr val="C00000"/>
                    </a:solidFill>
                    <a:latin typeface="Times New Roman" pitchFamily="18" charset="0"/>
                    <a:cs typeface="Times New Roman" pitchFamily="18" charset="0"/>
                  </a:rPr>
                  <a:t> </a:t>
                </a:r>
                <a:r>
                  <a:rPr lang="en-US" sz="2800">
                    <a:solidFill>
                      <a:srgbClr val="0000A2"/>
                    </a:solidFill>
                    <a:latin typeface="Times New Roman" pitchFamily="18" charset="0"/>
                    <a:cs typeface="Times New Roman" pitchFamily="18" charset="0"/>
                  </a:rPr>
                  <a:t>thì thỏa mãn điều kiện xác định.</a:t>
                </a:r>
              </a:p>
            </p:txBody>
          </p:sp>
        </mc:Choice>
        <mc:Fallback xmlns="">
          <p:sp>
            <p:nvSpPr>
              <p:cNvPr id="2" name="Rectangle 12"/>
              <p:cNvSpPr>
                <a:spLocks noRot="1" noChangeAspect="1" noMove="1" noResize="1" noEditPoints="1" noAdjustHandles="1" noChangeArrowheads="1" noChangeShapeType="1" noTextEdit="1"/>
              </p:cNvSpPr>
              <p:nvPr/>
            </p:nvSpPr>
            <p:spPr bwMode="auto">
              <a:xfrm>
                <a:off x="727364" y="1047750"/>
                <a:ext cx="7273636" cy="523220"/>
              </a:xfrm>
              <a:prstGeom prst="rect">
                <a:avLst/>
              </a:prstGeom>
              <a:blipFill>
                <a:blip r:embed="rId2"/>
                <a:stretch>
                  <a:fillRect l="-1675" t="-11628" b="-31395"/>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Rectangle 2"/>
              <p:cNvSpPr/>
              <p:nvPr/>
            </p:nvSpPr>
            <p:spPr>
              <a:xfrm>
                <a:off x="685800" y="1966295"/>
                <a:ext cx="2512611" cy="96321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n-US" sz="2800" b="0" i="0" smtClean="0">
                          <a:solidFill>
                            <a:srgbClr val="C00000"/>
                          </a:solidFill>
                          <a:latin typeface="Times New Roman" pitchFamily="18" charset="0"/>
                          <a:cs typeface="Times New Roman" pitchFamily="18" charset="0"/>
                        </a:rPr>
                        <m:t>T</m:t>
                      </m:r>
                      <m:r>
                        <m:rPr>
                          <m:nor/>
                        </m:rPr>
                        <a:rPr lang="en-US" sz="2800" b="0" i="0" smtClean="0">
                          <a:solidFill>
                            <a:srgbClr val="C00000"/>
                          </a:solidFill>
                          <a:latin typeface="Times New Roman" pitchFamily="18" charset="0"/>
                          <a:cs typeface="Times New Roman" pitchFamily="18" charset="0"/>
                        </a:rPr>
                        <m:t> =</m:t>
                      </m:r>
                      <m:f>
                        <m:fPr>
                          <m:ctrlPr>
                            <a:rPr lang="en-US" sz="2800" i="1">
                              <a:solidFill>
                                <a:srgbClr val="C00000"/>
                              </a:solidFill>
                              <a:latin typeface="Cambria Math" panose="02040503050406030204" pitchFamily="18" charset="0"/>
                              <a:cs typeface="Times New Roman" pitchFamily="18" charset="0"/>
                            </a:rPr>
                          </m:ctrlPr>
                        </m:fPr>
                        <m:num>
                          <m:r>
                            <m:rPr>
                              <m:nor/>
                            </m:rPr>
                            <a:rPr lang="en-US" sz="2800" b="0" i="0" smtClean="0">
                              <a:solidFill>
                                <a:srgbClr val="C00000"/>
                              </a:solidFill>
                              <a:latin typeface="Times New Roman" pitchFamily="18" charset="0"/>
                              <a:cs typeface="Times New Roman" pitchFamily="18" charset="0"/>
                            </a:rPr>
                            <m:t>30.10 + 60</m:t>
                          </m:r>
                        </m:num>
                        <m:den>
                          <m:r>
                            <m:rPr>
                              <m:nor/>
                            </m:rPr>
                            <a:rPr lang="en-US" sz="2800" b="0" i="0" smtClean="0">
                              <a:solidFill>
                                <a:srgbClr val="C00000"/>
                              </a:solidFill>
                              <a:latin typeface="Times New Roman" pitchFamily="18" charset="0"/>
                              <a:cs typeface="Times New Roman" pitchFamily="18" charset="0"/>
                            </a:rPr>
                            <m:t>10.</m:t>
                          </m:r>
                          <m:d>
                            <m:dPr>
                              <m:ctrlPr>
                                <a:rPr lang="en-US" sz="2800" i="1">
                                  <a:solidFill>
                                    <a:srgbClr val="C00000"/>
                                  </a:solidFill>
                                  <a:latin typeface="Cambria Math" panose="02040503050406030204" pitchFamily="18" charset="0"/>
                                  <a:cs typeface="Times New Roman" pitchFamily="18" charset="0"/>
                                </a:rPr>
                              </m:ctrlPr>
                            </m:dPr>
                            <m:e>
                              <m:r>
                                <m:rPr>
                                  <m:nor/>
                                </m:rPr>
                                <a:rPr lang="en-US" sz="2800" b="0" i="0" smtClean="0">
                                  <a:solidFill>
                                    <a:srgbClr val="C00000"/>
                                  </a:solidFill>
                                  <a:latin typeface="Times New Roman" pitchFamily="18" charset="0"/>
                                  <a:cs typeface="Times New Roman" pitchFamily="18" charset="0"/>
                                </a:rPr>
                                <m:t>10 </m:t>
                              </m:r>
                              <m:r>
                                <m:rPr>
                                  <m:nor/>
                                </m:rPr>
                                <a:rPr lang="en-US" sz="2800" i="0">
                                  <a:solidFill>
                                    <a:srgbClr val="C00000"/>
                                  </a:solidFill>
                                  <a:latin typeface="Times New Roman" pitchFamily="18" charset="0"/>
                                  <a:cs typeface="Times New Roman" pitchFamily="18" charset="0"/>
                                </a:rPr>
                                <m:t>+</m:t>
                              </m:r>
                              <m:r>
                                <m:rPr>
                                  <m:nor/>
                                </m:rPr>
                                <a:rPr lang="en-US" sz="2800" b="0" i="0" smtClean="0">
                                  <a:solidFill>
                                    <a:srgbClr val="C00000"/>
                                  </a:solidFill>
                                  <a:latin typeface="Times New Roman" pitchFamily="18" charset="0"/>
                                  <a:cs typeface="Times New Roman" pitchFamily="18" charset="0"/>
                                </a:rPr>
                                <m:t> </m:t>
                              </m:r>
                              <m:r>
                                <m:rPr>
                                  <m:nor/>
                                </m:rPr>
                                <a:rPr lang="en-US" sz="2800" i="0">
                                  <a:solidFill>
                                    <a:srgbClr val="C00000"/>
                                  </a:solidFill>
                                  <a:latin typeface="Times New Roman" pitchFamily="18" charset="0"/>
                                  <a:cs typeface="Times New Roman" pitchFamily="18" charset="0"/>
                                </a:rPr>
                                <m:t>4</m:t>
                              </m:r>
                            </m:e>
                          </m:d>
                        </m:den>
                      </m:f>
                    </m:oMath>
                  </m:oMathPara>
                </a14:m>
                <a:endParaRPr lang="en-US" sz="2800">
                  <a:solidFill>
                    <a:srgbClr val="C00000"/>
                  </a:solidFill>
                  <a:latin typeface="Times New Roman" pitchFamily="18" charset="0"/>
                  <a:cs typeface="Times New Roman" pitchFamily="18"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685800" y="1966295"/>
                <a:ext cx="2512611" cy="963212"/>
              </a:xfrm>
              <a:prstGeom prst="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Rectangle 3"/>
              <p:cNvSpPr/>
              <p:nvPr/>
            </p:nvSpPr>
            <p:spPr>
              <a:xfrm>
                <a:off x="769056" y="3005055"/>
                <a:ext cx="2392386" cy="96321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n-US" sz="2800" b="0" i="0" smtClean="0">
                          <a:solidFill>
                            <a:srgbClr val="C00000"/>
                          </a:solidFill>
                          <a:latin typeface="Times New Roman" pitchFamily="18" charset="0"/>
                          <a:cs typeface="Times New Roman" pitchFamily="18" charset="0"/>
                        </a:rPr>
                        <m:t>t</m:t>
                      </m:r>
                      <m:r>
                        <m:rPr>
                          <m:nor/>
                        </m:rPr>
                        <a:rPr lang="en-US" sz="2800" b="0" i="0" smtClean="0">
                          <a:solidFill>
                            <a:srgbClr val="C00000"/>
                          </a:solidFill>
                          <a:latin typeface="Times New Roman" pitchFamily="18" charset="0"/>
                          <a:cs typeface="Times New Roman" pitchFamily="18" charset="0"/>
                        </a:rPr>
                        <m:t> =</m:t>
                      </m:r>
                      <m:f>
                        <m:fPr>
                          <m:ctrlPr>
                            <a:rPr lang="en-US" sz="2800" i="1">
                              <a:solidFill>
                                <a:srgbClr val="C00000"/>
                              </a:solidFill>
                              <a:latin typeface="Cambria Math" panose="02040503050406030204" pitchFamily="18" charset="0"/>
                              <a:cs typeface="Times New Roman" pitchFamily="18" charset="0"/>
                            </a:rPr>
                          </m:ctrlPr>
                        </m:fPr>
                        <m:num>
                          <m:r>
                            <m:rPr>
                              <m:nor/>
                            </m:rPr>
                            <a:rPr lang="en-US" sz="2800" b="0" i="0" smtClean="0">
                              <a:solidFill>
                                <a:srgbClr val="C00000"/>
                              </a:solidFill>
                              <a:latin typeface="Times New Roman" pitchFamily="18" charset="0"/>
                              <a:cs typeface="Times New Roman" pitchFamily="18" charset="0"/>
                            </a:rPr>
                            <m:t>60</m:t>
                          </m:r>
                        </m:num>
                        <m:den>
                          <m:r>
                            <m:rPr>
                              <m:nor/>
                            </m:rPr>
                            <a:rPr lang="en-US" sz="2800" b="0" i="0" smtClean="0">
                              <a:solidFill>
                                <a:srgbClr val="C00000"/>
                              </a:solidFill>
                              <a:latin typeface="Times New Roman" pitchFamily="18" charset="0"/>
                              <a:cs typeface="Times New Roman" pitchFamily="18" charset="0"/>
                            </a:rPr>
                            <m:t>10.</m:t>
                          </m:r>
                          <m:d>
                            <m:dPr>
                              <m:ctrlPr>
                                <a:rPr lang="en-US" sz="2800" i="1">
                                  <a:solidFill>
                                    <a:srgbClr val="C00000"/>
                                  </a:solidFill>
                                  <a:latin typeface="Cambria Math" panose="02040503050406030204" pitchFamily="18" charset="0"/>
                                  <a:cs typeface="Times New Roman" pitchFamily="18" charset="0"/>
                                </a:rPr>
                              </m:ctrlPr>
                            </m:dPr>
                            <m:e>
                              <m:r>
                                <m:rPr>
                                  <m:nor/>
                                </m:rPr>
                                <a:rPr lang="en-US" sz="2800" b="0" i="0" smtClean="0">
                                  <a:solidFill>
                                    <a:srgbClr val="C00000"/>
                                  </a:solidFill>
                                  <a:latin typeface="Times New Roman" pitchFamily="18" charset="0"/>
                                  <a:cs typeface="Times New Roman" pitchFamily="18" charset="0"/>
                                </a:rPr>
                                <m:t>10 </m:t>
                              </m:r>
                              <m:r>
                                <m:rPr>
                                  <m:nor/>
                                </m:rPr>
                                <a:rPr lang="en-US" sz="2800" i="0">
                                  <a:solidFill>
                                    <a:srgbClr val="C00000"/>
                                  </a:solidFill>
                                  <a:latin typeface="Times New Roman" pitchFamily="18" charset="0"/>
                                  <a:cs typeface="Times New Roman" pitchFamily="18" charset="0"/>
                                </a:rPr>
                                <m:t>+</m:t>
                              </m:r>
                              <m:r>
                                <m:rPr>
                                  <m:nor/>
                                </m:rPr>
                                <a:rPr lang="en-US" sz="2800" b="0" i="0" smtClean="0">
                                  <a:solidFill>
                                    <a:srgbClr val="C00000"/>
                                  </a:solidFill>
                                  <a:latin typeface="Times New Roman" pitchFamily="18" charset="0"/>
                                  <a:cs typeface="Times New Roman" pitchFamily="18" charset="0"/>
                                </a:rPr>
                                <m:t> </m:t>
                              </m:r>
                              <m:r>
                                <m:rPr>
                                  <m:nor/>
                                </m:rPr>
                                <a:rPr lang="en-US" sz="2800" i="0">
                                  <a:solidFill>
                                    <a:srgbClr val="C00000"/>
                                  </a:solidFill>
                                  <a:latin typeface="Times New Roman" pitchFamily="18" charset="0"/>
                                  <a:cs typeface="Times New Roman" pitchFamily="18" charset="0"/>
                                </a:rPr>
                                <m:t>4</m:t>
                              </m:r>
                            </m:e>
                          </m:d>
                        </m:den>
                      </m:f>
                    </m:oMath>
                  </m:oMathPara>
                </a14:m>
                <a:endParaRPr lang="en-US" sz="2800">
                  <a:latin typeface="Times New Roman" pitchFamily="18" charset="0"/>
                  <a:cs typeface="Times New Roman" pitchFamily="18" charset="0"/>
                </a:endParaRPr>
              </a:p>
            </p:txBody>
          </p:sp>
        </mc:Choice>
        <mc:Fallback xmlns="">
          <p:sp>
            <p:nvSpPr>
              <p:cNvPr id="4" name="Rectangle 3"/>
              <p:cNvSpPr>
                <a:spLocks noRot="1" noChangeAspect="1" noMove="1" noResize="1" noEditPoints="1" noAdjustHandles="1" noChangeArrowheads="1" noChangeShapeType="1" noTextEdit="1"/>
              </p:cNvSpPr>
              <p:nvPr/>
            </p:nvSpPr>
            <p:spPr>
              <a:xfrm>
                <a:off x="769056" y="3005055"/>
                <a:ext cx="2392386" cy="963212"/>
              </a:xfrm>
              <a:prstGeom prst="rect">
                <a:avLst/>
              </a:prstGeom>
              <a:blipFill>
                <a:blip r:embed="rId4"/>
                <a:stretch>
                  <a:fillRect/>
                </a:stretch>
              </a:blipFill>
            </p:spPr>
            <p:txBody>
              <a:bodyPr/>
              <a:lstStyle/>
              <a:p>
                <a:r>
                  <a:rPr lang="en-US">
                    <a:noFill/>
                  </a:rPr>
                  <a:t> </a:t>
                </a:r>
              </a:p>
            </p:txBody>
          </p:sp>
        </mc:Fallback>
      </mc:AlternateContent>
      <p:sp>
        <p:nvSpPr>
          <p:cNvPr id="5" name="Rectangle 12"/>
          <p:cNvSpPr>
            <a:spLocks noChangeArrowheads="1"/>
          </p:cNvSpPr>
          <p:nvPr/>
        </p:nvSpPr>
        <p:spPr bwMode="auto">
          <a:xfrm>
            <a:off x="349827" y="611332"/>
            <a:ext cx="6019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lang="en-US" sz="2800">
                <a:solidFill>
                  <a:srgbClr val="0000A2"/>
                </a:solidFill>
                <a:latin typeface="Times New Roman" pitchFamily="18" charset="0"/>
                <a:ea typeface="Times New Roman" pitchFamily="18" charset="0"/>
                <a:cs typeface="Times New Roman" pitchFamily="18" charset="0"/>
              </a:rPr>
              <a:t>c</a:t>
            </a:r>
            <a:r>
              <a:rPr kumimoji="0" lang="en-US" sz="28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 </a:t>
            </a:r>
            <a:r>
              <a:rPr lang="en-US" sz="2800">
                <a:solidFill>
                  <a:srgbClr val="0000A2"/>
                </a:solidFill>
                <a:latin typeface="Times New Roman" pitchFamily="18" charset="0"/>
                <a:cs typeface="Times New Roman" pitchFamily="18" charset="0"/>
              </a:rPr>
              <a:t>Điều kiện xác định của hai phân thức:</a:t>
            </a:r>
            <a:endParaRPr lang="en-US" sz="2800" b="0" i="0">
              <a:solidFill>
                <a:srgbClr val="FF0000"/>
              </a:solidFill>
              <a:latin typeface="Times New Roman" pitchFamily="18" charset="0"/>
              <a:cs typeface="Times New Roman" pitchFamily="18" charset="0"/>
            </a:endParaRPr>
          </a:p>
        </p:txBody>
      </p:sp>
      <mc:AlternateContent xmlns:mc="http://schemas.openxmlformats.org/markup-compatibility/2006" xmlns:a14="http://schemas.microsoft.com/office/drawing/2010/main">
        <mc:Choice Requires="a14">
          <p:sp>
            <p:nvSpPr>
              <p:cNvPr id="6" name="Rectangle 12"/>
              <p:cNvSpPr>
                <a:spLocks noChangeArrowheads="1"/>
              </p:cNvSpPr>
              <p:nvPr/>
            </p:nvSpPr>
            <p:spPr bwMode="auto">
              <a:xfrm>
                <a:off x="720436" y="1483957"/>
                <a:ext cx="7432964" cy="523220"/>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lang="en-US" sz="2800">
                    <a:solidFill>
                      <a:srgbClr val="0000A2"/>
                    </a:solidFill>
                    <a:latin typeface="Times New Roman" pitchFamily="18" charset="0"/>
                    <a:cs typeface="Times New Roman" pitchFamily="18" charset="0"/>
                  </a:rPr>
                  <a:t>Thay </a:t>
                </a:r>
                <a14:m>
                  <m:oMath xmlns:m="http://schemas.openxmlformats.org/officeDocument/2006/math">
                    <m:r>
                      <m:rPr>
                        <m:nor/>
                      </m:rPr>
                      <a:rPr lang="en-US" sz="2800" i="0" smtClean="0">
                        <a:solidFill>
                          <a:srgbClr val="C00000"/>
                        </a:solidFill>
                        <a:latin typeface="Times New Roman" pitchFamily="18" charset="0"/>
                        <a:cs typeface="Times New Roman" pitchFamily="18" charset="0"/>
                      </a:rPr>
                      <m:t>x</m:t>
                    </m:r>
                    <m:r>
                      <m:rPr>
                        <m:nor/>
                      </m:rPr>
                      <a:rPr lang="en-US" sz="2800" b="0" i="0" smtClean="0">
                        <a:solidFill>
                          <a:srgbClr val="C00000"/>
                        </a:solidFill>
                        <a:latin typeface="Times New Roman" pitchFamily="18" charset="0"/>
                        <a:cs typeface="Times New Roman" pitchFamily="18" charset="0"/>
                      </a:rPr>
                      <m:t> </m:t>
                    </m:r>
                    <m:r>
                      <m:rPr>
                        <m:nor/>
                      </m:rPr>
                      <a:rPr lang="en-US" sz="2800" i="0" smtClean="0">
                        <a:solidFill>
                          <a:srgbClr val="C00000"/>
                        </a:solidFill>
                        <a:latin typeface="Times New Roman" pitchFamily="18" charset="0"/>
                        <a:cs typeface="Times New Roman" pitchFamily="18" charset="0"/>
                      </a:rPr>
                      <m:t>=</m:t>
                    </m:r>
                    <m:r>
                      <m:rPr>
                        <m:nor/>
                      </m:rPr>
                      <a:rPr lang="en-US" sz="2800" b="0" i="0" smtClean="0">
                        <a:solidFill>
                          <a:srgbClr val="C00000"/>
                        </a:solidFill>
                        <a:latin typeface="Times New Roman" pitchFamily="18" charset="0"/>
                        <a:cs typeface="Times New Roman" pitchFamily="18" charset="0"/>
                      </a:rPr>
                      <m:t> </m:t>
                    </m:r>
                    <m:r>
                      <m:rPr>
                        <m:nor/>
                      </m:rPr>
                      <a:rPr lang="en-US" sz="2800" i="0" smtClean="0">
                        <a:solidFill>
                          <a:srgbClr val="C00000"/>
                        </a:solidFill>
                        <a:latin typeface="Times New Roman" pitchFamily="18" charset="0"/>
                        <a:cs typeface="Times New Roman" pitchFamily="18" charset="0"/>
                      </a:rPr>
                      <m:t>10</m:t>
                    </m:r>
                  </m:oMath>
                </a14:m>
                <a:r>
                  <a:rPr lang="en-US" sz="2800" b="0" i="0">
                    <a:solidFill>
                      <a:srgbClr val="C00000"/>
                    </a:solidFill>
                    <a:latin typeface="Times New Roman" pitchFamily="18" charset="0"/>
                    <a:cs typeface="Times New Roman" pitchFamily="18" charset="0"/>
                  </a:rPr>
                  <a:t> </a:t>
                </a:r>
                <a:r>
                  <a:rPr lang="en-US" sz="2800">
                    <a:solidFill>
                      <a:srgbClr val="0000A2"/>
                    </a:solidFill>
                    <a:latin typeface="Times New Roman" pitchFamily="18" charset="0"/>
                    <a:cs typeface="Times New Roman" pitchFamily="18" charset="0"/>
                  </a:rPr>
                  <a:t>vào biểu thức </a:t>
                </a:r>
                <a:r>
                  <a:rPr lang="en-US" sz="2800">
                    <a:solidFill>
                      <a:srgbClr val="C00000"/>
                    </a:solidFill>
                    <a:latin typeface="Times New Roman" pitchFamily="18" charset="0"/>
                    <a:cs typeface="Times New Roman" pitchFamily="18" charset="0"/>
                  </a:rPr>
                  <a:t>T</a:t>
                </a:r>
                <a:r>
                  <a:rPr lang="en-US" sz="2800">
                    <a:solidFill>
                      <a:srgbClr val="0000A2"/>
                    </a:solidFill>
                    <a:latin typeface="Times New Roman" pitchFamily="18" charset="0"/>
                    <a:cs typeface="Times New Roman" pitchFamily="18" charset="0"/>
                  </a:rPr>
                  <a:t> và </a:t>
                </a:r>
                <a:r>
                  <a:rPr lang="en-US" sz="2800">
                    <a:solidFill>
                      <a:srgbClr val="C00000"/>
                    </a:solidFill>
                    <a:latin typeface="Times New Roman" pitchFamily="18" charset="0"/>
                    <a:cs typeface="Times New Roman" pitchFamily="18" charset="0"/>
                  </a:rPr>
                  <a:t>t</a:t>
                </a:r>
                <a:r>
                  <a:rPr lang="en-US" sz="2800">
                    <a:solidFill>
                      <a:srgbClr val="0000A2"/>
                    </a:solidFill>
                    <a:latin typeface="Times New Roman" pitchFamily="18" charset="0"/>
                    <a:cs typeface="Times New Roman" pitchFamily="18" charset="0"/>
                  </a:rPr>
                  <a:t> đã thu gọn ta có:</a:t>
                </a:r>
                <a:endParaRPr lang="en-US" sz="2800" b="0" i="0">
                  <a:solidFill>
                    <a:srgbClr val="FF0000"/>
                  </a:solidFill>
                  <a:latin typeface="Times New Roman" pitchFamily="18" charset="0"/>
                  <a:cs typeface="Times New Roman" pitchFamily="18" charset="0"/>
                </a:endParaRPr>
              </a:p>
            </p:txBody>
          </p:sp>
        </mc:Choice>
        <mc:Fallback xmlns="">
          <p:sp>
            <p:nvSpPr>
              <p:cNvPr id="6" name="Rectangle 12"/>
              <p:cNvSpPr>
                <a:spLocks noRot="1" noChangeAspect="1" noMove="1" noResize="1" noEditPoints="1" noAdjustHandles="1" noChangeArrowheads="1" noChangeShapeType="1" noTextEdit="1"/>
              </p:cNvSpPr>
              <p:nvPr/>
            </p:nvSpPr>
            <p:spPr bwMode="auto">
              <a:xfrm>
                <a:off x="720436" y="1483957"/>
                <a:ext cx="7432964" cy="523220"/>
              </a:xfrm>
              <a:prstGeom prst="rect">
                <a:avLst/>
              </a:prstGeom>
              <a:blipFill>
                <a:blip r:embed="rId5"/>
                <a:stretch>
                  <a:fillRect l="-1639" t="-11628" b="-32558"/>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Rectangle 12"/>
              <p:cNvSpPr>
                <a:spLocks noChangeArrowheads="1"/>
              </p:cNvSpPr>
              <p:nvPr/>
            </p:nvSpPr>
            <p:spPr bwMode="auto">
              <a:xfrm>
                <a:off x="6130636" y="618049"/>
                <a:ext cx="2133600" cy="523220"/>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14:m>
                  <m:oMathPara xmlns:m="http://schemas.openxmlformats.org/officeDocument/2006/math">
                    <m:oMathParaPr>
                      <m:jc m:val="centerGroup"/>
                    </m:oMathParaPr>
                    <m:oMath xmlns:m="http://schemas.openxmlformats.org/officeDocument/2006/math">
                      <m:r>
                        <m:rPr>
                          <m:nor/>
                        </m:rPr>
                        <a:rPr lang="en-US" sz="2800" i="0" smtClean="0">
                          <a:solidFill>
                            <a:srgbClr val="C00000"/>
                          </a:solidFill>
                          <a:latin typeface="Times New Roman" pitchFamily="18" charset="0"/>
                          <a:cs typeface="Times New Roman" pitchFamily="18" charset="0"/>
                        </a:rPr>
                        <m:t>x</m:t>
                      </m:r>
                      <m:r>
                        <m:rPr>
                          <m:nor/>
                        </m:rPr>
                        <a:rPr lang="en-US" sz="2800" b="0" i="0" smtClean="0">
                          <a:solidFill>
                            <a:srgbClr val="C00000"/>
                          </a:solidFill>
                          <a:latin typeface="Times New Roman" pitchFamily="18" charset="0"/>
                          <a:cs typeface="Times New Roman" pitchFamily="18" charset="0"/>
                        </a:rPr>
                        <m:t> </m:t>
                      </m:r>
                      <m:r>
                        <m:rPr>
                          <m:nor/>
                        </m:rPr>
                        <a:rPr lang="en-US" sz="2800" i="0" smtClean="0">
                          <a:solidFill>
                            <a:srgbClr val="C00000"/>
                          </a:solidFill>
                          <a:latin typeface="Times New Roman" pitchFamily="18" charset="0"/>
                          <a:ea typeface="Cambria Math"/>
                          <a:cs typeface="Times New Roman" pitchFamily="18" charset="0"/>
                        </a:rPr>
                        <m:t>≠</m:t>
                      </m:r>
                      <m:r>
                        <m:rPr>
                          <m:nor/>
                        </m:rPr>
                        <a:rPr lang="en-US" sz="2800" b="0" i="0" smtClean="0">
                          <a:solidFill>
                            <a:srgbClr val="C00000"/>
                          </a:solidFill>
                          <a:latin typeface="Times New Roman" pitchFamily="18" charset="0"/>
                          <a:ea typeface="Cambria Math"/>
                          <a:cs typeface="Times New Roman" pitchFamily="18" charset="0"/>
                        </a:rPr>
                        <m:t> </m:t>
                      </m:r>
                      <m:r>
                        <m:rPr>
                          <m:nor/>
                        </m:rPr>
                        <a:rPr lang="en-US" sz="2800" b="0" i="0" smtClean="0">
                          <a:solidFill>
                            <a:srgbClr val="C00000"/>
                          </a:solidFill>
                          <a:latin typeface="Times New Roman" pitchFamily="18" charset="0"/>
                          <a:cs typeface="Times New Roman" pitchFamily="18" charset="0"/>
                        </a:rPr>
                        <m:t>0; </m:t>
                      </m:r>
                      <m:r>
                        <m:rPr>
                          <m:nor/>
                        </m:rPr>
                        <a:rPr lang="en-US" sz="2800" i="0" smtClean="0">
                          <a:solidFill>
                            <a:srgbClr val="C00000"/>
                          </a:solidFill>
                          <a:latin typeface="Times New Roman" pitchFamily="18" charset="0"/>
                          <a:cs typeface="Times New Roman" pitchFamily="18" charset="0"/>
                        </a:rPr>
                        <m:t>x</m:t>
                      </m:r>
                      <m:r>
                        <m:rPr>
                          <m:nor/>
                        </m:rPr>
                        <a:rPr lang="en-US" sz="2800" b="0" i="0" smtClean="0">
                          <a:solidFill>
                            <a:srgbClr val="C00000"/>
                          </a:solidFill>
                          <a:latin typeface="Times New Roman" pitchFamily="18" charset="0"/>
                          <a:cs typeface="Times New Roman" pitchFamily="18" charset="0"/>
                        </a:rPr>
                        <m:t> </m:t>
                      </m:r>
                      <m:r>
                        <m:rPr>
                          <m:nor/>
                        </m:rPr>
                        <a:rPr lang="en-US" sz="2800" i="0" smtClean="0">
                          <a:solidFill>
                            <a:srgbClr val="C00000"/>
                          </a:solidFill>
                          <a:latin typeface="Times New Roman" pitchFamily="18" charset="0"/>
                          <a:ea typeface="Cambria Math"/>
                          <a:cs typeface="Times New Roman" pitchFamily="18" charset="0"/>
                        </a:rPr>
                        <m:t>≠</m:t>
                      </m:r>
                      <m:r>
                        <m:rPr>
                          <m:nor/>
                        </m:rPr>
                        <a:rPr lang="en-US" sz="2800" b="0" i="0" smtClean="0">
                          <a:solidFill>
                            <a:srgbClr val="C00000"/>
                          </a:solidFill>
                          <a:latin typeface="Times New Roman" pitchFamily="18" charset="0"/>
                          <a:ea typeface="Cambria Math"/>
                          <a:cs typeface="Times New Roman" pitchFamily="18" charset="0"/>
                        </a:rPr>
                        <m:t> </m:t>
                      </m:r>
                      <m:r>
                        <m:rPr>
                          <m:nor/>
                        </m:rPr>
                        <a:rPr lang="en-US" sz="2800" b="0" i="0" smtClean="0">
                          <a:solidFill>
                            <a:srgbClr val="C00000"/>
                          </a:solidFill>
                          <a:latin typeface="Times New Roman" pitchFamily="18" charset="0"/>
                          <a:cs typeface="Times New Roman" pitchFamily="18" charset="0"/>
                        </a:rPr>
                        <m:t>− </m:t>
                      </m:r>
                      <m:r>
                        <m:rPr>
                          <m:nor/>
                        </m:rPr>
                        <a:rPr lang="en-US" sz="2800" i="0" smtClean="0">
                          <a:solidFill>
                            <a:srgbClr val="C00000"/>
                          </a:solidFill>
                          <a:latin typeface="Times New Roman" pitchFamily="18" charset="0"/>
                          <a:cs typeface="Times New Roman" pitchFamily="18" charset="0"/>
                        </a:rPr>
                        <m:t>4</m:t>
                      </m:r>
                    </m:oMath>
                  </m:oMathPara>
                </a14:m>
                <a:endParaRPr lang="en-US" sz="2800" b="0" i="0">
                  <a:solidFill>
                    <a:srgbClr val="C00000"/>
                  </a:solidFill>
                  <a:latin typeface="Times New Roman" pitchFamily="18" charset="0"/>
                  <a:cs typeface="Times New Roman" pitchFamily="18" charset="0"/>
                </a:endParaRPr>
              </a:p>
            </p:txBody>
          </p:sp>
        </mc:Choice>
        <mc:Fallback xmlns="">
          <p:sp>
            <p:nvSpPr>
              <p:cNvPr id="7" name="Rectangle 12"/>
              <p:cNvSpPr>
                <a:spLocks noRot="1" noChangeAspect="1" noMove="1" noResize="1" noEditPoints="1" noAdjustHandles="1" noChangeArrowheads="1" noChangeShapeType="1" noTextEdit="1"/>
              </p:cNvSpPr>
              <p:nvPr/>
            </p:nvSpPr>
            <p:spPr bwMode="auto">
              <a:xfrm>
                <a:off x="6130636" y="618049"/>
                <a:ext cx="2133600" cy="523220"/>
              </a:xfrm>
              <a:prstGeom prst="rect">
                <a:avLst/>
              </a:prstGeom>
              <a:blipFill>
                <a:blip r:embed="rId6"/>
                <a:stretch>
                  <a:fillRect/>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3124200" y="1982526"/>
                <a:ext cx="1472656" cy="904415"/>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m:rPr>
                          <m:nor/>
                        </m:rPr>
                        <a:rPr lang="en-US" sz="2800" b="0" i="0" smtClean="0">
                          <a:solidFill>
                            <a:srgbClr val="C00000"/>
                          </a:solidFill>
                          <a:latin typeface="Times New Roman" pitchFamily="18" charset="0"/>
                          <a:cs typeface="Times New Roman" pitchFamily="18" charset="0"/>
                        </a:rPr>
                        <m:t>=</m:t>
                      </m:r>
                      <m:f>
                        <m:fPr>
                          <m:ctrlPr>
                            <a:rPr lang="en-US" sz="2800" i="1">
                              <a:solidFill>
                                <a:srgbClr val="C00000"/>
                              </a:solidFill>
                              <a:latin typeface="Cambria Math" panose="02040503050406030204" pitchFamily="18" charset="0"/>
                              <a:cs typeface="Times New Roman" pitchFamily="18" charset="0"/>
                            </a:rPr>
                          </m:ctrlPr>
                        </m:fPr>
                        <m:num>
                          <m:r>
                            <m:rPr>
                              <m:nor/>
                            </m:rPr>
                            <a:rPr lang="en-US" sz="2800" i="0">
                              <a:solidFill>
                                <a:srgbClr val="C00000"/>
                              </a:solidFill>
                              <a:latin typeface="Times New Roman" pitchFamily="18" charset="0"/>
                              <a:cs typeface="Times New Roman" pitchFamily="18" charset="0"/>
                            </a:rPr>
                            <m:t>300</m:t>
                          </m:r>
                          <m:r>
                            <m:rPr>
                              <m:nor/>
                            </m:rPr>
                            <a:rPr lang="en-US" sz="2800" b="0" i="0" smtClean="0">
                              <a:solidFill>
                                <a:srgbClr val="C00000"/>
                              </a:solidFill>
                              <a:latin typeface="Times New Roman" pitchFamily="18" charset="0"/>
                              <a:cs typeface="Times New Roman" pitchFamily="18" charset="0"/>
                            </a:rPr>
                            <m:t> </m:t>
                          </m:r>
                          <m:r>
                            <m:rPr>
                              <m:nor/>
                            </m:rPr>
                            <a:rPr lang="en-US" sz="2800" i="0">
                              <a:solidFill>
                                <a:srgbClr val="C00000"/>
                              </a:solidFill>
                              <a:latin typeface="Times New Roman" pitchFamily="18" charset="0"/>
                              <a:cs typeface="Times New Roman" pitchFamily="18" charset="0"/>
                            </a:rPr>
                            <m:t>+</m:t>
                          </m:r>
                          <m:r>
                            <m:rPr>
                              <m:nor/>
                            </m:rPr>
                            <a:rPr lang="en-US" sz="2800" b="0" i="0" smtClean="0">
                              <a:solidFill>
                                <a:srgbClr val="C00000"/>
                              </a:solidFill>
                              <a:latin typeface="Times New Roman" pitchFamily="18" charset="0"/>
                              <a:cs typeface="Times New Roman" pitchFamily="18" charset="0"/>
                            </a:rPr>
                            <m:t> </m:t>
                          </m:r>
                          <m:r>
                            <m:rPr>
                              <m:nor/>
                            </m:rPr>
                            <a:rPr lang="en-US" sz="2800" i="0">
                              <a:solidFill>
                                <a:srgbClr val="C00000"/>
                              </a:solidFill>
                              <a:latin typeface="Times New Roman" pitchFamily="18" charset="0"/>
                              <a:cs typeface="Times New Roman" pitchFamily="18" charset="0"/>
                            </a:rPr>
                            <m:t>60</m:t>
                          </m:r>
                        </m:num>
                        <m:den>
                          <m:r>
                            <m:rPr>
                              <m:nor/>
                            </m:rPr>
                            <a:rPr lang="en-US" sz="2800" i="0">
                              <a:solidFill>
                                <a:srgbClr val="C00000"/>
                              </a:solidFill>
                              <a:latin typeface="Times New Roman" pitchFamily="18" charset="0"/>
                              <a:cs typeface="Times New Roman" pitchFamily="18" charset="0"/>
                            </a:rPr>
                            <m:t>10</m:t>
                          </m:r>
                          <m:r>
                            <m:rPr>
                              <m:nor/>
                            </m:rPr>
                            <a:rPr lang="en-US" sz="2800" b="0" i="0" smtClean="0">
                              <a:solidFill>
                                <a:srgbClr val="C00000"/>
                              </a:solidFill>
                              <a:latin typeface="Times New Roman" pitchFamily="18" charset="0"/>
                              <a:cs typeface="Times New Roman" pitchFamily="18" charset="0"/>
                            </a:rPr>
                            <m:t>.14</m:t>
                          </m:r>
                        </m:den>
                      </m:f>
                    </m:oMath>
                  </m:oMathPara>
                </a14:m>
                <a:endParaRPr lang="en-US" sz="2800">
                  <a:solidFill>
                    <a:srgbClr val="C00000"/>
                  </a:solidFill>
                  <a:latin typeface="Times New Roman" pitchFamily="18" charset="0"/>
                  <a:cs typeface="Times New Roman" pitchFamily="18" charset="0"/>
                </a:endParaRPr>
              </a:p>
            </p:txBody>
          </p:sp>
        </mc:Choice>
        <mc:Fallback xmlns="">
          <p:sp>
            <p:nvSpPr>
              <p:cNvPr id="8" name="Rectangle 7"/>
              <p:cNvSpPr>
                <a:spLocks noRot="1" noChangeAspect="1" noMove="1" noResize="1" noEditPoints="1" noAdjustHandles="1" noChangeArrowheads="1" noChangeShapeType="1" noTextEdit="1"/>
              </p:cNvSpPr>
              <p:nvPr/>
            </p:nvSpPr>
            <p:spPr>
              <a:xfrm>
                <a:off x="3124200" y="1982526"/>
                <a:ext cx="1472656" cy="904415"/>
              </a:xfrm>
              <a:prstGeom prst="rect">
                <a:avLst/>
              </a:prstGeom>
              <a:blipFill>
                <a:blip r:embed="rId7"/>
                <a:stretch>
                  <a:fillRect r="-1037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Rectangle 9"/>
              <p:cNvSpPr/>
              <p:nvPr/>
            </p:nvSpPr>
            <p:spPr>
              <a:xfrm>
                <a:off x="4752241" y="2038350"/>
                <a:ext cx="2715359" cy="783356"/>
              </a:xfrm>
              <a:prstGeom prst="rect">
                <a:avLst/>
              </a:prstGeom>
            </p:spPr>
            <p:txBody>
              <a:bodyPr wrap="none">
                <a:spAutoFit/>
              </a:bodyPr>
              <a:lstStyle/>
              <a:p>
                <a14:m>
                  <m:oMath xmlns:m="http://schemas.openxmlformats.org/officeDocument/2006/math">
                    <m:r>
                      <a:rPr lang="en-US" sz="2800" b="0" i="1" smtClean="0">
                        <a:solidFill>
                          <a:srgbClr val="C00000"/>
                        </a:solidFill>
                        <a:latin typeface="Cambria Math"/>
                        <a:cs typeface="Times New Roman" pitchFamily="18" charset="0"/>
                      </a:rPr>
                      <m:t>=</m:t>
                    </m:r>
                    <m:f>
                      <m:fPr>
                        <m:ctrlPr>
                          <a:rPr lang="en-US" sz="2800" b="0" i="1" smtClean="0">
                            <a:solidFill>
                              <a:srgbClr val="C00000"/>
                            </a:solidFill>
                            <a:latin typeface="Cambria Math" panose="02040503050406030204" pitchFamily="18" charset="0"/>
                            <a:cs typeface="Times New Roman" pitchFamily="18" charset="0"/>
                          </a:rPr>
                        </m:ctrlPr>
                      </m:fPr>
                      <m:num>
                        <m:r>
                          <m:rPr>
                            <m:nor/>
                          </m:rPr>
                          <a:rPr lang="en-US" sz="2800" b="0" i="0" smtClean="0">
                            <a:solidFill>
                              <a:srgbClr val="C00000"/>
                            </a:solidFill>
                            <a:latin typeface="Times New Roman" pitchFamily="18" charset="0"/>
                            <a:cs typeface="Times New Roman" pitchFamily="18" charset="0"/>
                          </a:rPr>
                          <m:t>360</m:t>
                        </m:r>
                      </m:num>
                      <m:den>
                        <m:r>
                          <m:rPr>
                            <m:nor/>
                          </m:rPr>
                          <a:rPr lang="en-US" sz="2800" b="0" i="0" smtClean="0">
                            <a:solidFill>
                              <a:srgbClr val="C00000"/>
                            </a:solidFill>
                            <a:latin typeface="Times New Roman" pitchFamily="18" charset="0"/>
                            <a:cs typeface="Times New Roman" pitchFamily="18" charset="0"/>
                          </a:rPr>
                          <m:t>140</m:t>
                        </m:r>
                      </m:den>
                    </m:f>
                    <m:r>
                      <a:rPr lang="en-US" sz="2800" b="0" i="1" smtClean="0">
                        <a:solidFill>
                          <a:srgbClr val="C00000"/>
                        </a:solidFill>
                        <a:latin typeface="Cambria Math"/>
                        <a:cs typeface="Times New Roman" pitchFamily="18" charset="0"/>
                      </a:rPr>
                      <m:t>=</m:t>
                    </m:r>
                    <m:f>
                      <m:fPr>
                        <m:ctrlPr>
                          <a:rPr lang="en-US" sz="2800" b="0" i="1" smtClean="0">
                            <a:solidFill>
                              <a:srgbClr val="C00000"/>
                            </a:solidFill>
                            <a:latin typeface="Cambria Math" panose="02040503050406030204" pitchFamily="18" charset="0"/>
                            <a:cs typeface="Times New Roman" pitchFamily="18" charset="0"/>
                          </a:rPr>
                        </m:ctrlPr>
                      </m:fPr>
                      <m:num>
                        <m:r>
                          <m:rPr>
                            <m:nor/>
                          </m:rPr>
                          <a:rPr lang="en-US" sz="2800" b="0" i="0" smtClean="0">
                            <a:solidFill>
                              <a:srgbClr val="C00000"/>
                            </a:solidFill>
                            <a:latin typeface="Times New Roman" pitchFamily="18" charset="0"/>
                            <a:cs typeface="Times New Roman" pitchFamily="18" charset="0"/>
                          </a:rPr>
                          <m:t>18</m:t>
                        </m:r>
                      </m:num>
                      <m:den>
                        <m:r>
                          <m:rPr>
                            <m:nor/>
                          </m:rPr>
                          <a:rPr lang="en-US" sz="2800" b="0" i="0" smtClean="0">
                            <a:solidFill>
                              <a:srgbClr val="C00000"/>
                            </a:solidFill>
                            <a:latin typeface="Times New Roman" pitchFamily="18" charset="0"/>
                            <a:cs typeface="Times New Roman" pitchFamily="18" charset="0"/>
                          </a:rPr>
                          <m:t>7</m:t>
                        </m:r>
                      </m:den>
                    </m:f>
                  </m:oMath>
                </a14:m>
                <a:r>
                  <a:rPr lang="en-US" sz="2800">
                    <a:solidFill>
                      <a:srgbClr val="C00000"/>
                    </a:solidFill>
                    <a:latin typeface="Times New Roman" pitchFamily="18" charset="0"/>
                    <a:cs typeface="Times New Roman" pitchFamily="18" charset="0"/>
                  </a:rPr>
                  <a:t> </a:t>
                </a:r>
                <a:r>
                  <a:rPr lang="en-US" sz="2800">
                    <a:solidFill>
                      <a:srgbClr val="0000A2"/>
                    </a:solidFill>
                    <a:latin typeface="Times New Roman" pitchFamily="18" charset="0"/>
                    <a:cs typeface="Times New Roman" pitchFamily="18" charset="0"/>
                  </a:rPr>
                  <a:t>(giờ)</a:t>
                </a:r>
              </a:p>
            </p:txBody>
          </p:sp>
        </mc:Choice>
        <mc:Fallback xmlns="">
          <p:sp>
            <p:nvSpPr>
              <p:cNvPr id="10" name="Rectangle 9"/>
              <p:cNvSpPr>
                <a:spLocks noRot="1" noChangeAspect="1" noMove="1" noResize="1" noEditPoints="1" noAdjustHandles="1" noChangeArrowheads="1" noChangeShapeType="1" noTextEdit="1"/>
              </p:cNvSpPr>
              <p:nvPr/>
            </p:nvSpPr>
            <p:spPr>
              <a:xfrm>
                <a:off x="4752241" y="2038350"/>
                <a:ext cx="2715359" cy="783356"/>
              </a:xfrm>
              <a:prstGeom prst="rect">
                <a:avLst/>
              </a:prstGeom>
              <a:blipFill>
                <a:blip r:embed="rId8"/>
                <a:stretch>
                  <a:fillRect r="-2921" b="-775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Rectangle 10"/>
              <p:cNvSpPr/>
              <p:nvPr/>
            </p:nvSpPr>
            <p:spPr>
              <a:xfrm>
                <a:off x="2905551" y="3028950"/>
                <a:ext cx="1344150" cy="90441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n-US" sz="2800" i="0" smtClean="0">
                          <a:solidFill>
                            <a:srgbClr val="C00000"/>
                          </a:solidFill>
                          <a:latin typeface="Times New Roman" pitchFamily="18" charset="0"/>
                          <a:cs typeface="Times New Roman" pitchFamily="18" charset="0"/>
                        </a:rPr>
                        <m:t>=</m:t>
                      </m:r>
                      <m:f>
                        <m:fPr>
                          <m:ctrlPr>
                            <a:rPr lang="en-US" sz="2800" i="1">
                              <a:solidFill>
                                <a:srgbClr val="C00000"/>
                              </a:solidFill>
                              <a:latin typeface="Cambria Math" panose="02040503050406030204" pitchFamily="18" charset="0"/>
                              <a:cs typeface="Times New Roman" pitchFamily="18" charset="0"/>
                            </a:rPr>
                          </m:ctrlPr>
                        </m:fPr>
                        <m:num>
                          <m:r>
                            <m:rPr>
                              <m:nor/>
                            </m:rPr>
                            <a:rPr lang="en-US" sz="2800" i="0">
                              <a:solidFill>
                                <a:srgbClr val="C00000"/>
                              </a:solidFill>
                              <a:latin typeface="Times New Roman" pitchFamily="18" charset="0"/>
                              <a:cs typeface="Times New Roman" pitchFamily="18" charset="0"/>
                            </a:rPr>
                            <m:t>60</m:t>
                          </m:r>
                        </m:num>
                        <m:den>
                          <m:r>
                            <m:rPr>
                              <m:nor/>
                            </m:rPr>
                            <a:rPr lang="en-US" sz="2800" i="0">
                              <a:solidFill>
                                <a:srgbClr val="C00000"/>
                              </a:solidFill>
                              <a:latin typeface="Times New Roman" pitchFamily="18" charset="0"/>
                              <a:cs typeface="Times New Roman" pitchFamily="18" charset="0"/>
                            </a:rPr>
                            <m:t>10.14</m:t>
                          </m:r>
                        </m:den>
                      </m:f>
                    </m:oMath>
                  </m:oMathPara>
                </a14:m>
                <a:endParaRPr lang="en-US" sz="2800">
                  <a:solidFill>
                    <a:srgbClr val="C00000"/>
                  </a:solidFill>
                  <a:latin typeface="Times New Roman" pitchFamily="18" charset="0"/>
                  <a:cs typeface="Times New Roman" pitchFamily="18" charset="0"/>
                </a:endParaRPr>
              </a:p>
            </p:txBody>
          </p:sp>
        </mc:Choice>
        <mc:Fallback xmlns="">
          <p:sp>
            <p:nvSpPr>
              <p:cNvPr id="11" name="Rectangle 10"/>
              <p:cNvSpPr>
                <a:spLocks noRot="1" noChangeAspect="1" noMove="1" noResize="1" noEditPoints="1" noAdjustHandles="1" noChangeArrowheads="1" noChangeShapeType="1" noTextEdit="1"/>
              </p:cNvSpPr>
              <p:nvPr/>
            </p:nvSpPr>
            <p:spPr>
              <a:xfrm>
                <a:off x="2905551" y="3028950"/>
                <a:ext cx="1344150" cy="904415"/>
              </a:xfrm>
              <a:prstGeom prst="rect">
                <a:avLst/>
              </a:prstGeom>
              <a:blipFill>
                <a:blip r:embed="rId9"/>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Rectangle 11"/>
              <p:cNvSpPr/>
              <p:nvPr/>
            </p:nvSpPr>
            <p:spPr>
              <a:xfrm>
                <a:off x="4093578" y="3084592"/>
                <a:ext cx="2535822" cy="783356"/>
              </a:xfrm>
              <a:prstGeom prst="rect">
                <a:avLst/>
              </a:prstGeom>
            </p:spPr>
            <p:txBody>
              <a:bodyPr wrap="none">
                <a:spAutoFit/>
              </a:bodyPr>
              <a:lstStyle/>
              <a:p>
                <a14:m>
                  <m:oMath xmlns:m="http://schemas.openxmlformats.org/officeDocument/2006/math">
                    <m:r>
                      <a:rPr lang="en-US" sz="2800" b="0" i="1" smtClean="0">
                        <a:solidFill>
                          <a:srgbClr val="C00000"/>
                        </a:solidFill>
                        <a:latin typeface="Cambria Math"/>
                        <a:cs typeface="Times New Roman" pitchFamily="18" charset="0"/>
                      </a:rPr>
                      <m:t>=</m:t>
                    </m:r>
                    <m:f>
                      <m:fPr>
                        <m:ctrlPr>
                          <a:rPr lang="en-US" sz="2800" i="1">
                            <a:solidFill>
                              <a:srgbClr val="C00000"/>
                            </a:solidFill>
                            <a:latin typeface="Cambria Math" panose="02040503050406030204" pitchFamily="18" charset="0"/>
                            <a:cs typeface="Times New Roman" pitchFamily="18" charset="0"/>
                          </a:rPr>
                        </m:ctrlPr>
                      </m:fPr>
                      <m:num>
                        <m:r>
                          <m:rPr>
                            <m:nor/>
                          </m:rPr>
                          <a:rPr lang="en-US" sz="2800" i="0">
                            <a:solidFill>
                              <a:srgbClr val="C00000"/>
                            </a:solidFill>
                            <a:latin typeface="Times New Roman" pitchFamily="18" charset="0"/>
                            <a:cs typeface="Times New Roman" pitchFamily="18" charset="0"/>
                          </a:rPr>
                          <m:t>60</m:t>
                        </m:r>
                      </m:num>
                      <m:den>
                        <m:r>
                          <m:rPr>
                            <m:nor/>
                          </m:rPr>
                          <a:rPr lang="en-US" sz="2800" i="0">
                            <a:solidFill>
                              <a:srgbClr val="C00000"/>
                            </a:solidFill>
                            <a:latin typeface="Times New Roman" pitchFamily="18" charset="0"/>
                            <a:cs typeface="Times New Roman" pitchFamily="18" charset="0"/>
                          </a:rPr>
                          <m:t>140</m:t>
                        </m:r>
                      </m:den>
                    </m:f>
                    <m:r>
                      <a:rPr lang="en-US" sz="2800" b="0" i="1" smtClean="0">
                        <a:solidFill>
                          <a:srgbClr val="C00000"/>
                        </a:solidFill>
                        <a:latin typeface="Cambria Math"/>
                        <a:cs typeface="Times New Roman" pitchFamily="18" charset="0"/>
                      </a:rPr>
                      <m:t>=</m:t>
                    </m:r>
                    <m:f>
                      <m:fPr>
                        <m:ctrlPr>
                          <a:rPr lang="en-US" sz="2800" i="1">
                            <a:solidFill>
                              <a:srgbClr val="C00000"/>
                            </a:solidFill>
                            <a:latin typeface="Cambria Math" panose="02040503050406030204" pitchFamily="18" charset="0"/>
                            <a:cs typeface="Times New Roman" pitchFamily="18" charset="0"/>
                          </a:rPr>
                        </m:ctrlPr>
                      </m:fPr>
                      <m:num>
                        <m:r>
                          <m:rPr>
                            <m:nor/>
                          </m:rPr>
                          <a:rPr lang="en-US" sz="2800" b="0" i="0" smtClean="0">
                            <a:solidFill>
                              <a:srgbClr val="C00000"/>
                            </a:solidFill>
                            <a:latin typeface="Times New Roman" pitchFamily="18" charset="0"/>
                            <a:cs typeface="Times New Roman" pitchFamily="18" charset="0"/>
                          </a:rPr>
                          <m:t>3</m:t>
                        </m:r>
                      </m:num>
                      <m:den>
                        <m:r>
                          <m:rPr>
                            <m:nor/>
                          </m:rPr>
                          <a:rPr lang="en-US" sz="2800" i="0">
                            <a:solidFill>
                              <a:srgbClr val="C00000"/>
                            </a:solidFill>
                            <a:latin typeface="Times New Roman" pitchFamily="18" charset="0"/>
                            <a:cs typeface="Times New Roman" pitchFamily="18" charset="0"/>
                          </a:rPr>
                          <m:t>7</m:t>
                        </m:r>
                      </m:den>
                    </m:f>
                  </m:oMath>
                </a14:m>
                <a:r>
                  <a:rPr lang="en-US" sz="2800">
                    <a:solidFill>
                      <a:srgbClr val="C00000"/>
                    </a:solidFill>
                    <a:latin typeface="Times New Roman" pitchFamily="18" charset="0"/>
                    <a:cs typeface="Times New Roman" pitchFamily="18" charset="0"/>
                  </a:rPr>
                  <a:t> (giờ)</a:t>
                </a:r>
              </a:p>
            </p:txBody>
          </p:sp>
        </mc:Choice>
        <mc:Fallback xmlns="">
          <p:sp>
            <p:nvSpPr>
              <p:cNvPr id="12" name="Rectangle 11"/>
              <p:cNvSpPr>
                <a:spLocks noRot="1" noChangeAspect="1" noMove="1" noResize="1" noEditPoints="1" noAdjustHandles="1" noChangeArrowheads="1" noChangeShapeType="1" noTextEdit="1"/>
              </p:cNvSpPr>
              <p:nvPr/>
            </p:nvSpPr>
            <p:spPr>
              <a:xfrm>
                <a:off x="4093578" y="3084592"/>
                <a:ext cx="2535822" cy="783356"/>
              </a:xfrm>
              <a:prstGeom prst="rect">
                <a:avLst/>
              </a:prstGeom>
              <a:blipFill>
                <a:blip r:embed="rId10"/>
                <a:stretch>
                  <a:fillRect r="-3125" b="-7752"/>
                </a:stretch>
              </a:blipFill>
            </p:spPr>
            <p:txBody>
              <a:bodyPr/>
              <a:lstStyle/>
              <a:p>
                <a:r>
                  <a:rPr lang="en-US">
                    <a:noFill/>
                  </a:rPr>
                  <a:t> </a:t>
                </a:r>
              </a:p>
            </p:txBody>
          </p:sp>
        </mc:Fallback>
      </mc:AlternateContent>
    </p:spTree>
    <p:extLst>
      <p:ext uri="{BB962C8B-B14F-4D97-AF65-F5344CB8AC3E}">
        <p14:creationId xmlns:p14="http://schemas.microsoft.com/office/powerpoint/2010/main" val="849277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wipe(left)">
                                      <p:cBhvr>
                                        <p:cTn id="27" dur="5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left)">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wipe(left)">
                                      <p:cBhvr>
                                        <p:cTn id="42" dur="500"/>
                                        <p:tgtEl>
                                          <p:spTgt spid="4"/>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left)">
                                      <p:cBhvr>
                                        <p:cTn id="47" dur="5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left)">
                                      <p:cBhvr>
                                        <p:cTn id="5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10" grpId="0"/>
      <p:bldP spid="11" grpId="0"/>
      <p:bldP spid="1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812FD0D-3345-4D97-BED4-5A0590056D2D}"/>
              </a:ext>
            </a:extLst>
          </p:cNvPr>
          <p:cNvSpPr txBox="1"/>
          <p:nvPr/>
        </p:nvSpPr>
        <p:spPr>
          <a:xfrm>
            <a:off x="152400" y="133351"/>
            <a:ext cx="7772400" cy="646331"/>
          </a:xfrm>
          <a:prstGeom prst="rect">
            <a:avLst/>
          </a:prstGeom>
          <a:noFill/>
        </p:spPr>
        <p:txBody>
          <a:bodyPr wrap="square">
            <a:spAutoFit/>
          </a:bodyPr>
          <a:lstStyle/>
          <a:p>
            <a:pPr algn="ctr"/>
            <a:r>
              <a:rPr lang="en-US" sz="3600" b="1" dirty="0">
                <a:solidFill>
                  <a:srgbClr val="FF0000"/>
                </a:solidFill>
                <a:latin typeface="Times New Roman" panose="02020603050405020304" pitchFamily="18" charset="0"/>
                <a:ea typeface="Calibri" panose="020F0502020204030204" pitchFamily="34" charset="0"/>
              </a:rPr>
              <a:t> HƯỚNG DẪN VỀ NHÀ</a:t>
            </a:r>
            <a:endParaRPr lang="en-US" sz="3600" dirty="0">
              <a:solidFill>
                <a:prstClr val="black"/>
              </a:solidFill>
            </a:endParaRPr>
          </a:p>
        </p:txBody>
      </p:sp>
      <mc:AlternateContent xmlns:mc="http://schemas.openxmlformats.org/markup-compatibility/2006" xmlns:a14="http://schemas.microsoft.com/office/drawing/2010/main">
        <mc:Choice Requires="a14">
          <p:sp>
            <p:nvSpPr>
              <p:cNvPr id="5" name="Rectangle 4"/>
              <p:cNvSpPr/>
              <p:nvPr/>
            </p:nvSpPr>
            <p:spPr>
              <a:xfrm>
                <a:off x="685800" y="819151"/>
                <a:ext cx="7924800" cy="3736729"/>
              </a:xfrm>
              <a:prstGeom prst="rect">
                <a:avLst/>
              </a:prstGeom>
            </p:spPr>
            <p:txBody>
              <a:bodyPr wrap="square">
                <a:spAutoFit/>
              </a:bodyPr>
              <a:lstStyle/>
              <a:p>
                <a:pPr marL="457200" indent="-457200" algn="just">
                  <a:buFont typeface="Webdings"/>
                  <a:buChar char="8"/>
                </a:pPr>
                <a:r>
                  <a:rPr lang="en-US" sz="3200" b="1">
                    <a:solidFill>
                      <a:schemeClr val="tx1">
                        <a:lumMod val="95000"/>
                        <a:lumOff val="5000"/>
                      </a:schemeClr>
                    </a:solidFill>
                    <a:latin typeface="Times New Roman" pitchFamily="18" charset="0"/>
                    <a:cs typeface="Times New Roman" pitchFamily="18" charset="0"/>
                  </a:rPr>
                  <a:t>Nhiệm vụ 1: </a:t>
                </a:r>
                <a:r>
                  <a:rPr lang="en-US" sz="3200">
                    <a:solidFill>
                      <a:schemeClr val="tx1">
                        <a:lumMod val="95000"/>
                        <a:lumOff val="5000"/>
                      </a:schemeClr>
                    </a:solidFill>
                    <a:latin typeface="Times New Roman" pitchFamily="18" charset="0"/>
                    <a:cs typeface="Times New Roman" pitchFamily="18" charset="0"/>
                  </a:rPr>
                  <a:t>Làm các bài tập bổ sung sau:</a:t>
                </a:r>
                <a:endParaRPr lang="en-US" sz="3200" b="1">
                  <a:solidFill>
                    <a:schemeClr val="tx1">
                      <a:lumMod val="95000"/>
                      <a:lumOff val="5000"/>
                    </a:schemeClr>
                  </a:solidFill>
                  <a:latin typeface="Times New Roman" pitchFamily="18" charset="0"/>
                  <a:cs typeface="Times New Roman" pitchFamily="18" charset="0"/>
                </a:endParaRPr>
              </a:p>
              <a:p>
                <a:pPr algn="just"/>
                <a:r>
                  <a:rPr lang="en-US" sz="3200" b="1">
                    <a:solidFill>
                      <a:schemeClr val="tx1">
                        <a:lumMod val="95000"/>
                        <a:lumOff val="5000"/>
                      </a:schemeClr>
                    </a:solidFill>
                    <a:latin typeface="Times New Roman" pitchFamily="18" charset="0"/>
                    <a:cs typeface="Times New Roman" pitchFamily="18" charset="0"/>
                  </a:rPr>
                  <a:t>Câu 1.</a:t>
                </a:r>
                <a:r>
                  <a:rPr lang="en-US" sz="3200">
                    <a:solidFill>
                      <a:schemeClr val="tx1">
                        <a:lumMod val="95000"/>
                        <a:lumOff val="5000"/>
                      </a:schemeClr>
                    </a:solidFill>
                    <a:latin typeface="Times New Roman" pitchFamily="18" charset="0"/>
                    <a:cs typeface="Times New Roman" pitchFamily="18" charset="0"/>
                  </a:rPr>
                  <a:t> Hãy điền phân thức thích hợp vào trong đẳng thức sau: </a:t>
                </a:r>
                <a14:m>
                  <m:oMath xmlns:m="http://schemas.openxmlformats.org/officeDocument/2006/math">
                    <m:f>
                      <m:fPr>
                        <m:ctrlPr>
                          <a:rPr lang="en-US" sz="3200" i="1" smtClean="0">
                            <a:solidFill>
                              <a:schemeClr val="tx1">
                                <a:lumMod val="95000"/>
                                <a:lumOff val="5000"/>
                              </a:schemeClr>
                            </a:solidFill>
                            <a:latin typeface="Cambria Math" panose="02040503050406030204" pitchFamily="18" charset="0"/>
                          </a:rPr>
                        </m:ctrlPr>
                      </m:fPr>
                      <m:num>
                        <m:r>
                          <a:rPr lang="en-US" sz="3200" i="1" smtClean="0">
                            <a:solidFill>
                              <a:schemeClr val="tx1">
                                <a:lumMod val="95000"/>
                                <a:lumOff val="5000"/>
                              </a:schemeClr>
                            </a:solidFill>
                            <a:latin typeface="Cambria Math"/>
                          </a:rPr>
                          <m:t>𝑥</m:t>
                        </m:r>
                      </m:num>
                      <m:den>
                        <m:r>
                          <a:rPr lang="en-US" sz="3200" b="0" i="1" smtClean="0">
                            <a:solidFill>
                              <a:schemeClr val="tx1">
                                <a:lumMod val="95000"/>
                                <a:lumOff val="5000"/>
                              </a:schemeClr>
                            </a:solidFill>
                            <a:latin typeface="Cambria Math"/>
                          </a:rPr>
                          <m:t>𝑥</m:t>
                        </m:r>
                        <m:r>
                          <a:rPr lang="en-US" sz="3200" b="0" i="1" smtClean="0">
                            <a:solidFill>
                              <a:schemeClr val="tx1">
                                <a:lumMod val="95000"/>
                                <a:lumOff val="5000"/>
                              </a:schemeClr>
                            </a:solidFill>
                            <a:latin typeface="Cambria Math"/>
                          </a:rPr>
                          <m:t>+1</m:t>
                        </m:r>
                      </m:den>
                    </m:f>
                    <m:r>
                      <a:rPr lang="en-US" sz="3200" b="0" i="1" smtClean="0">
                        <a:solidFill>
                          <a:schemeClr val="tx1">
                            <a:lumMod val="95000"/>
                            <a:lumOff val="5000"/>
                          </a:schemeClr>
                        </a:solidFill>
                        <a:latin typeface="Cambria Math"/>
                      </a:rPr>
                      <m:t>:</m:t>
                    </m:r>
                    <m:f>
                      <m:fPr>
                        <m:ctrlPr>
                          <a:rPr lang="en-US" sz="3200" i="1" smtClean="0">
                            <a:solidFill>
                              <a:schemeClr val="tx1">
                                <a:lumMod val="95000"/>
                                <a:lumOff val="5000"/>
                              </a:schemeClr>
                            </a:solidFill>
                            <a:latin typeface="Cambria Math" panose="02040503050406030204" pitchFamily="18" charset="0"/>
                          </a:rPr>
                        </m:ctrlPr>
                      </m:fPr>
                      <m:num>
                        <m:r>
                          <a:rPr lang="en-US" sz="3200" b="0" i="1" smtClean="0">
                            <a:solidFill>
                              <a:schemeClr val="tx1">
                                <a:lumMod val="95000"/>
                                <a:lumOff val="5000"/>
                              </a:schemeClr>
                            </a:solidFill>
                            <a:latin typeface="Cambria Math"/>
                          </a:rPr>
                          <m:t>𝑥</m:t>
                        </m:r>
                        <m:r>
                          <a:rPr lang="en-US" sz="3200" b="0" i="1" smtClean="0">
                            <a:solidFill>
                              <a:schemeClr val="tx1">
                                <a:lumMod val="95000"/>
                                <a:lumOff val="5000"/>
                              </a:schemeClr>
                            </a:solidFill>
                            <a:latin typeface="Cambria Math"/>
                          </a:rPr>
                          <m:t>+1</m:t>
                        </m:r>
                      </m:num>
                      <m:den>
                        <m:r>
                          <a:rPr lang="en-US" sz="3200" b="0" i="1" smtClean="0">
                            <a:solidFill>
                              <a:schemeClr val="tx1">
                                <a:lumMod val="95000"/>
                                <a:lumOff val="5000"/>
                              </a:schemeClr>
                            </a:solidFill>
                            <a:latin typeface="Cambria Math"/>
                          </a:rPr>
                          <m:t>𝑥</m:t>
                        </m:r>
                        <m:r>
                          <a:rPr lang="en-US" sz="3200" b="0" i="1" smtClean="0">
                            <a:solidFill>
                              <a:schemeClr val="tx1">
                                <a:lumMod val="95000"/>
                                <a:lumOff val="5000"/>
                              </a:schemeClr>
                            </a:solidFill>
                            <a:latin typeface="Cambria Math"/>
                          </a:rPr>
                          <m:t>+2</m:t>
                        </m:r>
                      </m:den>
                    </m:f>
                    <m:r>
                      <a:rPr lang="en-US" sz="3200" b="0" i="1" smtClean="0">
                        <a:solidFill>
                          <a:schemeClr val="tx1">
                            <a:lumMod val="95000"/>
                            <a:lumOff val="5000"/>
                          </a:schemeClr>
                        </a:solidFill>
                        <a:latin typeface="Cambria Math"/>
                      </a:rPr>
                      <m:t>:</m:t>
                    </m:r>
                    <m:f>
                      <m:fPr>
                        <m:ctrlPr>
                          <a:rPr lang="en-US" sz="3200" i="1">
                            <a:solidFill>
                              <a:schemeClr val="tx1">
                                <a:lumMod val="95000"/>
                                <a:lumOff val="5000"/>
                              </a:schemeClr>
                            </a:solidFill>
                            <a:latin typeface="Cambria Math" panose="02040503050406030204" pitchFamily="18" charset="0"/>
                          </a:rPr>
                        </m:ctrlPr>
                      </m:fPr>
                      <m:num>
                        <m:r>
                          <a:rPr lang="en-US" sz="3200" i="1">
                            <a:solidFill>
                              <a:schemeClr val="tx1">
                                <a:lumMod val="95000"/>
                                <a:lumOff val="5000"/>
                              </a:schemeClr>
                            </a:solidFill>
                            <a:latin typeface="Cambria Math"/>
                          </a:rPr>
                          <m:t>𝑥</m:t>
                        </m:r>
                        <m:r>
                          <a:rPr lang="en-US" sz="3200" b="0" i="1" smtClean="0">
                            <a:solidFill>
                              <a:schemeClr val="tx1">
                                <a:lumMod val="95000"/>
                                <a:lumOff val="5000"/>
                              </a:schemeClr>
                            </a:solidFill>
                            <a:latin typeface="Cambria Math"/>
                          </a:rPr>
                          <m:t>+2</m:t>
                        </m:r>
                      </m:num>
                      <m:den>
                        <m:r>
                          <a:rPr lang="en-US" sz="3200" i="1">
                            <a:solidFill>
                              <a:schemeClr val="tx1">
                                <a:lumMod val="95000"/>
                                <a:lumOff val="5000"/>
                              </a:schemeClr>
                            </a:solidFill>
                            <a:latin typeface="Cambria Math"/>
                          </a:rPr>
                          <m:t>𝑥</m:t>
                        </m:r>
                        <m:r>
                          <a:rPr lang="en-US" sz="3200" i="1">
                            <a:solidFill>
                              <a:schemeClr val="tx1">
                                <a:lumMod val="95000"/>
                                <a:lumOff val="5000"/>
                              </a:schemeClr>
                            </a:solidFill>
                            <a:latin typeface="Cambria Math"/>
                          </a:rPr>
                          <m:t>+3</m:t>
                        </m:r>
                      </m:den>
                    </m:f>
                    <m:r>
                      <a:rPr lang="en-US" sz="3200" i="1">
                        <a:solidFill>
                          <a:schemeClr val="tx1">
                            <a:lumMod val="95000"/>
                            <a:lumOff val="5000"/>
                          </a:schemeClr>
                        </a:solidFill>
                        <a:latin typeface="Cambria Math"/>
                      </a:rPr>
                      <m:t>:</m:t>
                    </m:r>
                    <m:f>
                      <m:fPr>
                        <m:ctrlPr>
                          <a:rPr lang="en-US" sz="3200" i="1">
                            <a:solidFill>
                              <a:schemeClr val="tx1">
                                <a:lumMod val="95000"/>
                                <a:lumOff val="5000"/>
                              </a:schemeClr>
                            </a:solidFill>
                            <a:latin typeface="Cambria Math" panose="02040503050406030204" pitchFamily="18" charset="0"/>
                          </a:rPr>
                        </m:ctrlPr>
                      </m:fPr>
                      <m:num>
                        <m:r>
                          <a:rPr lang="en-US" sz="3200" i="1">
                            <a:solidFill>
                              <a:schemeClr val="tx1">
                                <a:lumMod val="95000"/>
                                <a:lumOff val="5000"/>
                              </a:schemeClr>
                            </a:solidFill>
                            <a:latin typeface="Cambria Math"/>
                          </a:rPr>
                          <m:t>𝑥</m:t>
                        </m:r>
                        <m:r>
                          <a:rPr lang="en-US" sz="3200" i="1">
                            <a:solidFill>
                              <a:schemeClr val="tx1">
                                <a:lumMod val="95000"/>
                                <a:lumOff val="5000"/>
                              </a:schemeClr>
                            </a:solidFill>
                            <a:latin typeface="Cambria Math"/>
                          </a:rPr>
                          <m:t>+3</m:t>
                        </m:r>
                      </m:num>
                      <m:den>
                        <m:r>
                          <a:rPr lang="en-US" sz="3200" i="1">
                            <a:solidFill>
                              <a:schemeClr val="tx1">
                                <a:lumMod val="95000"/>
                                <a:lumOff val="5000"/>
                              </a:schemeClr>
                            </a:solidFill>
                            <a:latin typeface="Cambria Math"/>
                          </a:rPr>
                          <m:t>𝑥</m:t>
                        </m:r>
                        <m:r>
                          <a:rPr lang="en-US" sz="3200" i="1">
                            <a:solidFill>
                              <a:schemeClr val="tx1">
                                <a:lumMod val="95000"/>
                                <a:lumOff val="5000"/>
                              </a:schemeClr>
                            </a:solidFill>
                            <a:latin typeface="Cambria Math"/>
                          </a:rPr>
                          <m:t>+4</m:t>
                        </m:r>
                      </m:den>
                    </m:f>
                    <m:r>
                      <a:rPr lang="en-US" sz="3200" b="0" i="1" smtClean="0">
                        <a:solidFill>
                          <a:schemeClr val="tx1">
                            <a:lumMod val="95000"/>
                            <a:lumOff val="5000"/>
                          </a:schemeClr>
                        </a:solidFill>
                        <a:latin typeface="Cambria Math"/>
                      </a:rPr>
                      <m:t>:</m:t>
                    </m:r>
                    <m:f>
                      <m:fPr>
                        <m:ctrlPr>
                          <a:rPr lang="en-US" sz="3200" i="1">
                            <a:solidFill>
                              <a:schemeClr val="tx1">
                                <a:lumMod val="95000"/>
                                <a:lumOff val="5000"/>
                              </a:schemeClr>
                            </a:solidFill>
                            <a:latin typeface="Cambria Math" panose="02040503050406030204" pitchFamily="18" charset="0"/>
                          </a:rPr>
                        </m:ctrlPr>
                      </m:fPr>
                      <m:num>
                        <m:r>
                          <a:rPr lang="en-US" sz="3200" i="1">
                            <a:solidFill>
                              <a:schemeClr val="tx1">
                                <a:lumMod val="95000"/>
                                <a:lumOff val="5000"/>
                              </a:schemeClr>
                            </a:solidFill>
                            <a:latin typeface="Cambria Math"/>
                          </a:rPr>
                          <m:t>𝑥</m:t>
                        </m:r>
                        <m:r>
                          <a:rPr lang="en-US" sz="3200" i="1">
                            <a:solidFill>
                              <a:schemeClr val="tx1">
                                <a:lumMod val="95000"/>
                                <a:lumOff val="5000"/>
                              </a:schemeClr>
                            </a:solidFill>
                            <a:latin typeface="Cambria Math"/>
                          </a:rPr>
                          <m:t>+4</m:t>
                        </m:r>
                      </m:num>
                      <m:den>
                        <m:r>
                          <a:rPr lang="en-US" sz="3200" i="1">
                            <a:solidFill>
                              <a:schemeClr val="tx1">
                                <a:lumMod val="95000"/>
                                <a:lumOff val="5000"/>
                              </a:schemeClr>
                            </a:solidFill>
                            <a:latin typeface="Cambria Math"/>
                          </a:rPr>
                          <m:t>𝑥</m:t>
                        </m:r>
                        <m:r>
                          <a:rPr lang="en-US" sz="3200" i="1">
                            <a:solidFill>
                              <a:schemeClr val="tx1">
                                <a:lumMod val="95000"/>
                                <a:lumOff val="5000"/>
                              </a:schemeClr>
                            </a:solidFill>
                            <a:latin typeface="Cambria Math"/>
                          </a:rPr>
                          <m:t>+5</m:t>
                        </m:r>
                      </m:den>
                    </m:f>
                    <m:r>
                      <a:rPr lang="en-US" sz="3200" i="1">
                        <a:solidFill>
                          <a:schemeClr val="tx1">
                            <a:lumMod val="95000"/>
                            <a:lumOff val="5000"/>
                          </a:schemeClr>
                        </a:solidFill>
                        <a:latin typeface="Cambria Math"/>
                      </a:rPr>
                      <m:t>:</m:t>
                    </m:r>
                    <m:r>
                      <a:rPr lang="en-US" sz="3200" b="0" i="1" smtClean="0">
                        <a:solidFill>
                          <a:schemeClr val="tx1">
                            <a:lumMod val="95000"/>
                            <a:lumOff val="5000"/>
                          </a:schemeClr>
                        </a:solidFill>
                        <a:latin typeface="Cambria Math"/>
                      </a:rPr>
                      <m:t>…=1</m:t>
                    </m:r>
                  </m:oMath>
                </a14:m>
                <a:endParaRPr lang="en-US" sz="3200">
                  <a:solidFill>
                    <a:schemeClr val="tx1">
                      <a:lumMod val="95000"/>
                      <a:lumOff val="5000"/>
                    </a:schemeClr>
                  </a:solidFill>
                  <a:latin typeface="Times New Roman" pitchFamily="18" charset="0"/>
                  <a:cs typeface="Times New Roman" pitchFamily="18" charset="0"/>
                </a:endParaRPr>
              </a:p>
              <a:p>
                <a:pPr algn="just"/>
                <a:r>
                  <a:rPr lang="en-US" sz="3200" b="1">
                    <a:solidFill>
                      <a:schemeClr val="tx1">
                        <a:lumMod val="95000"/>
                        <a:lumOff val="5000"/>
                      </a:schemeClr>
                    </a:solidFill>
                    <a:latin typeface="Times New Roman" pitchFamily="18" charset="0"/>
                    <a:cs typeface="Times New Roman" pitchFamily="18" charset="0"/>
                  </a:rPr>
                  <a:t>Câu 2.</a:t>
                </a:r>
                <a:r>
                  <a:rPr lang="en-US" sz="3200">
                    <a:solidFill>
                      <a:schemeClr val="tx1">
                        <a:lumMod val="95000"/>
                        <a:lumOff val="5000"/>
                      </a:schemeClr>
                    </a:solidFill>
                    <a:latin typeface="Times New Roman" pitchFamily="18" charset="0"/>
                    <a:cs typeface="Times New Roman" pitchFamily="18" charset="0"/>
                  </a:rPr>
                  <a:t> Tìm </a:t>
                </a:r>
                <a14:m>
                  <m:oMath xmlns:m="http://schemas.openxmlformats.org/officeDocument/2006/math">
                    <m:r>
                      <a:rPr lang="en-US" sz="3200" b="0" i="1" smtClean="0">
                        <a:solidFill>
                          <a:schemeClr val="tx1">
                            <a:lumMod val="95000"/>
                            <a:lumOff val="5000"/>
                          </a:schemeClr>
                        </a:solidFill>
                        <a:latin typeface="Cambria Math"/>
                      </a:rPr>
                      <m:t>𝑥</m:t>
                    </m:r>
                  </m:oMath>
                </a14:m>
                <a:r>
                  <a:rPr lang="en-US" sz="3200">
                    <a:solidFill>
                      <a:schemeClr val="tx1">
                        <a:lumMod val="95000"/>
                        <a:lumOff val="5000"/>
                      </a:schemeClr>
                    </a:solidFill>
                    <a:latin typeface="Times New Roman" pitchFamily="18" charset="0"/>
                    <a:cs typeface="Times New Roman" pitchFamily="18" charset="0"/>
                  </a:rPr>
                  <a:t> biết </a:t>
                </a:r>
              </a:p>
              <a:p>
                <a:pPr algn="just"/>
                <a:r>
                  <a:rPr lang="en-US" sz="3200">
                    <a:solidFill>
                      <a:schemeClr val="tx1">
                        <a:lumMod val="95000"/>
                        <a:lumOff val="5000"/>
                      </a:schemeClr>
                    </a:solidFill>
                    <a:latin typeface="Times New Roman" pitchFamily="18" charset="0"/>
                    <a:cs typeface="Times New Roman" pitchFamily="18" charset="0"/>
                  </a:rPr>
                  <a:t>a) </a:t>
                </a:r>
                <a14:m>
                  <m:oMath xmlns:m="http://schemas.openxmlformats.org/officeDocument/2006/math">
                    <m:f>
                      <m:fPr>
                        <m:ctrlPr>
                          <a:rPr lang="en-US" sz="3200" i="1">
                            <a:solidFill>
                              <a:schemeClr val="tx1">
                                <a:lumMod val="95000"/>
                                <a:lumOff val="5000"/>
                              </a:schemeClr>
                            </a:solidFill>
                            <a:latin typeface="Cambria Math" panose="02040503050406030204" pitchFamily="18" charset="0"/>
                          </a:rPr>
                        </m:ctrlPr>
                      </m:fPr>
                      <m:num>
                        <m:r>
                          <a:rPr lang="en-US" sz="3200" b="0" i="1" smtClean="0">
                            <a:solidFill>
                              <a:schemeClr val="tx1">
                                <a:lumMod val="95000"/>
                                <a:lumOff val="5000"/>
                              </a:schemeClr>
                            </a:solidFill>
                            <a:latin typeface="Cambria Math"/>
                          </a:rPr>
                          <m:t>3</m:t>
                        </m:r>
                        <m:r>
                          <a:rPr lang="en-US" sz="3200" b="0" i="1" smtClean="0">
                            <a:solidFill>
                              <a:schemeClr val="tx1">
                                <a:lumMod val="95000"/>
                                <a:lumOff val="5000"/>
                              </a:schemeClr>
                            </a:solidFill>
                            <a:latin typeface="Cambria Math"/>
                          </a:rPr>
                          <m:t>𝑎</m:t>
                        </m:r>
                      </m:num>
                      <m:den>
                        <m:r>
                          <a:rPr lang="en-US" sz="3200" b="0" i="1" smtClean="0">
                            <a:solidFill>
                              <a:schemeClr val="tx1">
                                <a:lumMod val="95000"/>
                                <a:lumOff val="5000"/>
                              </a:schemeClr>
                            </a:solidFill>
                            <a:latin typeface="Cambria Math"/>
                          </a:rPr>
                          <m:t>4</m:t>
                        </m:r>
                      </m:den>
                    </m:f>
                    <m:r>
                      <a:rPr lang="en-US" sz="3200" b="0" i="1" smtClean="0">
                        <a:solidFill>
                          <a:schemeClr val="tx1">
                            <a:lumMod val="95000"/>
                            <a:lumOff val="5000"/>
                          </a:schemeClr>
                        </a:solidFill>
                        <a:latin typeface="Cambria Math"/>
                      </a:rPr>
                      <m:t>.</m:t>
                    </m:r>
                    <m:r>
                      <a:rPr lang="en-US" sz="3200" b="0" i="1" smtClean="0">
                        <a:solidFill>
                          <a:schemeClr val="tx1">
                            <a:lumMod val="95000"/>
                            <a:lumOff val="5000"/>
                          </a:schemeClr>
                        </a:solidFill>
                        <a:latin typeface="Cambria Math"/>
                      </a:rPr>
                      <m:t>𝑥</m:t>
                    </m:r>
                    <m:r>
                      <a:rPr lang="en-US" sz="3200" b="0" i="1" smtClean="0">
                        <a:solidFill>
                          <a:schemeClr val="tx1">
                            <a:lumMod val="95000"/>
                            <a:lumOff val="5000"/>
                          </a:schemeClr>
                        </a:solidFill>
                        <a:latin typeface="Cambria Math"/>
                      </a:rPr>
                      <m:t>=</m:t>
                    </m:r>
                    <m:f>
                      <m:fPr>
                        <m:ctrlPr>
                          <a:rPr lang="en-US" sz="3200" i="1">
                            <a:solidFill>
                              <a:schemeClr val="tx1">
                                <a:lumMod val="95000"/>
                                <a:lumOff val="5000"/>
                              </a:schemeClr>
                            </a:solidFill>
                            <a:latin typeface="Cambria Math" panose="02040503050406030204" pitchFamily="18" charset="0"/>
                          </a:rPr>
                        </m:ctrlPr>
                      </m:fPr>
                      <m:num>
                        <m:r>
                          <a:rPr lang="en-US" sz="3200" b="0" i="1" smtClean="0">
                            <a:solidFill>
                              <a:schemeClr val="tx1">
                                <a:lumMod val="95000"/>
                                <a:lumOff val="5000"/>
                              </a:schemeClr>
                            </a:solidFill>
                            <a:latin typeface="Cambria Math"/>
                          </a:rPr>
                          <m:t>4</m:t>
                        </m:r>
                        <m:r>
                          <a:rPr lang="en-US" sz="3200" b="0" i="1" smtClean="0">
                            <a:solidFill>
                              <a:schemeClr val="tx1">
                                <a:lumMod val="95000"/>
                                <a:lumOff val="5000"/>
                              </a:schemeClr>
                            </a:solidFill>
                            <a:latin typeface="Cambria Math"/>
                          </a:rPr>
                          <m:t>𝑎</m:t>
                        </m:r>
                      </m:num>
                      <m:den>
                        <m:r>
                          <a:rPr lang="en-US" sz="3200" b="0" i="1" smtClean="0">
                            <a:solidFill>
                              <a:schemeClr val="tx1">
                                <a:lumMod val="95000"/>
                                <a:lumOff val="5000"/>
                              </a:schemeClr>
                            </a:solidFill>
                            <a:latin typeface="Cambria Math"/>
                          </a:rPr>
                          <m:t>5</m:t>
                        </m:r>
                      </m:den>
                    </m:f>
                  </m:oMath>
                </a14:m>
                <a:r>
                  <a:rPr lang="en-US" sz="3200">
                    <a:solidFill>
                      <a:schemeClr val="tx1">
                        <a:lumMod val="95000"/>
                        <a:lumOff val="5000"/>
                      </a:schemeClr>
                    </a:solidFill>
                    <a:latin typeface="Times New Roman" pitchFamily="18" charset="0"/>
                    <a:cs typeface="Times New Roman" pitchFamily="18" charset="0"/>
                  </a:rPr>
                  <a:t> với </a:t>
                </a:r>
                <a14:m>
                  <m:oMath xmlns:m="http://schemas.openxmlformats.org/officeDocument/2006/math">
                    <m:r>
                      <a:rPr lang="en-US" sz="3200" b="0" i="1" smtClean="0">
                        <a:solidFill>
                          <a:schemeClr val="tx1">
                            <a:lumMod val="95000"/>
                            <a:lumOff val="5000"/>
                          </a:schemeClr>
                        </a:solidFill>
                        <a:latin typeface="Cambria Math"/>
                        <a:cs typeface="Times New Roman" pitchFamily="18" charset="0"/>
                      </a:rPr>
                      <m:t>𝑎</m:t>
                    </m:r>
                    <m:r>
                      <a:rPr lang="en-US" sz="3200" b="0" i="1" smtClean="0">
                        <a:solidFill>
                          <a:schemeClr val="tx1">
                            <a:lumMod val="95000"/>
                            <a:lumOff val="5000"/>
                          </a:schemeClr>
                        </a:solidFill>
                        <a:latin typeface="Cambria Math"/>
                        <a:cs typeface="Times New Roman" pitchFamily="18" charset="0"/>
                      </a:rPr>
                      <m:t>≠0.</m:t>
                    </m:r>
                  </m:oMath>
                </a14:m>
                <a:endParaRPr lang="en-US" sz="3200">
                  <a:solidFill>
                    <a:schemeClr val="tx1">
                      <a:lumMod val="95000"/>
                      <a:lumOff val="5000"/>
                    </a:schemeClr>
                  </a:solidFill>
                  <a:latin typeface="Times New Roman" pitchFamily="18" charset="0"/>
                  <a:cs typeface="Times New Roman" pitchFamily="18" charset="0"/>
                </a:endParaRPr>
              </a:p>
              <a:p>
                <a:pPr algn="just"/>
                <a:r>
                  <a:rPr lang="en-US" sz="3200">
                    <a:solidFill>
                      <a:schemeClr val="tx1">
                        <a:lumMod val="95000"/>
                        <a:lumOff val="5000"/>
                      </a:schemeClr>
                    </a:solidFill>
                    <a:latin typeface="Times New Roman" pitchFamily="18" charset="0"/>
                    <a:cs typeface="Times New Roman" pitchFamily="18" charset="0"/>
                  </a:rPr>
                  <a:t>b) </a:t>
                </a:r>
                <a14:m>
                  <m:oMath xmlns:m="http://schemas.openxmlformats.org/officeDocument/2006/math">
                    <m:f>
                      <m:fPr>
                        <m:ctrlPr>
                          <a:rPr lang="en-US" sz="3200" i="1">
                            <a:solidFill>
                              <a:schemeClr val="tx1">
                                <a:lumMod val="95000"/>
                                <a:lumOff val="5000"/>
                              </a:schemeClr>
                            </a:solidFill>
                            <a:latin typeface="Cambria Math" panose="02040503050406030204" pitchFamily="18" charset="0"/>
                          </a:rPr>
                        </m:ctrlPr>
                      </m:fPr>
                      <m:num>
                        <m:r>
                          <a:rPr lang="en-US" sz="3200" i="1">
                            <a:solidFill>
                              <a:schemeClr val="tx1">
                                <a:lumMod val="95000"/>
                                <a:lumOff val="5000"/>
                              </a:schemeClr>
                            </a:solidFill>
                            <a:latin typeface="Cambria Math"/>
                          </a:rPr>
                          <m:t>𝑎</m:t>
                        </m:r>
                        <m:r>
                          <a:rPr lang="en-US" sz="3200" b="0" i="1" smtClean="0">
                            <a:solidFill>
                              <a:schemeClr val="tx1">
                                <a:lumMod val="95000"/>
                                <a:lumOff val="5000"/>
                              </a:schemeClr>
                            </a:solidFill>
                            <a:latin typeface="Cambria Math"/>
                          </a:rPr>
                          <m:t>+2</m:t>
                        </m:r>
                      </m:num>
                      <m:den>
                        <m:r>
                          <a:rPr lang="en-US" sz="3200" b="0" i="1" smtClean="0">
                            <a:solidFill>
                              <a:schemeClr val="tx1">
                                <a:lumMod val="95000"/>
                                <a:lumOff val="5000"/>
                              </a:schemeClr>
                            </a:solidFill>
                            <a:latin typeface="Cambria Math"/>
                          </a:rPr>
                          <m:t>𝑎</m:t>
                        </m:r>
                        <m:r>
                          <a:rPr lang="en-US" sz="3200" b="0" i="1" smtClean="0">
                            <a:solidFill>
                              <a:schemeClr val="tx1">
                                <a:lumMod val="95000"/>
                                <a:lumOff val="5000"/>
                              </a:schemeClr>
                            </a:solidFill>
                            <a:latin typeface="Cambria Math"/>
                          </a:rPr>
                          <m:t>+1</m:t>
                        </m:r>
                      </m:den>
                    </m:f>
                    <m:r>
                      <a:rPr lang="en-US" sz="3200" i="1">
                        <a:solidFill>
                          <a:schemeClr val="tx1">
                            <a:lumMod val="95000"/>
                            <a:lumOff val="5000"/>
                          </a:schemeClr>
                        </a:solidFill>
                        <a:latin typeface="Cambria Math"/>
                      </a:rPr>
                      <m:t>.</m:t>
                    </m:r>
                    <m:r>
                      <a:rPr lang="en-US" sz="3200" i="1">
                        <a:solidFill>
                          <a:schemeClr val="tx1">
                            <a:lumMod val="95000"/>
                            <a:lumOff val="5000"/>
                          </a:schemeClr>
                        </a:solidFill>
                        <a:latin typeface="Cambria Math"/>
                      </a:rPr>
                      <m:t>𝑥</m:t>
                    </m:r>
                    <m:r>
                      <a:rPr lang="en-US" sz="3200" i="1">
                        <a:solidFill>
                          <a:schemeClr val="tx1">
                            <a:lumMod val="95000"/>
                            <a:lumOff val="5000"/>
                          </a:schemeClr>
                        </a:solidFill>
                        <a:latin typeface="Cambria Math"/>
                      </a:rPr>
                      <m:t>=</m:t>
                    </m:r>
                    <m:f>
                      <m:fPr>
                        <m:ctrlPr>
                          <a:rPr lang="en-US" sz="3200" i="1">
                            <a:solidFill>
                              <a:schemeClr val="tx1">
                                <a:lumMod val="95000"/>
                                <a:lumOff val="5000"/>
                              </a:schemeClr>
                            </a:solidFill>
                            <a:latin typeface="Cambria Math" panose="02040503050406030204" pitchFamily="18" charset="0"/>
                          </a:rPr>
                        </m:ctrlPr>
                      </m:fPr>
                      <m:num>
                        <m:sSup>
                          <m:sSupPr>
                            <m:ctrlPr>
                              <a:rPr lang="en-US" sz="3200" i="1" smtClean="0">
                                <a:solidFill>
                                  <a:schemeClr val="tx1">
                                    <a:lumMod val="95000"/>
                                    <a:lumOff val="5000"/>
                                  </a:schemeClr>
                                </a:solidFill>
                                <a:latin typeface="Cambria Math" panose="02040503050406030204" pitchFamily="18" charset="0"/>
                              </a:rPr>
                            </m:ctrlPr>
                          </m:sSupPr>
                          <m:e>
                            <m:r>
                              <a:rPr lang="en-US" sz="3200" b="0" i="1" smtClean="0">
                                <a:solidFill>
                                  <a:schemeClr val="tx1">
                                    <a:lumMod val="95000"/>
                                    <a:lumOff val="5000"/>
                                  </a:schemeClr>
                                </a:solidFill>
                                <a:latin typeface="Cambria Math"/>
                              </a:rPr>
                              <m:t>𝑎</m:t>
                            </m:r>
                          </m:e>
                          <m:sup>
                            <m:r>
                              <a:rPr lang="en-US" sz="3200" i="1">
                                <a:solidFill>
                                  <a:schemeClr val="tx1">
                                    <a:lumMod val="95000"/>
                                    <a:lumOff val="5000"/>
                                  </a:schemeClr>
                                </a:solidFill>
                                <a:latin typeface="Cambria Math"/>
                              </a:rPr>
                              <m:t>2</m:t>
                            </m:r>
                          </m:sup>
                        </m:sSup>
                        <m:r>
                          <a:rPr lang="en-US" sz="3200" b="0" i="1" smtClean="0">
                            <a:solidFill>
                              <a:schemeClr val="tx1">
                                <a:lumMod val="95000"/>
                                <a:lumOff val="5000"/>
                              </a:schemeClr>
                            </a:solidFill>
                            <a:latin typeface="Cambria Math"/>
                          </a:rPr>
                          <m:t>−4</m:t>
                        </m:r>
                      </m:num>
                      <m:den>
                        <m:sSup>
                          <m:sSupPr>
                            <m:ctrlPr>
                              <a:rPr lang="en-US" sz="3200" i="1">
                                <a:solidFill>
                                  <a:schemeClr val="tx1">
                                    <a:lumMod val="95000"/>
                                    <a:lumOff val="5000"/>
                                  </a:schemeClr>
                                </a:solidFill>
                                <a:latin typeface="Cambria Math" panose="02040503050406030204" pitchFamily="18" charset="0"/>
                              </a:rPr>
                            </m:ctrlPr>
                          </m:sSupPr>
                          <m:e>
                            <m:r>
                              <a:rPr lang="en-US" sz="3200" i="1">
                                <a:solidFill>
                                  <a:schemeClr val="tx1">
                                    <a:lumMod val="95000"/>
                                    <a:lumOff val="5000"/>
                                  </a:schemeClr>
                                </a:solidFill>
                                <a:latin typeface="Cambria Math"/>
                              </a:rPr>
                              <m:t>𝑎</m:t>
                            </m:r>
                          </m:e>
                          <m:sup>
                            <m:r>
                              <a:rPr lang="en-US" sz="3200" i="1">
                                <a:solidFill>
                                  <a:schemeClr val="tx1">
                                    <a:lumMod val="95000"/>
                                    <a:lumOff val="5000"/>
                                  </a:schemeClr>
                                </a:solidFill>
                                <a:latin typeface="Cambria Math"/>
                              </a:rPr>
                              <m:t>2</m:t>
                            </m:r>
                          </m:sup>
                        </m:sSup>
                        <m:r>
                          <a:rPr lang="en-US" sz="3200" b="0" i="1" smtClean="0">
                            <a:solidFill>
                              <a:schemeClr val="tx1">
                                <a:lumMod val="95000"/>
                                <a:lumOff val="5000"/>
                              </a:schemeClr>
                            </a:solidFill>
                            <a:latin typeface="Cambria Math"/>
                          </a:rPr>
                          <m:t>+</m:t>
                        </m:r>
                        <m:r>
                          <a:rPr lang="en-US" sz="3200" b="0" i="1" smtClean="0">
                            <a:solidFill>
                              <a:schemeClr val="tx1">
                                <a:lumMod val="95000"/>
                                <a:lumOff val="5000"/>
                              </a:schemeClr>
                            </a:solidFill>
                            <a:latin typeface="Cambria Math"/>
                          </a:rPr>
                          <m:t>𝑎</m:t>
                        </m:r>
                      </m:den>
                    </m:f>
                  </m:oMath>
                </a14:m>
                <a:r>
                  <a:rPr lang="en-US" sz="3200">
                    <a:solidFill>
                      <a:schemeClr val="tx1">
                        <a:lumMod val="95000"/>
                        <a:lumOff val="5000"/>
                      </a:schemeClr>
                    </a:solidFill>
                    <a:latin typeface="Times New Roman" pitchFamily="18" charset="0"/>
                    <a:cs typeface="Times New Roman" pitchFamily="18" charset="0"/>
                  </a:rPr>
                  <a:t> với </a:t>
                </a:r>
                <a14:m>
                  <m:oMath xmlns:m="http://schemas.openxmlformats.org/officeDocument/2006/math">
                    <m:r>
                      <a:rPr lang="en-US" sz="3200" i="1">
                        <a:solidFill>
                          <a:schemeClr val="tx1">
                            <a:lumMod val="95000"/>
                            <a:lumOff val="5000"/>
                          </a:schemeClr>
                        </a:solidFill>
                        <a:latin typeface="Cambria Math"/>
                        <a:cs typeface="Times New Roman" pitchFamily="18" charset="0"/>
                      </a:rPr>
                      <m:t>𝑎</m:t>
                    </m:r>
                    <m:r>
                      <a:rPr lang="en-US" sz="3200" i="1">
                        <a:solidFill>
                          <a:schemeClr val="tx1">
                            <a:lumMod val="95000"/>
                            <a:lumOff val="5000"/>
                          </a:schemeClr>
                        </a:solidFill>
                        <a:latin typeface="Cambria Math"/>
                        <a:cs typeface="Times New Roman" pitchFamily="18" charset="0"/>
                      </a:rPr>
                      <m:t>≠{−1;0;−2}.</m:t>
                    </m:r>
                  </m:oMath>
                </a14:m>
                <a:r>
                  <a:rPr lang="en-US" sz="3200">
                    <a:solidFill>
                      <a:schemeClr val="tx1">
                        <a:lumMod val="95000"/>
                        <a:lumOff val="5000"/>
                      </a:schemeClr>
                    </a:solidFill>
                    <a:latin typeface="Times New Roman" pitchFamily="18" charset="0"/>
                    <a:cs typeface="Times New Roman" pitchFamily="18" charset="0"/>
                  </a:rPr>
                  <a:t> </a:t>
                </a:r>
              </a:p>
            </p:txBody>
          </p:sp>
        </mc:Choice>
        <mc:Fallback xmlns="">
          <p:sp>
            <p:nvSpPr>
              <p:cNvPr id="5" name="Rectangle 4"/>
              <p:cNvSpPr>
                <a:spLocks noRot="1" noChangeAspect="1" noMove="1" noResize="1" noEditPoints="1" noAdjustHandles="1" noChangeArrowheads="1" noChangeShapeType="1" noTextEdit="1"/>
              </p:cNvSpPr>
              <p:nvPr/>
            </p:nvSpPr>
            <p:spPr>
              <a:xfrm>
                <a:off x="685800" y="819151"/>
                <a:ext cx="7924800" cy="3736729"/>
              </a:xfrm>
              <a:prstGeom prst="rect">
                <a:avLst/>
              </a:prstGeom>
              <a:blipFill>
                <a:blip r:embed="rId2"/>
                <a:stretch>
                  <a:fillRect l="-2000" t="-2284" r="-1923" b="-1305"/>
                </a:stretch>
              </a:blipFill>
            </p:spPr>
            <p:txBody>
              <a:bodyPr/>
              <a:lstStyle/>
              <a:p>
                <a:r>
                  <a:rPr lang="en-US">
                    <a:noFill/>
                  </a:rPr>
                  <a:t> </a:t>
                </a:r>
              </a:p>
            </p:txBody>
          </p:sp>
        </mc:Fallback>
      </mc:AlternateContent>
    </p:spTree>
    <p:extLst>
      <p:ext uri="{BB962C8B-B14F-4D97-AF65-F5344CB8AC3E}">
        <p14:creationId xmlns:p14="http://schemas.microsoft.com/office/powerpoint/2010/main" val="135248244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by="(-#ppt_w*2)" calcmode="lin" valueType="num">
                                      <p:cBhvr rctx="PPT">
                                        <p:cTn id="7" dur="500" autoRev="1" fill="hold">
                                          <p:stCondLst>
                                            <p:cond delay="0"/>
                                          </p:stCondLst>
                                        </p:cTn>
                                        <p:tgtEl>
                                          <p:spTgt spid="11"/>
                                        </p:tgtEl>
                                        <p:attrNameLst>
                                          <p:attrName>ppt_w</p:attrName>
                                        </p:attrNameLst>
                                      </p:cBhvr>
                                    </p:anim>
                                    <p:anim by="(#ppt_w*0.50)" calcmode="lin" valueType="num">
                                      <p:cBhvr>
                                        <p:cTn id="8" dur="500" decel="50000" autoRev="1" fill="hold">
                                          <p:stCondLst>
                                            <p:cond delay="0"/>
                                          </p:stCondLst>
                                        </p:cTn>
                                        <p:tgtEl>
                                          <p:spTgt spid="11"/>
                                        </p:tgtEl>
                                        <p:attrNameLst>
                                          <p:attrName>ppt_x</p:attrName>
                                        </p:attrNameLst>
                                      </p:cBhvr>
                                    </p:anim>
                                    <p:anim from="(-#ppt_h/2)" to="(#ppt_y)" calcmode="lin" valueType="num">
                                      <p:cBhvr>
                                        <p:cTn id="9" dur="1000" fill="hold">
                                          <p:stCondLst>
                                            <p:cond delay="0"/>
                                          </p:stCondLst>
                                        </p:cTn>
                                        <p:tgtEl>
                                          <p:spTgt spid="11"/>
                                        </p:tgtEl>
                                        <p:attrNameLst>
                                          <p:attrName>ppt_y</p:attrName>
                                        </p:attrNameLst>
                                      </p:cBhvr>
                                    </p:anim>
                                    <p:animRot by="21600000">
                                      <p:cBhvr>
                                        <p:cTn id="10" dur="1000" fill="hold">
                                          <p:stCondLst>
                                            <p:cond delay="0"/>
                                          </p:stCondLst>
                                        </p:cTn>
                                        <p:tgtEl>
                                          <p:spTgt spid="1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812FD0D-3345-4D97-BED4-5A0590056D2D}"/>
              </a:ext>
            </a:extLst>
          </p:cNvPr>
          <p:cNvSpPr txBox="1"/>
          <p:nvPr/>
        </p:nvSpPr>
        <p:spPr>
          <a:xfrm>
            <a:off x="152400" y="133351"/>
            <a:ext cx="7772400" cy="646331"/>
          </a:xfrm>
          <a:prstGeom prst="rect">
            <a:avLst/>
          </a:prstGeom>
          <a:noFill/>
        </p:spPr>
        <p:txBody>
          <a:bodyPr wrap="square">
            <a:spAutoFit/>
          </a:bodyPr>
          <a:lstStyle/>
          <a:p>
            <a:pPr algn="ctr"/>
            <a:r>
              <a:rPr lang="en-US" sz="3600" b="1" dirty="0">
                <a:solidFill>
                  <a:srgbClr val="FF0000"/>
                </a:solidFill>
                <a:latin typeface="Times New Roman" panose="02020603050405020304" pitchFamily="18" charset="0"/>
                <a:ea typeface="Calibri" panose="020F0502020204030204" pitchFamily="34" charset="0"/>
              </a:rPr>
              <a:t> HƯỚNG DẪN VỀ NHÀ</a:t>
            </a:r>
            <a:endParaRPr lang="en-US" sz="3600" dirty="0">
              <a:solidFill>
                <a:prstClr val="black"/>
              </a:solidFill>
            </a:endParaRPr>
          </a:p>
        </p:txBody>
      </p:sp>
      <mc:AlternateContent xmlns:mc="http://schemas.openxmlformats.org/markup-compatibility/2006" xmlns:a14="http://schemas.microsoft.com/office/drawing/2010/main">
        <mc:Choice Requires="a14">
          <p:sp>
            <p:nvSpPr>
              <p:cNvPr id="5" name="Rectangle 4"/>
              <p:cNvSpPr/>
              <p:nvPr/>
            </p:nvSpPr>
            <p:spPr>
              <a:xfrm>
                <a:off x="304800" y="742951"/>
                <a:ext cx="8458200" cy="860877"/>
              </a:xfrm>
              <a:prstGeom prst="rect">
                <a:avLst/>
              </a:prstGeom>
            </p:spPr>
            <p:txBody>
              <a:bodyPr wrap="square">
                <a:spAutoFit/>
              </a:bodyPr>
              <a:lstStyle/>
              <a:p>
                <a:r>
                  <a:rPr lang="en-US" sz="3200" b="1">
                    <a:solidFill>
                      <a:schemeClr val="tx1">
                        <a:lumMod val="95000"/>
                        <a:lumOff val="5000"/>
                      </a:schemeClr>
                    </a:solidFill>
                    <a:latin typeface="Times New Roman" pitchFamily="18" charset="0"/>
                    <a:cs typeface="Times New Roman" pitchFamily="18" charset="0"/>
                  </a:rPr>
                  <a:t>Câu 3.</a:t>
                </a:r>
                <a:r>
                  <a:rPr lang="en-US" sz="3200">
                    <a:solidFill>
                      <a:schemeClr val="tx1">
                        <a:lumMod val="95000"/>
                        <a:lumOff val="5000"/>
                      </a:schemeClr>
                    </a:solidFill>
                    <a:latin typeface="Times New Roman" pitchFamily="18" charset="0"/>
                    <a:cs typeface="Times New Roman" pitchFamily="18" charset="0"/>
                  </a:rPr>
                  <a:t> Tính </a:t>
                </a:r>
                <a14:m>
                  <m:oMath xmlns:m="http://schemas.openxmlformats.org/officeDocument/2006/math">
                    <m:r>
                      <a:rPr lang="en-US" sz="3200" b="0" i="1" smtClean="0">
                        <a:solidFill>
                          <a:schemeClr val="tx1">
                            <a:lumMod val="95000"/>
                            <a:lumOff val="5000"/>
                          </a:schemeClr>
                        </a:solidFill>
                        <a:latin typeface="Cambria Math"/>
                      </a:rPr>
                      <m:t>𝐴</m:t>
                    </m:r>
                    <m:r>
                      <a:rPr lang="en-US" sz="3200" b="0" i="1" smtClean="0">
                        <a:solidFill>
                          <a:schemeClr val="tx1">
                            <a:lumMod val="95000"/>
                            <a:lumOff val="5000"/>
                          </a:schemeClr>
                        </a:solidFill>
                        <a:latin typeface="Cambria Math"/>
                      </a:rPr>
                      <m:t>=</m:t>
                    </m:r>
                    <m:f>
                      <m:fPr>
                        <m:ctrlPr>
                          <a:rPr lang="en-US" sz="3200" i="1">
                            <a:solidFill>
                              <a:schemeClr val="tx1">
                                <a:lumMod val="95000"/>
                                <a:lumOff val="5000"/>
                              </a:schemeClr>
                            </a:solidFill>
                            <a:latin typeface="Cambria Math" panose="02040503050406030204" pitchFamily="18" charset="0"/>
                          </a:rPr>
                        </m:ctrlPr>
                      </m:fPr>
                      <m:num>
                        <m:sSup>
                          <m:sSupPr>
                            <m:ctrlPr>
                              <a:rPr lang="en-US" sz="3200" i="1">
                                <a:solidFill>
                                  <a:schemeClr val="tx1">
                                    <a:lumMod val="95000"/>
                                    <a:lumOff val="5000"/>
                                  </a:schemeClr>
                                </a:solidFill>
                                <a:latin typeface="Cambria Math" panose="02040503050406030204" pitchFamily="18" charset="0"/>
                              </a:rPr>
                            </m:ctrlPr>
                          </m:sSupPr>
                          <m:e>
                            <m:r>
                              <a:rPr lang="en-US" sz="3200" b="0" i="1" smtClean="0">
                                <a:solidFill>
                                  <a:schemeClr val="tx1">
                                    <a:lumMod val="95000"/>
                                    <a:lumOff val="5000"/>
                                  </a:schemeClr>
                                </a:solidFill>
                                <a:latin typeface="Cambria Math"/>
                              </a:rPr>
                              <m:t>5</m:t>
                            </m:r>
                          </m:e>
                          <m:sup>
                            <m:r>
                              <a:rPr lang="en-US" sz="3200" i="1">
                                <a:solidFill>
                                  <a:schemeClr val="tx1">
                                    <a:lumMod val="95000"/>
                                    <a:lumOff val="5000"/>
                                  </a:schemeClr>
                                </a:solidFill>
                                <a:latin typeface="Cambria Math"/>
                              </a:rPr>
                              <m:t>2</m:t>
                            </m:r>
                          </m:sup>
                        </m:sSup>
                        <m:r>
                          <a:rPr lang="en-US" sz="3200" i="1">
                            <a:solidFill>
                              <a:schemeClr val="tx1">
                                <a:lumMod val="95000"/>
                                <a:lumOff val="5000"/>
                              </a:schemeClr>
                            </a:solidFill>
                            <a:latin typeface="Cambria Math"/>
                          </a:rPr>
                          <m:t>−</m:t>
                        </m:r>
                        <m:r>
                          <a:rPr lang="en-US" sz="3200" b="0" i="1" smtClean="0">
                            <a:solidFill>
                              <a:schemeClr val="tx1">
                                <a:lumMod val="95000"/>
                                <a:lumOff val="5000"/>
                              </a:schemeClr>
                            </a:solidFill>
                            <a:latin typeface="Cambria Math"/>
                          </a:rPr>
                          <m:t>1</m:t>
                        </m:r>
                      </m:num>
                      <m:den>
                        <m:sSup>
                          <m:sSupPr>
                            <m:ctrlPr>
                              <a:rPr lang="en-US" sz="3200" i="1">
                                <a:solidFill>
                                  <a:schemeClr val="tx1">
                                    <a:lumMod val="95000"/>
                                    <a:lumOff val="5000"/>
                                  </a:schemeClr>
                                </a:solidFill>
                                <a:latin typeface="Cambria Math" panose="02040503050406030204" pitchFamily="18" charset="0"/>
                              </a:rPr>
                            </m:ctrlPr>
                          </m:sSupPr>
                          <m:e>
                            <m:r>
                              <a:rPr lang="en-US" sz="3200" b="0" i="1" smtClean="0">
                                <a:solidFill>
                                  <a:schemeClr val="tx1">
                                    <a:lumMod val="95000"/>
                                    <a:lumOff val="5000"/>
                                  </a:schemeClr>
                                </a:solidFill>
                                <a:latin typeface="Cambria Math"/>
                              </a:rPr>
                              <m:t>3</m:t>
                            </m:r>
                          </m:e>
                          <m:sup>
                            <m:r>
                              <a:rPr lang="en-US" sz="3200" i="1">
                                <a:solidFill>
                                  <a:schemeClr val="tx1">
                                    <a:lumMod val="95000"/>
                                    <a:lumOff val="5000"/>
                                  </a:schemeClr>
                                </a:solidFill>
                                <a:latin typeface="Cambria Math"/>
                              </a:rPr>
                              <m:t>2</m:t>
                            </m:r>
                          </m:sup>
                        </m:sSup>
                        <m:r>
                          <a:rPr lang="en-US" sz="3200" b="0" i="1" smtClean="0">
                            <a:solidFill>
                              <a:schemeClr val="tx1">
                                <a:lumMod val="95000"/>
                                <a:lumOff val="5000"/>
                              </a:schemeClr>
                            </a:solidFill>
                            <a:latin typeface="Cambria Math"/>
                          </a:rPr>
                          <m:t>−1</m:t>
                        </m:r>
                      </m:den>
                    </m:f>
                    <m:r>
                      <a:rPr lang="en-US" sz="3200" b="0" i="1" smtClean="0">
                        <a:solidFill>
                          <a:schemeClr val="tx1">
                            <a:lumMod val="95000"/>
                            <a:lumOff val="5000"/>
                          </a:schemeClr>
                        </a:solidFill>
                        <a:latin typeface="Cambria Math"/>
                      </a:rPr>
                      <m:t>:</m:t>
                    </m:r>
                    <m:f>
                      <m:fPr>
                        <m:ctrlPr>
                          <a:rPr lang="en-US" sz="3200" i="1">
                            <a:solidFill>
                              <a:schemeClr val="tx1">
                                <a:lumMod val="95000"/>
                                <a:lumOff val="5000"/>
                              </a:schemeClr>
                            </a:solidFill>
                            <a:latin typeface="Cambria Math" panose="02040503050406030204" pitchFamily="18" charset="0"/>
                          </a:rPr>
                        </m:ctrlPr>
                      </m:fPr>
                      <m:num>
                        <m:sSup>
                          <m:sSupPr>
                            <m:ctrlPr>
                              <a:rPr lang="en-US" sz="3200" i="1">
                                <a:solidFill>
                                  <a:schemeClr val="tx1">
                                    <a:lumMod val="95000"/>
                                    <a:lumOff val="5000"/>
                                  </a:schemeClr>
                                </a:solidFill>
                                <a:latin typeface="Cambria Math" panose="02040503050406030204" pitchFamily="18" charset="0"/>
                              </a:rPr>
                            </m:ctrlPr>
                          </m:sSupPr>
                          <m:e>
                            <m:r>
                              <a:rPr lang="en-US" sz="3200" b="0" i="1" smtClean="0">
                                <a:solidFill>
                                  <a:schemeClr val="tx1">
                                    <a:lumMod val="95000"/>
                                    <a:lumOff val="5000"/>
                                  </a:schemeClr>
                                </a:solidFill>
                                <a:latin typeface="Cambria Math"/>
                              </a:rPr>
                              <m:t>9</m:t>
                            </m:r>
                          </m:e>
                          <m:sup>
                            <m:r>
                              <a:rPr lang="en-US" sz="3200" i="1">
                                <a:solidFill>
                                  <a:schemeClr val="tx1">
                                    <a:lumMod val="95000"/>
                                    <a:lumOff val="5000"/>
                                  </a:schemeClr>
                                </a:solidFill>
                                <a:latin typeface="Cambria Math"/>
                              </a:rPr>
                              <m:t>2</m:t>
                            </m:r>
                          </m:sup>
                        </m:sSup>
                        <m:r>
                          <a:rPr lang="en-US" sz="3200" i="1">
                            <a:solidFill>
                              <a:schemeClr val="tx1">
                                <a:lumMod val="95000"/>
                                <a:lumOff val="5000"/>
                              </a:schemeClr>
                            </a:solidFill>
                            <a:latin typeface="Cambria Math"/>
                          </a:rPr>
                          <m:t>−</m:t>
                        </m:r>
                        <m:r>
                          <a:rPr lang="en-US" sz="3200" b="0" i="1" smtClean="0">
                            <a:solidFill>
                              <a:schemeClr val="tx1">
                                <a:lumMod val="95000"/>
                                <a:lumOff val="5000"/>
                              </a:schemeClr>
                            </a:solidFill>
                            <a:latin typeface="Cambria Math"/>
                          </a:rPr>
                          <m:t>1</m:t>
                        </m:r>
                      </m:num>
                      <m:den>
                        <m:sSup>
                          <m:sSupPr>
                            <m:ctrlPr>
                              <a:rPr lang="en-US" sz="3200" i="1">
                                <a:solidFill>
                                  <a:schemeClr val="tx1">
                                    <a:lumMod val="95000"/>
                                    <a:lumOff val="5000"/>
                                  </a:schemeClr>
                                </a:solidFill>
                                <a:latin typeface="Cambria Math" panose="02040503050406030204" pitchFamily="18" charset="0"/>
                              </a:rPr>
                            </m:ctrlPr>
                          </m:sSupPr>
                          <m:e>
                            <m:r>
                              <a:rPr lang="en-US" sz="3200" b="0" i="1" smtClean="0">
                                <a:solidFill>
                                  <a:schemeClr val="tx1">
                                    <a:lumMod val="95000"/>
                                    <a:lumOff val="5000"/>
                                  </a:schemeClr>
                                </a:solidFill>
                                <a:latin typeface="Cambria Math"/>
                              </a:rPr>
                              <m:t>7</m:t>
                            </m:r>
                          </m:e>
                          <m:sup>
                            <m:r>
                              <a:rPr lang="en-US" sz="3200" i="1">
                                <a:solidFill>
                                  <a:schemeClr val="tx1">
                                    <a:lumMod val="95000"/>
                                    <a:lumOff val="5000"/>
                                  </a:schemeClr>
                                </a:solidFill>
                                <a:latin typeface="Cambria Math"/>
                              </a:rPr>
                              <m:t>2</m:t>
                            </m:r>
                          </m:sup>
                        </m:sSup>
                        <m:r>
                          <a:rPr lang="en-US" sz="3200" b="0" i="1" smtClean="0">
                            <a:solidFill>
                              <a:schemeClr val="tx1">
                                <a:lumMod val="95000"/>
                                <a:lumOff val="5000"/>
                              </a:schemeClr>
                            </a:solidFill>
                            <a:latin typeface="Cambria Math"/>
                          </a:rPr>
                          <m:t>−1</m:t>
                        </m:r>
                      </m:den>
                    </m:f>
                    <m:r>
                      <a:rPr lang="en-US" sz="3200" i="1">
                        <a:solidFill>
                          <a:schemeClr val="tx1">
                            <a:lumMod val="95000"/>
                            <a:lumOff val="5000"/>
                          </a:schemeClr>
                        </a:solidFill>
                        <a:latin typeface="Cambria Math"/>
                      </a:rPr>
                      <m:t>:</m:t>
                    </m:r>
                    <m:f>
                      <m:fPr>
                        <m:ctrlPr>
                          <a:rPr lang="en-US" sz="3200" i="1">
                            <a:solidFill>
                              <a:schemeClr val="tx1">
                                <a:lumMod val="95000"/>
                                <a:lumOff val="5000"/>
                              </a:schemeClr>
                            </a:solidFill>
                            <a:latin typeface="Cambria Math" panose="02040503050406030204" pitchFamily="18" charset="0"/>
                          </a:rPr>
                        </m:ctrlPr>
                      </m:fPr>
                      <m:num>
                        <m:sSup>
                          <m:sSupPr>
                            <m:ctrlPr>
                              <a:rPr lang="en-US" sz="3200" i="1">
                                <a:solidFill>
                                  <a:schemeClr val="tx1">
                                    <a:lumMod val="95000"/>
                                    <a:lumOff val="5000"/>
                                  </a:schemeClr>
                                </a:solidFill>
                                <a:latin typeface="Cambria Math" panose="02040503050406030204" pitchFamily="18" charset="0"/>
                              </a:rPr>
                            </m:ctrlPr>
                          </m:sSupPr>
                          <m:e>
                            <m:r>
                              <a:rPr lang="en-US" sz="3200" b="0" i="1" smtClean="0">
                                <a:solidFill>
                                  <a:schemeClr val="tx1">
                                    <a:lumMod val="95000"/>
                                    <a:lumOff val="5000"/>
                                  </a:schemeClr>
                                </a:solidFill>
                                <a:latin typeface="Cambria Math"/>
                              </a:rPr>
                              <m:t>13</m:t>
                            </m:r>
                          </m:e>
                          <m:sup>
                            <m:r>
                              <a:rPr lang="en-US" sz="3200" i="1">
                                <a:solidFill>
                                  <a:schemeClr val="tx1">
                                    <a:lumMod val="95000"/>
                                    <a:lumOff val="5000"/>
                                  </a:schemeClr>
                                </a:solidFill>
                                <a:latin typeface="Cambria Math"/>
                              </a:rPr>
                              <m:t>2</m:t>
                            </m:r>
                          </m:sup>
                        </m:sSup>
                        <m:r>
                          <a:rPr lang="en-US" sz="3200" i="1">
                            <a:solidFill>
                              <a:schemeClr val="tx1">
                                <a:lumMod val="95000"/>
                                <a:lumOff val="5000"/>
                              </a:schemeClr>
                            </a:solidFill>
                            <a:latin typeface="Cambria Math"/>
                          </a:rPr>
                          <m:t>−</m:t>
                        </m:r>
                        <m:r>
                          <a:rPr lang="en-US" sz="3200" b="0" i="1" smtClean="0">
                            <a:solidFill>
                              <a:schemeClr val="tx1">
                                <a:lumMod val="95000"/>
                                <a:lumOff val="5000"/>
                              </a:schemeClr>
                            </a:solidFill>
                            <a:latin typeface="Cambria Math"/>
                          </a:rPr>
                          <m:t>1</m:t>
                        </m:r>
                      </m:num>
                      <m:den>
                        <m:sSup>
                          <m:sSupPr>
                            <m:ctrlPr>
                              <a:rPr lang="en-US" sz="3200" i="1">
                                <a:solidFill>
                                  <a:schemeClr val="tx1">
                                    <a:lumMod val="95000"/>
                                    <a:lumOff val="5000"/>
                                  </a:schemeClr>
                                </a:solidFill>
                                <a:latin typeface="Cambria Math" panose="02040503050406030204" pitchFamily="18" charset="0"/>
                              </a:rPr>
                            </m:ctrlPr>
                          </m:sSupPr>
                          <m:e>
                            <m:r>
                              <a:rPr lang="en-US" sz="3200" b="0" i="1" smtClean="0">
                                <a:solidFill>
                                  <a:schemeClr val="tx1">
                                    <a:lumMod val="95000"/>
                                    <a:lumOff val="5000"/>
                                  </a:schemeClr>
                                </a:solidFill>
                                <a:latin typeface="Cambria Math"/>
                              </a:rPr>
                              <m:t>11</m:t>
                            </m:r>
                          </m:e>
                          <m:sup>
                            <m:r>
                              <a:rPr lang="en-US" sz="3200" i="1">
                                <a:solidFill>
                                  <a:schemeClr val="tx1">
                                    <a:lumMod val="95000"/>
                                    <a:lumOff val="5000"/>
                                  </a:schemeClr>
                                </a:solidFill>
                                <a:latin typeface="Cambria Math"/>
                              </a:rPr>
                              <m:t>2</m:t>
                            </m:r>
                          </m:sup>
                        </m:sSup>
                        <m:r>
                          <a:rPr lang="en-US" sz="3200" b="0" i="1" smtClean="0">
                            <a:solidFill>
                              <a:schemeClr val="tx1">
                                <a:lumMod val="95000"/>
                                <a:lumOff val="5000"/>
                              </a:schemeClr>
                            </a:solidFill>
                            <a:latin typeface="Cambria Math"/>
                          </a:rPr>
                          <m:t>−1</m:t>
                        </m:r>
                      </m:den>
                    </m:f>
                    <m:r>
                      <a:rPr lang="en-US" sz="3200" b="0" i="1" smtClean="0">
                        <a:solidFill>
                          <a:schemeClr val="tx1">
                            <a:lumMod val="95000"/>
                            <a:lumOff val="5000"/>
                          </a:schemeClr>
                        </a:solidFill>
                        <a:latin typeface="Cambria Math"/>
                      </a:rPr>
                      <m:t>:…:</m:t>
                    </m:r>
                    <m:f>
                      <m:fPr>
                        <m:ctrlPr>
                          <a:rPr lang="en-US" sz="3200" i="1">
                            <a:solidFill>
                              <a:schemeClr val="tx1">
                                <a:lumMod val="95000"/>
                                <a:lumOff val="5000"/>
                              </a:schemeClr>
                            </a:solidFill>
                            <a:latin typeface="Cambria Math" panose="02040503050406030204" pitchFamily="18" charset="0"/>
                          </a:rPr>
                        </m:ctrlPr>
                      </m:fPr>
                      <m:num>
                        <m:sSup>
                          <m:sSupPr>
                            <m:ctrlPr>
                              <a:rPr lang="en-US" sz="3200" i="1">
                                <a:solidFill>
                                  <a:schemeClr val="tx1">
                                    <a:lumMod val="95000"/>
                                    <a:lumOff val="5000"/>
                                  </a:schemeClr>
                                </a:solidFill>
                                <a:latin typeface="Cambria Math" panose="02040503050406030204" pitchFamily="18" charset="0"/>
                              </a:rPr>
                            </m:ctrlPr>
                          </m:sSupPr>
                          <m:e>
                            <m:r>
                              <a:rPr lang="en-US" sz="3200" b="0" i="1" smtClean="0">
                                <a:solidFill>
                                  <a:schemeClr val="tx1">
                                    <a:lumMod val="95000"/>
                                    <a:lumOff val="5000"/>
                                  </a:schemeClr>
                                </a:solidFill>
                                <a:latin typeface="Cambria Math"/>
                              </a:rPr>
                              <m:t>57</m:t>
                            </m:r>
                          </m:e>
                          <m:sup>
                            <m:r>
                              <a:rPr lang="en-US" sz="3200" i="1">
                                <a:solidFill>
                                  <a:schemeClr val="tx1">
                                    <a:lumMod val="95000"/>
                                    <a:lumOff val="5000"/>
                                  </a:schemeClr>
                                </a:solidFill>
                                <a:latin typeface="Cambria Math"/>
                              </a:rPr>
                              <m:t>2</m:t>
                            </m:r>
                          </m:sup>
                        </m:sSup>
                        <m:r>
                          <a:rPr lang="en-US" sz="3200" i="1">
                            <a:solidFill>
                              <a:schemeClr val="tx1">
                                <a:lumMod val="95000"/>
                                <a:lumOff val="5000"/>
                              </a:schemeClr>
                            </a:solidFill>
                            <a:latin typeface="Cambria Math"/>
                          </a:rPr>
                          <m:t>−</m:t>
                        </m:r>
                        <m:r>
                          <a:rPr lang="en-US" sz="3200" b="0" i="1" smtClean="0">
                            <a:solidFill>
                              <a:schemeClr val="tx1">
                                <a:lumMod val="95000"/>
                                <a:lumOff val="5000"/>
                              </a:schemeClr>
                            </a:solidFill>
                            <a:latin typeface="Cambria Math"/>
                          </a:rPr>
                          <m:t>1</m:t>
                        </m:r>
                      </m:num>
                      <m:den>
                        <m:sSup>
                          <m:sSupPr>
                            <m:ctrlPr>
                              <a:rPr lang="en-US" sz="3200" i="1">
                                <a:solidFill>
                                  <a:schemeClr val="tx1">
                                    <a:lumMod val="95000"/>
                                    <a:lumOff val="5000"/>
                                  </a:schemeClr>
                                </a:solidFill>
                                <a:latin typeface="Cambria Math" panose="02040503050406030204" pitchFamily="18" charset="0"/>
                              </a:rPr>
                            </m:ctrlPr>
                          </m:sSupPr>
                          <m:e>
                            <m:r>
                              <a:rPr lang="en-US" sz="3200" b="0" i="1" smtClean="0">
                                <a:solidFill>
                                  <a:schemeClr val="tx1">
                                    <a:lumMod val="95000"/>
                                    <a:lumOff val="5000"/>
                                  </a:schemeClr>
                                </a:solidFill>
                                <a:latin typeface="Cambria Math"/>
                              </a:rPr>
                              <m:t>55</m:t>
                            </m:r>
                          </m:e>
                          <m:sup>
                            <m:r>
                              <a:rPr lang="en-US" sz="3200" i="1">
                                <a:solidFill>
                                  <a:schemeClr val="tx1">
                                    <a:lumMod val="95000"/>
                                    <a:lumOff val="5000"/>
                                  </a:schemeClr>
                                </a:solidFill>
                                <a:latin typeface="Cambria Math"/>
                              </a:rPr>
                              <m:t>2</m:t>
                            </m:r>
                          </m:sup>
                        </m:sSup>
                        <m:r>
                          <a:rPr lang="en-US" sz="3200" b="0" i="1" smtClean="0">
                            <a:solidFill>
                              <a:schemeClr val="tx1">
                                <a:lumMod val="95000"/>
                                <a:lumOff val="5000"/>
                              </a:schemeClr>
                            </a:solidFill>
                            <a:latin typeface="Cambria Math"/>
                          </a:rPr>
                          <m:t>−1</m:t>
                        </m:r>
                      </m:den>
                    </m:f>
                  </m:oMath>
                </a14:m>
                <a:r>
                  <a:rPr lang="en-US" sz="3200">
                    <a:solidFill>
                      <a:schemeClr val="tx1">
                        <a:lumMod val="95000"/>
                        <a:lumOff val="5000"/>
                      </a:schemeClr>
                    </a:solidFill>
                    <a:latin typeface="Times New Roman" pitchFamily="18" charset="0"/>
                    <a:cs typeface="Times New Roman" pitchFamily="18" charset="0"/>
                  </a:rPr>
                  <a:t>.</a:t>
                </a:r>
              </a:p>
            </p:txBody>
          </p:sp>
        </mc:Choice>
        <mc:Fallback xmlns="">
          <p:sp>
            <p:nvSpPr>
              <p:cNvPr id="5" name="Rectangle 4"/>
              <p:cNvSpPr>
                <a:spLocks noRot="1" noChangeAspect="1" noMove="1" noResize="1" noEditPoints="1" noAdjustHandles="1" noChangeArrowheads="1" noChangeShapeType="1" noTextEdit="1"/>
              </p:cNvSpPr>
              <p:nvPr/>
            </p:nvSpPr>
            <p:spPr>
              <a:xfrm>
                <a:off x="304800" y="742951"/>
                <a:ext cx="8458200" cy="860877"/>
              </a:xfrm>
              <a:prstGeom prst="rect">
                <a:avLst/>
              </a:prstGeom>
              <a:blipFill>
                <a:blip r:embed="rId2"/>
                <a:stretch>
                  <a:fillRect l="-1801" b="-9220"/>
                </a:stretch>
              </a:blipFill>
            </p:spPr>
            <p:txBody>
              <a:bodyPr/>
              <a:lstStyle/>
              <a:p>
                <a:r>
                  <a:rPr lang="en-US">
                    <a:noFill/>
                  </a:rPr>
                  <a:t> </a:t>
                </a:r>
              </a:p>
            </p:txBody>
          </p:sp>
        </mc:Fallback>
      </mc:AlternateContent>
      <p:sp>
        <p:nvSpPr>
          <p:cNvPr id="4" name="Rectangle 3"/>
          <p:cNvSpPr/>
          <p:nvPr/>
        </p:nvSpPr>
        <p:spPr>
          <a:xfrm>
            <a:off x="304800" y="1428750"/>
            <a:ext cx="8610600" cy="3046988"/>
          </a:xfrm>
          <a:prstGeom prst="rect">
            <a:avLst/>
          </a:prstGeom>
        </p:spPr>
        <p:txBody>
          <a:bodyPr wrap="square">
            <a:spAutoFit/>
          </a:bodyPr>
          <a:lstStyle/>
          <a:p>
            <a:pPr marL="457200" indent="-457200" algn="just">
              <a:buFont typeface="Webdings"/>
              <a:buChar char="8"/>
            </a:pPr>
            <a:r>
              <a:rPr lang="en-US" sz="3200" b="1">
                <a:solidFill>
                  <a:schemeClr val="tx1">
                    <a:lumMod val="95000"/>
                    <a:lumOff val="5000"/>
                  </a:schemeClr>
                </a:solidFill>
                <a:latin typeface="Times New Roman" pitchFamily="18" charset="0"/>
                <a:cs typeface="Times New Roman" pitchFamily="18" charset="0"/>
              </a:rPr>
              <a:t>Nhiệm vụ 2: </a:t>
            </a:r>
          </a:p>
          <a:p>
            <a:pPr algn="just"/>
            <a:r>
              <a:rPr lang="en-US" sz="3200">
                <a:solidFill>
                  <a:schemeClr val="tx1">
                    <a:lumMod val="95000"/>
                    <a:lumOff val="5000"/>
                  </a:schemeClr>
                </a:solidFill>
                <a:latin typeface="Times New Roman" pitchFamily="18" charset="0"/>
                <a:cs typeface="Times New Roman" pitchFamily="18" charset="0"/>
              </a:rPr>
              <a:t>- Xem lại các bài tập đã làm.</a:t>
            </a:r>
          </a:p>
          <a:p>
            <a:pPr algn="just"/>
            <a:r>
              <a:rPr lang="en-US" sz="3200">
                <a:solidFill>
                  <a:schemeClr val="tx1">
                    <a:lumMod val="95000"/>
                    <a:lumOff val="5000"/>
                  </a:schemeClr>
                </a:solidFill>
                <a:latin typeface="Times New Roman" pitchFamily="18" charset="0"/>
                <a:cs typeface="Times New Roman" pitchFamily="18" charset="0"/>
              </a:rPr>
              <a:t>- Học thuộc: Quy tắc nhân, chia các phân thức đại số và tính chất của phép nhân phân thức.</a:t>
            </a:r>
          </a:p>
          <a:p>
            <a:pPr algn="just"/>
            <a:r>
              <a:rPr lang="en-US" sz="3200">
                <a:solidFill>
                  <a:schemeClr val="tx1">
                    <a:lumMod val="95000"/>
                    <a:lumOff val="5000"/>
                  </a:schemeClr>
                </a:solidFill>
                <a:latin typeface="Times New Roman" pitchFamily="18" charset="0"/>
                <a:cs typeface="Times New Roman" pitchFamily="18" charset="0"/>
              </a:rPr>
              <a:t>- Làm bài tập … trong SBT trang ...</a:t>
            </a:r>
          </a:p>
          <a:p>
            <a:pPr algn="just"/>
            <a:r>
              <a:rPr lang="en-US" sz="3200">
                <a:solidFill>
                  <a:schemeClr val="tx1">
                    <a:lumMod val="95000"/>
                    <a:lumOff val="5000"/>
                  </a:schemeClr>
                </a:solidFill>
                <a:latin typeface="Times New Roman" pitchFamily="18" charset="0"/>
                <a:cs typeface="Times New Roman" pitchFamily="18" charset="0"/>
              </a:rPr>
              <a:t>- Tìm hiểu Bài tập cuối chương II chuẩn bị tiết sau.</a:t>
            </a:r>
          </a:p>
        </p:txBody>
      </p:sp>
    </p:spTree>
    <p:extLst>
      <p:ext uri="{BB962C8B-B14F-4D97-AF65-F5344CB8AC3E}">
        <p14:creationId xmlns:p14="http://schemas.microsoft.com/office/powerpoint/2010/main" val="4858432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up)">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hủ đề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hủ đề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Chủ đề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2533</TotalTime>
  <Words>2597</Words>
  <Application>Microsoft Office PowerPoint</Application>
  <PresentationFormat>On-screen Show (16:9)</PresentationFormat>
  <Paragraphs>299</Paragraphs>
  <Slides>37</Slides>
  <Notes>22</Notes>
  <HiddenSlides>0</HiddenSlides>
  <MMClips>2</MMClips>
  <ScaleCrop>false</ScaleCrop>
  <HeadingPairs>
    <vt:vector size="6" baseType="variant">
      <vt:variant>
        <vt:lpstr>Fonts Used</vt:lpstr>
      </vt:variant>
      <vt:variant>
        <vt:i4>11</vt:i4>
      </vt:variant>
      <vt:variant>
        <vt:lpstr>Theme</vt:lpstr>
      </vt:variant>
      <vt:variant>
        <vt:i4>4</vt:i4>
      </vt:variant>
      <vt:variant>
        <vt:lpstr>Slide Titles</vt:lpstr>
      </vt:variant>
      <vt:variant>
        <vt:i4>37</vt:i4>
      </vt:variant>
    </vt:vector>
  </HeadingPairs>
  <TitlesOfParts>
    <vt:vector size="52" baseType="lpstr">
      <vt:lpstr>等线</vt:lpstr>
      <vt:lpstr>Arial</vt:lpstr>
      <vt:lpstr>Calibri</vt:lpstr>
      <vt:lpstr>Calibri Light</vt:lpstr>
      <vt:lpstr>Cambria Math</vt:lpstr>
      <vt:lpstr>Comic Sans MS</vt:lpstr>
      <vt:lpstr>Times New Roman</vt:lpstr>
      <vt:lpstr>Webdings</vt:lpstr>
      <vt:lpstr>Wingdings</vt:lpstr>
      <vt:lpstr>字魂59号-创粗黑</vt:lpstr>
      <vt:lpstr>思源黑体 Heavy</vt:lpstr>
      <vt:lpstr>Office Theme</vt:lpstr>
      <vt:lpstr>Chủ đề Office</vt:lpstr>
      <vt:lpstr>1_Chủ đề Office</vt:lpstr>
      <vt:lpstr>2_Chủ đề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Bản trình bày PowerPoint</dc:title>
  <dc:creator>Thuan Nguyen Thi My</dc:creator>
  <cp:lastModifiedBy>phiatruoclabautroi.nangsom@gmail.com</cp:lastModifiedBy>
  <cp:revision>377</cp:revision>
  <dcterms:created xsi:type="dcterms:W3CDTF">2021-07-22T17:31:00Z</dcterms:created>
  <dcterms:modified xsi:type="dcterms:W3CDTF">2023-08-06T11:55:46Z</dcterms:modified>
</cp:coreProperties>
</file>