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685" r:id="rId3"/>
    <p:sldMasterId id="2147483697" r:id="rId4"/>
  </p:sldMasterIdLst>
  <p:notesMasterIdLst>
    <p:notesMasterId r:id="rId24"/>
  </p:notesMasterIdLst>
  <p:sldIdLst>
    <p:sldId id="257" r:id="rId5"/>
    <p:sldId id="258" r:id="rId6"/>
    <p:sldId id="277" r:id="rId7"/>
    <p:sldId id="260" r:id="rId8"/>
    <p:sldId id="261" r:id="rId9"/>
    <p:sldId id="266" r:id="rId10"/>
    <p:sldId id="267" r:id="rId11"/>
    <p:sldId id="268" r:id="rId12"/>
    <p:sldId id="269" r:id="rId13"/>
    <p:sldId id="263" r:id="rId14"/>
    <p:sldId id="264" r:id="rId15"/>
    <p:sldId id="265" r:id="rId16"/>
    <p:sldId id="272" r:id="rId17"/>
    <p:sldId id="273" r:id="rId18"/>
    <p:sldId id="274" r:id="rId19"/>
    <p:sldId id="275" r:id="rId20"/>
    <p:sldId id="276" r:id="rId21"/>
    <p:sldId id="271" r:id="rId22"/>
    <p:sldId id="270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" initials="A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1A6C867-5640-4890-9BBB-DBBB33C62E0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E595FF9-7F13-4589-ADB1-A98CFA417FE8}">
      <dgm:prSet phldrT="[Text]"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r>
            <a:rPr kumimoji="0" lang="en-US" altLang="en-US" sz="32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kumimoji="0" lang="en-US" altLang="en-US" sz="3200" b="1" i="0" u="none" strike="noStrike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Giáo</a:t>
          </a:r>
          <a:r>
            <a:rPr kumimoji="0" lang="en-US" altLang="en-US" sz="32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kumimoji="0" lang="en-US" altLang="en-US" sz="3200" b="1" i="0" u="none" strike="noStrike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viên</a:t>
          </a:r>
          <a:endParaRPr lang="en-US" sz="3200" dirty="0"/>
        </a:p>
      </dgm:t>
    </dgm:pt>
    <dgm:pt modelId="{B327BC0A-A89C-479E-B8CD-C46EF1DB42D9}" type="parTrans" cxnId="{98EF93F6-9645-42BA-9EDE-0684263968A6}">
      <dgm:prSet/>
      <dgm:spPr/>
      <dgm:t>
        <a:bodyPr/>
        <a:lstStyle/>
        <a:p>
          <a:endParaRPr lang="en-US"/>
        </a:p>
      </dgm:t>
    </dgm:pt>
    <dgm:pt modelId="{41D8AE83-6358-42AE-B439-0EFC9D377ED1}" type="sibTrans" cxnId="{98EF93F6-9645-42BA-9EDE-0684263968A6}">
      <dgm:prSet/>
      <dgm:spPr/>
      <dgm:t>
        <a:bodyPr/>
        <a:lstStyle/>
        <a:p>
          <a:endParaRPr lang="en-US"/>
        </a:p>
      </dgm:t>
    </dgm:pt>
    <dgm:pt modelId="{ECA0ABAF-B23C-4736-AEB9-5FAE681D07FA}">
      <dgm:prSet phldrT="[Text]" custT="1"/>
      <dgm:spPr/>
      <dgm:t>
        <a:bodyPr/>
        <a:lstStyle/>
        <a:p>
          <a:r>
            <a:rPr lang="en-US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SGK, </a:t>
          </a:r>
          <a:r>
            <a:rPr lang="en-US" sz="3200" dirty="0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giáo</a:t>
          </a:r>
          <a:r>
            <a:rPr lang="en-US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án</a:t>
          </a:r>
          <a:r>
            <a:rPr lang="en-US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dirty="0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bảng</a:t>
          </a:r>
          <a:r>
            <a:rPr lang="en-US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phụ</a:t>
          </a:r>
          <a:r>
            <a:rPr lang="en-US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dirty="0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máy</a:t>
          </a:r>
          <a:r>
            <a:rPr lang="en-US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chiếu</a:t>
          </a:r>
          <a:endParaRPr lang="en-US" sz="3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44464D3-94BC-4791-92AF-D4DDB39C3B1A}" type="parTrans" cxnId="{8424536B-BE7E-4427-8F9D-11FD9E33F2DF}">
      <dgm:prSet/>
      <dgm:spPr/>
      <dgm:t>
        <a:bodyPr/>
        <a:lstStyle/>
        <a:p>
          <a:endParaRPr lang="en-US"/>
        </a:p>
      </dgm:t>
    </dgm:pt>
    <dgm:pt modelId="{C021D020-C3B9-4ABB-A06B-CC452B865337}" type="sibTrans" cxnId="{8424536B-BE7E-4427-8F9D-11FD9E33F2DF}">
      <dgm:prSet/>
      <dgm:spPr/>
      <dgm:t>
        <a:bodyPr/>
        <a:lstStyle/>
        <a:p>
          <a:endParaRPr lang="en-US"/>
        </a:p>
      </dgm:t>
    </dgm:pt>
    <dgm:pt modelId="{3B33AAEF-2BF8-4EBB-A3B1-62835B5C81BF}">
      <dgm:prSet phldrT="[Text]"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r>
            <a:rPr 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sz="3200" b="1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sinh</a:t>
          </a:r>
          <a:endParaRPr lang="en-US" sz="3200" dirty="0"/>
        </a:p>
      </dgm:t>
    </dgm:pt>
    <dgm:pt modelId="{887C755C-0A39-4BCA-B05A-04B6066CC9B9}" type="parTrans" cxnId="{114F78D7-52EA-4C98-83EA-2E3113FBAE6C}">
      <dgm:prSet/>
      <dgm:spPr/>
      <dgm:t>
        <a:bodyPr/>
        <a:lstStyle/>
        <a:p>
          <a:endParaRPr lang="en-US"/>
        </a:p>
      </dgm:t>
    </dgm:pt>
    <dgm:pt modelId="{8A81B1FB-67E6-4DD3-8927-4689A7E10F68}" type="sibTrans" cxnId="{114F78D7-52EA-4C98-83EA-2E3113FBAE6C}">
      <dgm:prSet/>
      <dgm:spPr/>
      <dgm:t>
        <a:bodyPr/>
        <a:lstStyle/>
        <a:p>
          <a:endParaRPr lang="en-US"/>
        </a:p>
      </dgm:t>
    </dgm:pt>
    <dgm:pt modelId="{704E6F5A-9DD3-4463-B617-DAC4CB1475BA}">
      <dgm:prSet phldrT="[Text]" custT="1"/>
      <dgm:spPr/>
      <dgm:t>
        <a:bodyPr/>
        <a:lstStyle/>
        <a:p>
          <a:r>
            <a:rPr lang="en-US" sz="32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SGK, </a:t>
          </a:r>
          <a:r>
            <a:rPr lang="en-US" sz="3200" dirty="0" err="1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máy</a:t>
          </a:r>
          <a:r>
            <a:rPr lang="en-US" sz="32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tính</a:t>
          </a:r>
          <a:r>
            <a:rPr lang="en-US" sz="32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cầm</a:t>
          </a:r>
          <a:r>
            <a:rPr lang="en-US" sz="32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tay</a:t>
          </a:r>
          <a:endParaRPr lang="en-US" sz="3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7A9CE6-AF4E-472F-AD59-A231136EB5D9}" type="parTrans" cxnId="{D4D75E30-4B78-4946-8E43-D2A67A5959C0}">
      <dgm:prSet/>
      <dgm:spPr/>
      <dgm:t>
        <a:bodyPr/>
        <a:lstStyle/>
        <a:p>
          <a:endParaRPr lang="en-US"/>
        </a:p>
      </dgm:t>
    </dgm:pt>
    <dgm:pt modelId="{3EE0876E-E618-456F-81E9-FBAA95CF7E2B}" type="sibTrans" cxnId="{D4D75E30-4B78-4946-8E43-D2A67A5959C0}">
      <dgm:prSet/>
      <dgm:spPr/>
      <dgm:t>
        <a:bodyPr/>
        <a:lstStyle/>
        <a:p>
          <a:endParaRPr lang="en-US"/>
        </a:p>
      </dgm:t>
    </dgm:pt>
    <dgm:pt modelId="{E1F6625C-DEE5-4E81-9E17-CE182C3F5B83}">
      <dgm:prSet phldrT="[Text]" custT="1"/>
      <dgm:spPr/>
      <dgm:t>
        <a:bodyPr/>
        <a:lstStyle/>
        <a:p>
          <a:r>
            <a:rPr lang="en-US" sz="3200" dirty="0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Phiếu</a:t>
          </a:r>
          <a:r>
            <a:rPr lang="en-US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đánh</a:t>
          </a:r>
          <a:r>
            <a:rPr lang="en-US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giá</a:t>
          </a:r>
          <a:r>
            <a:rPr lang="en-US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…</a:t>
          </a:r>
        </a:p>
      </dgm:t>
    </dgm:pt>
    <dgm:pt modelId="{36AAC359-CE2D-49C3-8DCE-CD6A0AB76C47}" type="parTrans" cxnId="{16414EC6-8CBC-4C11-938D-F4D86DEAFD64}">
      <dgm:prSet/>
      <dgm:spPr/>
      <dgm:t>
        <a:bodyPr/>
        <a:lstStyle/>
        <a:p>
          <a:endParaRPr lang="en-US"/>
        </a:p>
      </dgm:t>
    </dgm:pt>
    <dgm:pt modelId="{C1C3EF18-84B5-4FA0-8B06-B82A0F1FB869}" type="sibTrans" cxnId="{16414EC6-8CBC-4C11-938D-F4D86DEAFD64}">
      <dgm:prSet/>
      <dgm:spPr/>
      <dgm:t>
        <a:bodyPr/>
        <a:lstStyle/>
        <a:p>
          <a:endParaRPr lang="en-US"/>
        </a:p>
      </dgm:t>
    </dgm:pt>
    <dgm:pt modelId="{7C640BC9-3B54-462E-81CB-2C5C26E6BC7C}">
      <dgm:prSet phldrT="[Text]" custT="1"/>
      <dgm:spPr/>
      <dgm:t>
        <a:bodyPr/>
        <a:lstStyle/>
        <a:p>
          <a:r>
            <a:rPr lang="en-US" sz="3200" dirty="0" err="1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Giấy</a:t>
          </a:r>
          <a:r>
            <a:rPr lang="en-US" sz="32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A0, A4…</a:t>
          </a:r>
          <a:endParaRPr lang="en-US" sz="3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D2FF963-9027-4683-9E96-547AE7F71337}" type="parTrans" cxnId="{0C9C6203-F4AB-4245-B661-DDE3B284A297}">
      <dgm:prSet/>
      <dgm:spPr/>
      <dgm:t>
        <a:bodyPr/>
        <a:lstStyle/>
        <a:p>
          <a:endParaRPr lang="en-US"/>
        </a:p>
      </dgm:t>
    </dgm:pt>
    <dgm:pt modelId="{64865A18-553A-4E74-892F-46AD1B65C9B8}" type="sibTrans" cxnId="{0C9C6203-F4AB-4245-B661-DDE3B284A297}">
      <dgm:prSet/>
      <dgm:spPr/>
      <dgm:t>
        <a:bodyPr/>
        <a:lstStyle/>
        <a:p>
          <a:endParaRPr lang="en-US"/>
        </a:p>
      </dgm:t>
    </dgm:pt>
    <dgm:pt modelId="{D71F825F-8A65-4BDA-BC7A-08775CC4F943}">
      <dgm:prSet phldrT="[Text]" custT="1"/>
      <dgm:spPr/>
      <dgm:t>
        <a:bodyPr/>
        <a:lstStyle/>
        <a:p>
          <a:endParaRPr lang="en-US" sz="3200" dirty="0"/>
        </a:p>
      </dgm:t>
    </dgm:pt>
    <dgm:pt modelId="{340B0917-AE02-47E8-991A-57C2FEF6B492}" type="parTrans" cxnId="{949833C7-880F-431F-9337-C36D09FD7E69}">
      <dgm:prSet/>
      <dgm:spPr/>
      <dgm:t>
        <a:bodyPr/>
        <a:lstStyle/>
        <a:p>
          <a:endParaRPr lang="en-US"/>
        </a:p>
      </dgm:t>
    </dgm:pt>
    <dgm:pt modelId="{EEA8AB36-2CE6-4B2C-BE03-742C9EF0AE15}" type="sibTrans" cxnId="{949833C7-880F-431F-9337-C36D09FD7E69}">
      <dgm:prSet/>
      <dgm:spPr/>
      <dgm:t>
        <a:bodyPr/>
        <a:lstStyle/>
        <a:p>
          <a:endParaRPr lang="en-US"/>
        </a:p>
      </dgm:t>
    </dgm:pt>
    <dgm:pt modelId="{EBF0A97A-EDF1-4C47-8ECB-5F5F6A8E456D}" type="pres">
      <dgm:prSet presAssocID="{E1A6C867-5640-4890-9BBB-DBBB33C62E0E}" presName="linear" presStyleCnt="0">
        <dgm:presLayoutVars>
          <dgm:animLvl val="lvl"/>
          <dgm:resizeHandles val="exact"/>
        </dgm:presLayoutVars>
      </dgm:prSet>
      <dgm:spPr/>
    </dgm:pt>
    <dgm:pt modelId="{E5C9E7A5-AF2E-4D50-8726-C7D64A106B64}" type="pres">
      <dgm:prSet presAssocID="{8E595FF9-7F13-4589-ADB1-A98CFA417FE8}" presName="parentText" presStyleLbl="node1" presStyleIdx="0" presStyleCnt="2" custLinFactNeighborY="614">
        <dgm:presLayoutVars>
          <dgm:chMax val="0"/>
          <dgm:bulletEnabled val="1"/>
        </dgm:presLayoutVars>
      </dgm:prSet>
      <dgm:spPr/>
    </dgm:pt>
    <dgm:pt modelId="{0DFB8EA2-E9F4-4E7D-B5BF-ABC527E44C63}" type="pres">
      <dgm:prSet presAssocID="{8E595FF9-7F13-4589-ADB1-A98CFA417FE8}" presName="childText" presStyleLbl="revTx" presStyleIdx="0" presStyleCnt="2">
        <dgm:presLayoutVars>
          <dgm:bulletEnabled val="1"/>
        </dgm:presLayoutVars>
      </dgm:prSet>
      <dgm:spPr/>
    </dgm:pt>
    <dgm:pt modelId="{D2408717-B530-41AC-B5CE-E14FAEC5B062}" type="pres">
      <dgm:prSet presAssocID="{3B33AAEF-2BF8-4EBB-A3B1-62835B5C81BF}" presName="parentText" presStyleLbl="node1" presStyleIdx="1" presStyleCnt="2" custLinFactNeighborY="-10344">
        <dgm:presLayoutVars>
          <dgm:chMax val="0"/>
          <dgm:bulletEnabled val="1"/>
        </dgm:presLayoutVars>
      </dgm:prSet>
      <dgm:spPr/>
    </dgm:pt>
    <dgm:pt modelId="{8F3B6D51-6576-4847-95F8-097004C88A78}" type="pres">
      <dgm:prSet presAssocID="{3B33AAEF-2BF8-4EBB-A3B1-62835B5C81BF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0C9C6203-F4AB-4245-B661-DDE3B284A297}" srcId="{3B33AAEF-2BF8-4EBB-A3B1-62835B5C81BF}" destId="{7C640BC9-3B54-462E-81CB-2C5C26E6BC7C}" srcOrd="1" destOrd="0" parTransId="{4D2FF963-9027-4683-9E96-547AE7F71337}" sibTransId="{64865A18-553A-4E74-892F-46AD1B65C9B8}"/>
    <dgm:cxn modelId="{2ACFD60D-ABB2-4145-BA35-09A5FD91CFF0}" type="presOf" srcId="{8E595FF9-7F13-4589-ADB1-A98CFA417FE8}" destId="{E5C9E7A5-AF2E-4D50-8726-C7D64A106B64}" srcOrd="0" destOrd="0" presId="urn:microsoft.com/office/officeart/2005/8/layout/vList2"/>
    <dgm:cxn modelId="{3A28E52C-05AC-464F-BC2C-AE5BA1C059F0}" type="presOf" srcId="{E1A6C867-5640-4890-9BBB-DBBB33C62E0E}" destId="{EBF0A97A-EDF1-4C47-8ECB-5F5F6A8E456D}" srcOrd="0" destOrd="0" presId="urn:microsoft.com/office/officeart/2005/8/layout/vList2"/>
    <dgm:cxn modelId="{D4D75E30-4B78-4946-8E43-D2A67A5959C0}" srcId="{3B33AAEF-2BF8-4EBB-A3B1-62835B5C81BF}" destId="{704E6F5A-9DD3-4463-B617-DAC4CB1475BA}" srcOrd="0" destOrd="0" parTransId="{527A9CE6-AF4E-472F-AD59-A231136EB5D9}" sibTransId="{3EE0876E-E618-456F-81E9-FBAA95CF7E2B}"/>
    <dgm:cxn modelId="{99C0CA34-B0CB-444B-8AAD-810CD5D103FE}" type="presOf" srcId="{ECA0ABAF-B23C-4736-AEB9-5FAE681D07FA}" destId="{0DFB8EA2-E9F4-4E7D-B5BF-ABC527E44C63}" srcOrd="0" destOrd="0" presId="urn:microsoft.com/office/officeart/2005/8/layout/vList2"/>
    <dgm:cxn modelId="{FD09A55E-6FC0-4B08-8C11-21482B1E3979}" type="presOf" srcId="{3B33AAEF-2BF8-4EBB-A3B1-62835B5C81BF}" destId="{D2408717-B530-41AC-B5CE-E14FAEC5B062}" srcOrd="0" destOrd="0" presId="urn:microsoft.com/office/officeart/2005/8/layout/vList2"/>
    <dgm:cxn modelId="{8424536B-BE7E-4427-8F9D-11FD9E33F2DF}" srcId="{8E595FF9-7F13-4589-ADB1-A98CFA417FE8}" destId="{ECA0ABAF-B23C-4736-AEB9-5FAE681D07FA}" srcOrd="0" destOrd="0" parTransId="{A44464D3-94BC-4791-92AF-D4DDB39C3B1A}" sibTransId="{C021D020-C3B9-4ABB-A06B-CC452B865337}"/>
    <dgm:cxn modelId="{770E6D75-2589-4F18-8B25-2642615E4FB6}" type="presOf" srcId="{E1F6625C-DEE5-4E81-9E17-CE182C3F5B83}" destId="{0DFB8EA2-E9F4-4E7D-B5BF-ABC527E44C63}" srcOrd="0" destOrd="1" presId="urn:microsoft.com/office/officeart/2005/8/layout/vList2"/>
    <dgm:cxn modelId="{8C2EF9A6-E286-4D8C-9B5D-AA58CB61699C}" type="presOf" srcId="{7C640BC9-3B54-462E-81CB-2C5C26E6BC7C}" destId="{8F3B6D51-6576-4847-95F8-097004C88A78}" srcOrd="0" destOrd="1" presId="urn:microsoft.com/office/officeart/2005/8/layout/vList2"/>
    <dgm:cxn modelId="{16414EC6-8CBC-4C11-938D-F4D86DEAFD64}" srcId="{8E595FF9-7F13-4589-ADB1-A98CFA417FE8}" destId="{E1F6625C-DEE5-4E81-9E17-CE182C3F5B83}" srcOrd="1" destOrd="0" parTransId="{36AAC359-CE2D-49C3-8DCE-CD6A0AB76C47}" sibTransId="{C1C3EF18-84B5-4FA0-8B06-B82A0F1FB869}"/>
    <dgm:cxn modelId="{949833C7-880F-431F-9337-C36D09FD7E69}" srcId="{8E595FF9-7F13-4589-ADB1-A98CFA417FE8}" destId="{D71F825F-8A65-4BDA-BC7A-08775CC4F943}" srcOrd="2" destOrd="0" parTransId="{340B0917-AE02-47E8-991A-57C2FEF6B492}" sibTransId="{EEA8AB36-2CE6-4B2C-BE03-742C9EF0AE15}"/>
    <dgm:cxn modelId="{BA5B9CD6-AF1A-4D79-8DC3-9ED6964CB5F5}" type="presOf" srcId="{D71F825F-8A65-4BDA-BC7A-08775CC4F943}" destId="{0DFB8EA2-E9F4-4E7D-B5BF-ABC527E44C63}" srcOrd="0" destOrd="2" presId="urn:microsoft.com/office/officeart/2005/8/layout/vList2"/>
    <dgm:cxn modelId="{114F78D7-52EA-4C98-83EA-2E3113FBAE6C}" srcId="{E1A6C867-5640-4890-9BBB-DBBB33C62E0E}" destId="{3B33AAEF-2BF8-4EBB-A3B1-62835B5C81BF}" srcOrd="1" destOrd="0" parTransId="{887C755C-0A39-4BCA-B05A-04B6066CC9B9}" sibTransId="{8A81B1FB-67E6-4DD3-8927-4689A7E10F68}"/>
    <dgm:cxn modelId="{31096CDC-920C-4489-BD01-670DA5CE15D5}" type="presOf" srcId="{704E6F5A-9DD3-4463-B617-DAC4CB1475BA}" destId="{8F3B6D51-6576-4847-95F8-097004C88A78}" srcOrd="0" destOrd="0" presId="urn:microsoft.com/office/officeart/2005/8/layout/vList2"/>
    <dgm:cxn modelId="{98EF93F6-9645-42BA-9EDE-0684263968A6}" srcId="{E1A6C867-5640-4890-9BBB-DBBB33C62E0E}" destId="{8E595FF9-7F13-4589-ADB1-A98CFA417FE8}" srcOrd="0" destOrd="0" parTransId="{B327BC0A-A89C-479E-B8CD-C46EF1DB42D9}" sibTransId="{41D8AE83-6358-42AE-B439-0EFC9D377ED1}"/>
    <dgm:cxn modelId="{9F1AFFF0-E33D-4DC7-B3E7-D911C79A7F1A}" type="presParOf" srcId="{EBF0A97A-EDF1-4C47-8ECB-5F5F6A8E456D}" destId="{E5C9E7A5-AF2E-4D50-8726-C7D64A106B64}" srcOrd="0" destOrd="0" presId="urn:microsoft.com/office/officeart/2005/8/layout/vList2"/>
    <dgm:cxn modelId="{88644A3A-F668-480A-850D-C179F4F6DD3A}" type="presParOf" srcId="{EBF0A97A-EDF1-4C47-8ECB-5F5F6A8E456D}" destId="{0DFB8EA2-E9F4-4E7D-B5BF-ABC527E44C63}" srcOrd="1" destOrd="0" presId="urn:microsoft.com/office/officeart/2005/8/layout/vList2"/>
    <dgm:cxn modelId="{6C8D77FC-A446-430E-A02D-DAFAB5B7BD9F}" type="presParOf" srcId="{EBF0A97A-EDF1-4C47-8ECB-5F5F6A8E456D}" destId="{D2408717-B530-41AC-B5CE-E14FAEC5B062}" srcOrd="2" destOrd="0" presId="urn:microsoft.com/office/officeart/2005/8/layout/vList2"/>
    <dgm:cxn modelId="{91D390D9-0792-4B7E-8561-3CDA6BC8385E}" type="presParOf" srcId="{EBF0A97A-EDF1-4C47-8ECB-5F5F6A8E456D}" destId="{8F3B6D51-6576-4847-95F8-097004C88A78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C9E7A5-AF2E-4D50-8726-C7D64A106B64}">
      <dsp:nvSpPr>
        <dsp:cNvPr id="0" name=""/>
        <dsp:cNvSpPr/>
      </dsp:nvSpPr>
      <dsp:spPr>
        <a:xfrm>
          <a:off x="0" y="359825"/>
          <a:ext cx="8128000" cy="1216800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en-US" altLang="en-US" sz="3200" b="1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kumimoji="0" lang="en-US" altLang="en-US" sz="3200" b="1" i="0" u="none" strike="noStrike" kern="1200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Giáo</a:t>
          </a:r>
          <a:r>
            <a:rPr kumimoji="0" lang="en-US" altLang="en-US" sz="3200" b="1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kumimoji="0" lang="en-US" altLang="en-US" sz="3200" b="1" i="0" u="none" strike="noStrike" kern="1200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viên</a:t>
          </a:r>
          <a:endParaRPr lang="en-US" sz="3200" kern="1200" dirty="0"/>
        </a:p>
      </dsp:txBody>
      <dsp:txXfrm>
        <a:off x="59399" y="419224"/>
        <a:ext cx="8009202" cy="1098002"/>
      </dsp:txXfrm>
    </dsp:sp>
    <dsp:sp modelId="{0DFB8EA2-E9F4-4E7D-B5BF-ABC527E44C63}">
      <dsp:nvSpPr>
        <dsp:cNvPr id="0" name=""/>
        <dsp:cNvSpPr/>
      </dsp:nvSpPr>
      <dsp:spPr>
        <a:xfrm>
          <a:off x="0" y="1566918"/>
          <a:ext cx="8128000" cy="15809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8064" tIns="40640" rIns="227584" bIns="4064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3200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SGK, </a:t>
          </a:r>
          <a:r>
            <a:rPr lang="en-US" sz="3200" kern="1200" dirty="0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giáo</a:t>
          </a:r>
          <a:r>
            <a:rPr lang="en-US" sz="3200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án</a:t>
          </a:r>
          <a:r>
            <a:rPr lang="en-US" sz="3200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kern="1200" dirty="0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bảng</a:t>
          </a:r>
          <a:r>
            <a:rPr lang="en-US" sz="3200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phụ</a:t>
          </a:r>
          <a:r>
            <a:rPr lang="en-US" sz="3200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kern="1200" dirty="0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máy</a:t>
          </a:r>
          <a:r>
            <a:rPr lang="en-US" sz="3200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chiếu</a:t>
          </a:r>
          <a:endParaRPr lang="en-US" sz="3200" kern="1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3200" kern="1200" dirty="0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Phiếu</a:t>
          </a:r>
          <a:r>
            <a:rPr lang="en-US" sz="3200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đánh</a:t>
          </a:r>
          <a:r>
            <a:rPr lang="en-US" sz="3200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giá</a:t>
          </a:r>
          <a:r>
            <a:rPr lang="en-US" sz="3200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…</a:t>
          </a: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en-US" sz="3200" kern="1200" dirty="0"/>
        </a:p>
      </dsp:txBody>
      <dsp:txXfrm>
        <a:off x="0" y="1566918"/>
        <a:ext cx="8128000" cy="1580962"/>
      </dsp:txXfrm>
    </dsp:sp>
    <dsp:sp modelId="{D2408717-B530-41AC-B5CE-E14FAEC5B062}">
      <dsp:nvSpPr>
        <dsp:cNvPr id="0" name=""/>
        <dsp:cNvSpPr/>
      </dsp:nvSpPr>
      <dsp:spPr>
        <a:xfrm>
          <a:off x="0" y="3036538"/>
          <a:ext cx="8128000" cy="1216800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sz="3200" b="1" kern="1200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3200" b="1" kern="12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sinh</a:t>
          </a:r>
          <a:endParaRPr lang="en-US" sz="3200" kern="1200" dirty="0"/>
        </a:p>
      </dsp:txBody>
      <dsp:txXfrm>
        <a:off x="59399" y="3095937"/>
        <a:ext cx="8009202" cy="1098002"/>
      </dsp:txXfrm>
    </dsp:sp>
    <dsp:sp modelId="{8F3B6D51-6576-4847-95F8-097004C88A78}">
      <dsp:nvSpPr>
        <dsp:cNvPr id="0" name=""/>
        <dsp:cNvSpPr/>
      </dsp:nvSpPr>
      <dsp:spPr>
        <a:xfrm>
          <a:off x="0" y="4364681"/>
          <a:ext cx="8128000" cy="1076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8064" tIns="40640" rIns="227584" bIns="4064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3200" kern="12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SGK, </a:t>
          </a:r>
          <a:r>
            <a:rPr lang="en-US" sz="3200" kern="1200" dirty="0" err="1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máy</a:t>
          </a:r>
          <a:r>
            <a:rPr lang="en-US" sz="3200" kern="12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tính</a:t>
          </a:r>
          <a:r>
            <a:rPr lang="en-US" sz="3200" kern="12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cầm</a:t>
          </a:r>
          <a:r>
            <a:rPr lang="en-US" sz="3200" kern="12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tay</a:t>
          </a:r>
          <a:endParaRPr lang="en-US" sz="3200" kern="1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3200" kern="1200" dirty="0" err="1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Giấy</a:t>
          </a:r>
          <a:r>
            <a:rPr lang="en-US" sz="3200" kern="12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A0, A4…</a:t>
          </a:r>
          <a:endParaRPr lang="en-US" sz="3200" kern="1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4364681"/>
        <a:ext cx="8128000" cy="10764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B4355A-ECCD-491D-8E5C-81D7B44D5CA9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389DAB-1747-46D1-B8BD-A503491DCB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5230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2B979B6-8E7C-4E90-8C9D-F537DFD7086F}" type="slidenum">
              <a: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6137095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2B979B6-8E7C-4E90-8C9D-F537DFD7086F}" type="slidenum">
              <a: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6689602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2B979B6-8E7C-4E90-8C9D-F537DFD7086F}" type="slidenum">
              <a: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9419761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2B979B6-8E7C-4E90-8C9D-F537DFD7086F}" type="slidenum">
              <a: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041807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êu đề Bản chiế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56BE5A3A-290B-4650-8837-C7DF6B09D7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Tiêu đề phụ 2">
            <a:extLst>
              <a:ext uri="{FF2B5EF4-FFF2-40B4-BE49-F238E27FC236}">
                <a16:creationId xmlns:a16="http://schemas.microsoft.com/office/drawing/2014/main" id="{FAAB943A-05E5-4DBB-9439-4AA9AB58B9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vi-VN"/>
              <a:t>Bấm để chỉnh sửa kiểu tiêu đề phụ của Bản cái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937A2A3E-C51E-4812-928F-9F6EDF7D68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4E7793D6-E57D-4A32-9BA2-23F3DF086B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658CFE39-66CB-4FC5-B2FF-60BABF3EF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744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êu đề và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284C8E96-EA78-40BF-BDB6-5AD323A5C4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B1FAEDDC-B817-4EED-9D53-E7D15904C0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57E5799D-AEA1-46D7-9F99-374B9CA012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1E9E9318-9CF6-4ACA-A5CE-866349534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0FD000B7-C01C-4DE0-BFB4-7BE0BE3141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44318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Đầu trang của Phầ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41D6E89E-E412-49B0-BE62-F2EE4A2B26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2">
            <a:extLst>
              <a:ext uri="{FF2B5EF4-FFF2-40B4-BE49-F238E27FC236}">
                <a16:creationId xmlns:a16="http://schemas.microsoft.com/office/drawing/2014/main" id="{681F4A66-C7C1-48F5-AAB5-5A374166AB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DCD16AEB-16D5-42CA-9537-FAD06C886A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5110061A-2295-4F39-894F-8BF3905A0D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84EAFA22-2B3E-47BF-8F5E-F64F865092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53935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Hai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A9761EA5-4D33-4A36-8325-0AFDE8063B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C9285093-E273-47EC-8BFD-2D378C93B7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ội dung 3">
            <a:extLst>
              <a:ext uri="{FF2B5EF4-FFF2-40B4-BE49-F238E27FC236}">
                <a16:creationId xmlns:a16="http://schemas.microsoft.com/office/drawing/2014/main" id="{E200BCDF-53F2-4681-B896-B97C759BB4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5" name="Chỗ dành sẵn cho Ngày tháng 4">
            <a:extLst>
              <a:ext uri="{FF2B5EF4-FFF2-40B4-BE49-F238E27FC236}">
                <a16:creationId xmlns:a16="http://schemas.microsoft.com/office/drawing/2014/main" id="{B86C5409-E40F-4002-9C0B-84C74584F1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6" name="Chỗ dành sẵn cho Chân trang 5">
            <a:extLst>
              <a:ext uri="{FF2B5EF4-FFF2-40B4-BE49-F238E27FC236}">
                <a16:creationId xmlns:a16="http://schemas.microsoft.com/office/drawing/2014/main" id="{03742CB6-7BBC-4CCA-A49E-F4B0DB855D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hỗ dành sẵn cho Số hiệu Bản chiếu 6">
            <a:extLst>
              <a:ext uri="{FF2B5EF4-FFF2-40B4-BE49-F238E27FC236}">
                <a16:creationId xmlns:a16="http://schemas.microsoft.com/office/drawing/2014/main" id="{A4BB5FB3-9A75-4DFD-82CE-F2954A1640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791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hép so sán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DA5CC030-E22D-4C7E-B82F-6C746FBEE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2">
            <a:extLst>
              <a:ext uri="{FF2B5EF4-FFF2-40B4-BE49-F238E27FC236}">
                <a16:creationId xmlns:a16="http://schemas.microsoft.com/office/drawing/2014/main" id="{AA1C16AB-9FFB-4D1E-9898-18C983971D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4" name="Chỗ dành sẵn cho Nội dung 3">
            <a:extLst>
              <a:ext uri="{FF2B5EF4-FFF2-40B4-BE49-F238E27FC236}">
                <a16:creationId xmlns:a16="http://schemas.microsoft.com/office/drawing/2014/main" id="{B848FA3B-CE27-4FB9-967B-9D7414F8DD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5" name="Chỗ dành sẵn cho Văn bản 4">
            <a:extLst>
              <a:ext uri="{FF2B5EF4-FFF2-40B4-BE49-F238E27FC236}">
                <a16:creationId xmlns:a16="http://schemas.microsoft.com/office/drawing/2014/main" id="{A3946EAB-6249-4D4C-BE84-13FD263232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6" name="Chỗ dành sẵn cho Nội dung 5">
            <a:extLst>
              <a:ext uri="{FF2B5EF4-FFF2-40B4-BE49-F238E27FC236}">
                <a16:creationId xmlns:a16="http://schemas.microsoft.com/office/drawing/2014/main" id="{0CB35F50-BC3C-4EE3-8A42-9DE4B0D930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7" name="Chỗ dành sẵn cho Ngày tháng 6">
            <a:extLst>
              <a:ext uri="{FF2B5EF4-FFF2-40B4-BE49-F238E27FC236}">
                <a16:creationId xmlns:a16="http://schemas.microsoft.com/office/drawing/2014/main" id="{054FDB98-3C96-4BC5-8100-EFDBD032C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8" name="Chỗ dành sẵn cho Chân trang 7">
            <a:extLst>
              <a:ext uri="{FF2B5EF4-FFF2-40B4-BE49-F238E27FC236}">
                <a16:creationId xmlns:a16="http://schemas.microsoft.com/office/drawing/2014/main" id="{CE02A3A8-70AB-4CBC-B228-8EE92B606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Chỗ dành sẵn cho Số hiệu Bản chiếu 8">
            <a:extLst>
              <a:ext uri="{FF2B5EF4-FFF2-40B4-BE49-F238E27FC236}">
                <a16:creationId xmlns:a16="http://schemas.microsoft.com/office/drawing/2014/main" id="{271F50C4-EB83-47B1-B971-F20016E98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16655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hỉ Tiêu đê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1DD26466-4061-4AEE-A69B-CB196B06D4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gày tháng 2">
            <a:extLst>
              <a:ext uri="{FF2B5EF4-FFF2-40B4-BE49-F238E27FC236}">
                <a16:creationId xmlns:a16="http://schemas.microsoft.com/office/drawing/2014/main" id="{04544B7C-8624-48E3-9CF2-AFFE26A38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4" name="Chỗ dành sẵn cho Chân trang 3">
            <a:extLst>
              <a:ext uri="{FF2B5EF4-FFF2-40B4-BE49-F238E27FC236}">
                <a16:creationId xmlns:a16="http://schemas.microsoft.com/office/drawing/2014/main" id="{C1F059B1-CAD6-423E-A9CD-390BFB122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hỗ dành sẵn cho Số hiệu Bản chiếu 4">
            <a:extLst>
              <a:ext uri="{FF2B5EF4-FFF2-40B4-BE49-F238E27FC236}">
                <a16:creationId xmlns:a16="http://schemas.microsoft.com/office/drawing/2014/main" id="{EA24A03B-D71E-48E8-A1BE-FD13DDD60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4135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rố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Ngày tháng 1">
            <a:extLst>
              <a:ext uri="{FF2B5EF4-FFF2-40B4-BE49-F238E27FC236}">
                <a16:creationId xmlns:a16="http://schemas.microsoft.com/office/drawing/2014/main" id="{D6476802-3A7D-45C0-A6D8-6AA8567F3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3" name="Chỗ dành sẵn cho Chân trang 2">
            <a:extLst>
              <a:ext uri="{FF2B5EF4-FFF2-40B4-BE49-F238E27FC236}">
                <a16:creationId xmlns:a16="http://schemas.microsoft.com/office/drawing/2014/main" id="{1B13712D-5B04-4E6A-8A0F-5C28924999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hỗ dành sẵn cho Số hiệu Bản chiếu 3">
            <a:extLst>
              <a:ext uri="{FF2B5EF4-FFF2-40B4-BE49-F238E27FC236}">
                <a16:creationId xmlns:a16="http://schemas.microsoft.com/office/drawing/2014/main" id="{CA2E22E9-1CDF-4FDC-AAE0-4533882ED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235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ội dung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7C277932-5BE4-45E5-AC8E-FACA9EA330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E7281689-A220-4734-AC81-35FC709D0B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Văn bản 3">
            <a:extLst>
              <a:ext uri="{FF2B5EF4-FFF2-40B4-BE49-F238E27FC236}">
                <a16:creationId xmlns:a16="http://schemas.microsoft.com/office/drawing/2014/main" id="{81C09AB8-6206-4767-ADA0-0F5BFE4C75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5" name="Chỗ dành sẵn cho Ngày tháng 4">
            <a:extLst>
              <a:ext uri="{FF2B5EF4-FFF2-40B4-BE49-F238E27FC236}">
                <a16:creationId xmlns:a16="http://schemas.microsoft.com/office/drawing/2014/main" id="{2DF5A107-BA2F-4CEF-9B32-74906C309E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6" name="Chỗ dành sẵn cho Chân trang 5">
            <a:extLst>
              <a:ext uri="{FF2B5EF4-FFF2-40B4-BE49-F238E27FC236}">
                <a16:creationId xmlns:a16="http://schemas.microsoft.com/office/drawing/2014/main" id="{1C10382E-E862-41C1-A96E-11E22F413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hỗ dành sẵn cho Số hiệu Bản chiếu 6">
            <a:extLst>
              <a:ext uri="{FF2B5EF4-FFF2-40B4-BE49-F238E27FC236}">
                <a16:creationId xmlns:a16="http://schemas.microsoft.com/office/drawing/2014/main" id="{6D0F9C6B-8592-414D-89CA-B1BFD2E633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2939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̉nh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A00DA8BF-E5D9-46F3-BF21-BD18450303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Hình ảnh 2">
            <a:extLst>
              <a:ext uri="{FF2B5EF4-FFF2-40B4-BE49-F238E27FC236}">
                <a16:creationId xmlns:a16="http://schemas.microsoft.com/office/drawing/2014/main" id="{C43884FC-7CB4-4A84-8786-D3B218280DF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Chỗ dành sẵn cho Văn bản 3">
            <a:extLst>
              <a:ext uri="{FF2B5EF4-FFF2-40B4-BE49-F238E27FC236}">
                <a16:creationId xmlns:a16="http://schemas.microsoft.com/office/drawing/2014/main" id="{8292C80B-F672-4040-9ED6-176F3D4277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5" name="Chỗ dành sẵn cho Ngày tháng 4">
            <a:extLst>
              <a:ext uri="{FF2B5EF4-FFF2-40B4-BE49-F238E27FC236}">
                <a16:creationId xmlns:a16="http://schemas.microsoft.com/office/drawing/2014/main" id="{6776CA2F-89E0-48FF-B7DB-B7435BE2E5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6" name="Chỗ dành sẵn cho Chân trang 5">
            <a:extLst>
              <a:ext uri="{FF2B5EF4-FFF2-40B4-BE49-F238E27FC236}">
                <a16:creationId xmlns:a16="http://schemas.microsoft.com/office/drawing/2014/main" id="{2580E76E-FA8D-4FBC-BCFF-C35B879764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hỗ dành sẵn cho Số hiệu Bản chiếu 6">
            <a:extLst>
              <a:ext uri="{FF2B5EF4-FFF2-40B4-BE49-F238E27FC236}">
                <a16:creationId xmlns:a16="http://schemas.microsoft.com/office/drawing/2014/main" id="{CEBF6CBD-9D8A-44F6-BEBD-EA780CC7CD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5674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êu đề và Văn bản Dọ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76D26D3B-4D83-4901-B953-D52E007DF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Dọc 2">
            <a:extLst>
              <a:ext uri="{FF2B5EF4-FFF2-40B4-BE49-F238E27FC236}">
                <a16:creationId xmlns:a16="http://schemas.microsoft.com/office/drawing/2014/main" id="{4921C6C4-6DBC-4E30-97B6-5A0B683E96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C76BC1D8-FBB1-44B4-AD6C-9A98F65D07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E106A809-2D05-4F49-A350-721D1F61D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ED31A982-DCE9-4452-B352-F525A3C409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91490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êu đề Dọc và Văn bả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Dọc 1">
            <a:extLst>
              <a:ext uri="{FF2B5EF4-FFF2-40B4-BE49-F238E27FC236}">
                <a16:creationId xmlns:a16="http://schemas.microsoft.com/office/drawing/2014/main" id="{48643E9C-D4D0-4C27-9B92-8E7B641828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6"/>
            <a:ext cx="2628900" cy="5811839"/>
          </a:xfrm>
        </p:spPr>
        <p:txBody>
          <a:bodyPr vert="eaVert"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Dọc 2">
            <a:extLst>
              <a:ext uri="{FF2B5EF4-FFF2-40B4-BE49-F238E27FC236}">
                <a16:creationId xmlns:a16="http://schemas.microsoft.com/office/drawing/2014/main" id="{478D2274-438C-4DFA-AB47-D2EC50A510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6"/>
            <a:ext cx="7734300" cy="5811839"/>
          </a:xfrm>
        </p:spPr>
        <p:txBody>
          <a:bodyPr vert="eaVert"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1F6C0C3D-3E8C-4FA2-9C4A-FB6A74AB6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B2C93262-3164-4660-9FF4-3F62E2AFF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C2037D9B-155D-4BA7-B28F-D052B396D9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22862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: 圆角 9"/>
          <p:cNvSpPr/>
          <p:nvPr userDrawn="1"/>
        </p:nvSpPr>
        <p:spPr>
          <a:xfrm>
            <a:off x="474143" y="266706"/>
            <a:ext cx="11243715" cy="6324591"/>
          </a:xfrm>
          <a:prstGeom prst="roundRect">
            <a:avLst>
              <a:gd name="adj" fmla="val 3157"/>
            </a:avLst>
          </a:prstGeom>
          <a:solidFill>
            <a:srgbClr val="1EA3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12" name="矩形: 圆角 11"/>
          <p:cNvSpPr/>
          <p:nvPr userDrawn="1"/>
        </p:nvSpPr>
        <p:spPr>
          <a:xfrm>
            <a:off x="644578" y="405301"/>
            <a:ext cx="10852879" cy="5999443"/>
          </a:xfrm>
          <a:prstGeom prst="roundRect">
            <a:avLst>
              <a:gd name="adj" fmla="val 307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60" name="矩形: 圆角 59"/>
          <p:cNvSpPr/>
          <p:nvPr userDrawn="1"/>
        </p:nvSpPr>
        <p:spPr>
          <a:xfrm>
            <a:off x="707035" y="457147"/>
            <a:ext cx="10728000" cy="5904000"/>
          </a:xfrm>
          <a:prstGeom prst="roundRect">
            <a:avLst>
              <a:gd name="adj" fmla="val 3073"/>
            </a:avLst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 dirty="0"/>
          </a:p>
        </p:txBody>
      </p:sp>
      <p:sp>
        <p:nvSpPr>
          <p:cNvPr id="13" name="矩形: 一个圆顶角，剪去另一个顶角 12"/>
          <p:cNvSpPr/>
          <p:nvPr userDrawn="1"/>
        </p:nvSpPr>
        <p:spPr>
          <a:xfrm rot="5400000" flipV="1">
            <a:off x="69703" y="865031"/>
            <a:ext cx="900000" cy="360000"/>
          </a:xfrm>
          <a:prstGeom prst="snip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b="1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grpSp>
        <p:nvGrpSpPr>
          <p:cNvPr id="11" name="组合 10"/>
          <p:cNvGrpSpPr/>
          <p:nvPr userDrawn="1"/>
        </p:nvGrpSpPr>
        <p:grpSpPr>
          <a:xfrm>
            <a:off x="958215" y="133985"/>
            <a:ext cx="10149840" cy="614680"/>
            <a:chOff x="1509" y="211"/>
            <a:chExt cx="15984" cy="968"/>
          </a:xfrm>
        </p:grpSpPr>
        <p:sp>
          <p:nvSpPr>
            <p:cNvPr id="42" name="流程图: 接点 41"/>
            <p:cNvSpPr/>
            <p:nvPr/>
          </p:nvSpPr>
          <p:spPr>
            <a:xfrm>
              <a:off x="1509" y="720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</a:endParaRPr>
            </a:p>
          </p:txBody>
        </p:sp>
        <p:sp>
          <p:nvSpPr>
            <p:cNvPr id="43" name="空心弧 18"/>
            <p:cNvSpPr/>
            <p:nvPr/>
          </p:nvSpPr>
          <p:spPr>
            <a:xfrm rot="5400000">
              <a:off x="1469" y="295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</a:endParaRPr>
            </a:p>
          </p:txBody>
        </p:sp>
        <p:sp>
          <p:nvSpPr>
            <p:cNvPr id="44" name="流程图: 接点 43"/>
            <p:cNvSpPr/>
            <p:nvPr/>
          </p:nvSpPr>
          <p:spPr>
            <a:xfrm>
              <a:off x="3378" y="720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</a:endParaRPr>
            </a:p>
          </p:txBody>
        </p:sp>
        <p:sp>
          <p:nvSpPr>
            <p:cNvPr id="45" name="空心弧 18"/>
            <p:cNvSpPr/>
            <p:nvPr/>
          </p:nvSpPr>
          <p:spPr>
            <a:xfrm rot="5400000">
              <a:off x="3338" y="295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</a:endParaRPr>
            </a:p>
          </p:txBody>
        </p:sp>
        <p:sp>
          <p:nvSpPr>
            <p:cNvPr id="46" name="流程图: 接点 45"/>
            <p:cNvSpPr/>
            <p:nvPr/>
          </p:nvSpPr>
          <p:spPr>
            <a:xfrm>
              <a:off x="5211" y="725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</a:endParaRPr>
            </a:p>
          </p:txBody>
        </p:sp>
        <p:sp>
          <p:nvSpPr>
            <p:cNvPr id="47" name="空心弧 18"/>
            <p:cNvSpPr/>
            <p:nvPr/>
          </p:nvSpPr>
          <p:spPr>
            <a:xfrm rot="5400000">
              <a:off x="5171" y="299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</a:endParaRPr>
            </a:p>
          </p:txBody>
        </p:sp>
        <p:sp>
          <p:nvSpPr>
            <p:cNvPr id="48" name="流程图: 接点 47"/>
            <p:cNvSpPr/>
            <p:nvPr/>
          </p:nvSpPr>
          <p:spPr>
            <a:xfrm>
              <a:off x="7391" y="718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</a:endParaRPr>
            </a:p>
          </p:txBody>
        </p:sp>
        <p:sp>
          <p:nvSpPr>
            <p:cNvPr id="49" name="空心弧 18"/>
            <p:cNvSpPr/>
            <p:nvPr/>
          </p:nvSpPr>
          <p:spPr>
            <a:xfrm rot="5400000">
              <a:off x="7351" y="292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</a:endParaRPr>
            </a:p>
          </p:txBody>
        </p:sp>
        <p:sp>
          <p:nvSpPr>
            <p:cNvPr id="50" name="流程图: 接点 49"/>
            <p:cNvSpPr/>
            <p:nvPr/>
          </p:nvSpPr>
          <p:spPr>
            <a:xfrm>
              <a:off x="9260" y="718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</a:endParaRPr>
            </a:p>
          </p:txBody>
        </p:sp>
        <p:sp>
          <p:nvSpPr>
            <p:cNvPr id="51" name="空心弧 18"/>
            <p:cNvSpPr/>
            <p:nvPr/>
          </p:nvSpPr>
          <p:spPr>
            <a:xfrm rot="5400000">
              <a:off x="9220" y="292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</a:endParaRPr>
            </a:p>
          </p:txBody>
        </p:sp>
        <p:sp>
          <p:nvSpPr>
            <p:cNvPr id="52" name="流程图: 接点 51"/>
            <p:cNvSpPr/>
            <p:nvPr/>
          </p:nvSpPr>
          <p:spPr>
            <a:xfrm>
              <a:off x="11093" y="722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</a:endParaRPr>
            </a:p>
          </p:txBody>
        </p:sp>
        <p:sp>
          <p:nvSpPr>
            <p:cNvPr id="53" name="空心弧 18"/>
            <p:cNvSpPr/>
            <p:nvPr/>
          </p:nvSpPr>
          <p:spPr>
            <a:xfrm rot="5400000">
              <a:off x="11053" y="297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</a:endParaRPr>
            </a:p>
          </p:txBody>
        </p:sp>
        <p:sp>
          <p:nvSpPr>
            <p:cNvPr id="54" name="流程图: 接点 53"/>
            <p:cNvSpPr/>
            <p:nvPr/>
          </p:nvSpPr>
          <p:spPr>
            <a:xfrm>
              <a:off x="13203" y="709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</a:endParaRPr>
            </a:p>
          </p:txBody>
        </p:sp>
        <p:sp>
          <p:nvSpPr>
            <p:cNvPr id="55" name="空心弧 18"/>
            <p:cNvSpPr/>
            <p:nvPr/>
          </p:nvSpPr>
          <p:spPr>
            <a:xfrm rot="5400000">
              <a:off x="13162" y="284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</a:endParaRPr>
            </a:p>
          </p:txBody>
        </p:sp>
        <p:sp>
          <p:nvSpPr>
            <p:cNvPr id="56" name="流程图: 接点 55"/>
            <p:cNvSpPr/>
            <p:nvPr/>
          </p:nvSpPr>
          <p:spPr>
            <a:xfrm>
              <a:off x="15071" y="709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</a:endParaRPr>
            </a:p>
          </p:txBody>
        </p:sp>
        <p:sp>
          <p:nvSpPr>
            <p:cNvPr id="57" name="空心弧 18"/>
            <p:cNvSpPr/>
            <p:nvPr/>
          </p:nvSpPr>
          <p:spPr>
            <a:xfrm rot="5400000">
              <a:off x="15031" y="284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</a:endParaRPr>
            </a:p>
          </p:txBody>
        </p:sp>
        <p:sp>
          <p:nvSpPr>
            <p:cNvPr id="58" name="流程图: 接点 57"/>
            <p:cNvSpPr/>
            <p:nvPr/>
          </p:nvSpPr>
          <p:spPr>
            <a:xfrm>
              <a:off x="16905" y="714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</a:endParaRPr>
            </a:p>
          </p:txBody>
        </p:sp>
        <p:sp>
          <p:nvSpPr>
            <p:cNvPr id="59" name="空心弧 18"/>
            <p:cNvSpPr/>
            <p:nvPr/>
          </p:nvSpPr>
          <p:spPr>
            <a:xfrm rot="5400000">
              <a:off x="16864" y="289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</a:endParaRPr>
            </a:p>
          </p:txBody>
        </p:sp>
      </p:grpSp>
      <p:sp>
        <p:nvSpPr>
          <p:cNvPr id="65" name="矩形: 一个圆顶角，剪去另一个顶角 64"/>
          <p:cNvSpPr/>
          <p:nvPr userDrawn="1"/>
        </p:nvSpPr>
        <p:spPr>
          <a:xfrm rot="5400000" flipV="1">
            <a:off x="69703" y="1816879"/>
            <a:ext cx="900000" cy="360000"/>
          </a:xfrm>
          <a:prstGeom prst="snipRoundRect">
            <a:avLst/>
          </a:prstGeom>
          <a:solidFill>
            <a:srgbClr val="DA69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b="1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6" name="矩形: 一个圆顶角，剪去另一个顶角 65"/>
          <p:cNvSpPr/>
          <p:nvPr userDrawn="1"/>
        </p:nvSpPr>
        <p:spPr>
          <a:xfrm rot="16200000" flipV="1">
            <a:off x="11200467" y="2720344"/>
            <a:ext cx="900000" cy="432000"/>
          </a:xfrm>
          <a:prstGeom prst="snipRound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b="1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7" name="矩形: 一个圆顶角，剪去另一个顶角 66"/>
          <p:cNvSpPr/>
          <p:nvPr userDrawn="1"/>
        </p:nvSpPr>
        <p:spPr>
          <a:xfrm rot="16200000" flipV="1">
            <a:off x="11164467" y="3708191"/>
            <a:ext cx="900000" cy="360000"/>
          </a:xfrm>
          <a:prstGeom prst="snip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8" name="矩形: 一个圆顶角，剪去另一个顶角 67"/>
          <p:cNvSpPr/>
          <p:nvPr userDrawn="1"/>
        </p:nvSpPr>
        <p:spPr>
          <a:xfrm rot="16200000" flipV="1">
            <a:off x="11164467" y="4660039"/>
            <a:ext cx="900000" cy="360000"/>
          </a:xfrm>
          <a:prstGeom prst="snipRoundRect">
            <a:avLst/>
          </a:prstGeom>
          <a:solidFill>
            <a:srgbClr val="DA69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9" name="矩形: 一个圆顶角，剪去另一个顶角 68"/>
          <p:cNvSpPr/>
          <p:nvPr userDrawn="1"/>
        </p:nvSpPr>
        <p:spPr>
          <a:xfrm rot="16200000" flipV="1">
            <a:off x="11164467" y="5611885"/>
            <a:ext cx="900000" cy="360000"/>
          </a:xfrm>
          <a:prstGeom prst="snipRound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377953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6437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19362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00811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95259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357283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76670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693919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81336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888493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803218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603092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15578-682B-4A01-9638-014C16DE11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AAC1EE-97A3-4603-AA67-B9B86F55FF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70C8B9-3AC5-46CF-A12A-6DF4288A12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8CA0AF-530D-4EBD-B965-8B94F5F1B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359C82-3A0F-48FF-926E-5D04481A0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53783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D41855-5658-46FC-B1E4-D8A33D0404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E48DD4-982E-4DF5-83BC-71D4D6BCEB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C6D471-1D4A-4A93-8DC4-6EC44FFF71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EF56D3-DE4D-452A-8EDB-00A20AD17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3EE1EB-0B3D-4FD7-B6AB-2BD17542B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53129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AAF01F-173B-42F4-B79E-090D56ACB1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F68C77-CBFA-461F-A51E-325EB95509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1E92DB-083F-452B-B9A8-07F35FD158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284B60-C1EA-4B69-AA90-8F1E5FB94E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62BA63-766D-48C7-962C-260FED02A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463334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4F6C79-9DB9-41C2-AB7F-EE2DBD4CB5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B300A1-412B-4D8E-A682-9491921A93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449AE0-B2AB-4AC5-AD17-D5485CF0B2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4E3E69-8221-46DF-8417-9117474D93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0CA87B-A6B0-4084-8ABD-22FC70DE92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9FFCA0-2136-413A-9FC4-8666492A9D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76538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CC1165-B1EA-4947-A1FB-D9CF6BE2F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949C6E-764C-4F36-94CB-FE2A2DF8CB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9B79E8-DF7C-4EBB-9F3B-6BE1496FD9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42F9A33-7E46-4A42-A0A4-E18DB17B89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68AAA32-05F2-47FB-B9B2-30397B27C75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50AE778-A2FD-4AD5-B23E-61A0D2506C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AF383F0-95C5-45CA-90E7-CB2237487A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417D151-FD6A-419A-A7B0-CA8BE2A25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365530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5CD961-234E-4CF8-B0EF-237952B825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A917F9D-08A6-466A-864D-D2F376CC9B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DF56FB-BF1A-451B-AFCC-8E5E82A91C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85A4458-ED35-410C-9316-3AE12AF06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420909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6121E3-1542-49D2-AFE7-215B078A3D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DB79D1B-E5A5-4FF6-B1AF-3C1CE82BE9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A32E8B-A5B1-45B5-9A9F-B5EF9E6E9F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246635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34EF36-1426-4285-828F-C8CFBFE98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2C0F19-B360-4B7D-8B84-54564343E2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1CC49-77D0-4E31-A9D2-D30F8EDAEA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AB92D8-AB77-44F5-B9DD-F7A3C2F631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0A841E-88D4-4D0A-97C4-E4897B618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54F814-BBE2-4CE3-B3C8-C4A938E781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027236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E247E2-3FF2-44B7-B10F-3C06FDF7CF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C9E9FEF-3FB3-4E4C-A935-958BA93288C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F12C7B-8B90-4958-A986-27D36990BD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4EFE80-B253-4A84-BE72-FE13374734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70AA07-12BD-4E8C-B324-9F0CBE23C2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AF4ED2-925B-495F-9A04-20C40D1E41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241544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E5AAED-E4CB-438E-BAE6-D874C01F5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CA6078-7021-47C7-8ADD-30EB0D4D7E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7DC22C-267E-4ADC-AF05-BEB7219003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ACB2E6-036D-489B-AF95-7F191F4094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6DBCEB-45FD-4CA2-89E1-0743C2C24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98354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6BF1447-7437-45B5-955F-F450CFC6FB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6"/>
            <a:ext cx="2628900" cy="58118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DF0BE9-59DA-4877-8D0D-735633F5CF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6"/>
            <a:ext cx="7734300" cy="58118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9A8181-2D82-4E5A-A55B-C3850F3088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6443D1-9D50-4347-8EF4-C71123BDF4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7B7A19-FC92-4734-BBA7-FBC0512D27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989634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15578-682B-4A01-9638-014C16DE11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AAC1EE-97A3-4603-AA67-B9B86F55FF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70C8B9-3AC5-46CF-A12A-6DF4288A12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8CA0AF-530D-4EBD-B965-8B94F5F1B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359C82-3A0F-48FF-926E-5D04481A0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047795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D41855-5658-46FC-B1E4-D8A33D0404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E48DD4-982E-4DF5-83BC-71D4D6BCEB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C6D471-1D4A-4A93-8DC4-6EC44FFF71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EF56D3-DE4D-452A-8EDB-00A20AD17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3EE1EB-0B3D-4FD7-B6AB-2BD17542B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667964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AAF01F-173B-42F4-B79E-090D56ACB1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F68C77-CBFA-461F-A51E-325EB95509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1E92DB-083F-452B-B9A8-07F35FD158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284B60-C1EA-4B69-AA90-8F1E5FB94E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62BA63-766D-48C7-962C-260FED02A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246069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4F6C79-9DB9-41C2-AB7F-EE2DBD4CB5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B300A1-412B-4D8E-A682-9491921A93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449AE0-B2AB-4AC5-AD17-D5485CF0B2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4E3E69-8221-46DF-8417-9117474D93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0CA87B-A6B0-4084-8ABD-22FC70DE92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9FFCA0-2136-413A-9FC4-8666492A9D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83323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CC1165-B1EA-4947-A1FB-D9CF6BE2F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949C6E-764C-4F36-94CB-FE2A2DF8CB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9B79E8-DF7C-4EBB-9F3B-6BE1496FD9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42F9A33-7E46-4A42-A0A4-E18DB17B89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68AAA32-05F2-47FB-B9B2-30397B27C75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50AE778-A2FD-4AD5-B23E-61A0D2506C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AF383F0-95C5-45CA-90E7-CB2237487A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417D151-FD6A-419A-A7B0-CA8BE2A25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637473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5CD961-234E-4CF8-B0EF-237952B825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A917F9D-08A6-466A-864D-D2F376CC9B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DF56FB-BF1A-451B-AFCC-8E5E82A91C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85A4458-ED35-410C-9316-3AE12AF06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811113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6121E3-1542-49D2-AFE7-215B078A3D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DB79D1B-E5A5-4FF6-B1AF-3C1CE82BE9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A32E8B-A5B1-45B5-9A9F-B5EF9E6E9F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755721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34EF36-1426-4285-828F-C8CFBFE98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2C0F19-B360-4B7D-8B84-54564343E2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1CC49-77D0-4E31-A9D2-D30F8EDAEA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AB92D8-AB77-44F5-B9DD-F7A3C2F631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0A841E-88D4-4D0A-97C4-E4897B618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54F814-BBE2-4CE3-B3C8-C4A938E781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219444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E247E2-3FF2-44B7-B10F-3C06FDF7CF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C9E9FEF-3FB3-4E4C-A935-958BA93288C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F12C7B-8B90-4958-A986-27D36990BD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4EFE80-B253-4A84-BE72-FE13374734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70AA07-12BD-4E8C-B324-9F0CBE23C2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AF4ED2-925B-495F-9A04-20C40D1E41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39259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E5AAED-E4CB-438E-BAE6-D874C01F5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CA6078-7021-47C7-8ADD-30EB0D4D7E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7DC22C-267E-4ADC-AF05-BEB7219003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ACB2E6-036D-489B-AF95-7F191F4094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6DBCEB-45FD-4CA2-89E1-0743C2C24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459991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6BF1447-7437-45B5-955F-F450CFC6FB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DF0BE9-59DA-4877-8D0D-735633F5CF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9A8181-2D82-4E5A-A55B-C3850F3088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6443D1-9D50-4347-8EF4-C71123BDF4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7B7A19-FC92-4734-BBA7-FBC0512D27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877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Tiêu đề 1">
            <a:extLst>
              <a:ext uri="{FF2B5EF4-FFF2-40B4-BE49-F238E27FC236}">
                <a16:creationId xmlns:a16="http://schemas.microsoft.com/office/drawing/2014/main" id="{2BC07D31-4B56-4456-B116-34D421119C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2">
            <a:extLst>
              <a:ext uri="{FF2B5EF4-FFF2-40B4-BE49-F238E27FC236}">
                <a16:creationId xmlns:a16="http://schemas.microsoft.com/office/drawing/2014/main" id="{3194F17A-712D-4687-B4B7-996AFB00A4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vi-VN" dirty="0"/>
              <a:t>Bấm để chỉnh sửa kiểu văn bản của Bản cái</a:t>
            </a:r>
          </a:p>
          <a:p>
            <a:pPr lvl="1"/>
            <a:r>
              <a:rPr lang="vi-VN" dirty="0"/>
              <a:t>Mức hai</a:t>
            </a:r>
          </a:p>
          <a:p>
            <a:pPr lvl="2"/>
            <a:r>
              <a:rPr lang="vi-VN" dirty="0"/>
              <a:t>Mức ba</a:t>
            </a:r>
          </a:p>
          <a:p>
            <a:pPr lvl="3"/>
            <a:r>
              <a:rPr lang="vi-VN" dirty="0"/>
              <a:t>Mức bốn</a:t>
            </a:r>
          </a:p>
          <a:p>
            <a:pPr lvl="4"/>
            <a:r>
              <a:rPr lang="vi-VN" dirty="0"/>
              <a:t>Mức năm</a:t>
            </a:r>
            <a:endParaRPr lang="en-US" dirty="0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78CCD1E4-6DA5-4A95-A4B6-EECB6CDD60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E9C4D9-BB03-4C0C-9630-F5D180F654E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FB198DB4-ACDF-494E-933C-55FE66AC6A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5F8B1083-D58F-4699-A741-E7EA538450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0625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imes New Roman" panose="02020603050405020304" pitchFamily="18" charset="0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imes New Roman" panose="02020603050405020304" pitchFamily="18" charset="0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Times New Roman" panose="02020603050405020304" pitchFamily="18" charset="0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imes New Roman" panose="02020603050405020304" pitchFamily="18" charset="0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imes New Roman" panose="02020603050405020304" pitchFamily="18" charset="0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7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38DDCE-A2E0-4ED5-91D6-A39DA716103D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256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507F965-6FBF-4E4A-99CF-0D8736C95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441528-4D68-4198-AA39-08CEF828A9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895987-3F38-4722-83D8-2292FDC382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C012C-B1B7-47F6-B168-A941E97A73A9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B2F808-3920-4A01-9D82-C1D249E036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6A23AC-28FD-47E2-A9E1-1773F85438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EC7793-07B9-4429-92E8-8730EA770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6410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507F965-6FBF-4E4A-99CF-0D8736C95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441528-4D68-4198-AA39-08CEF828A9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895987-3F38-4722-83D8-2292FDC382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C012C-B1B7-47F6-B168-A941E97A73A9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B2F808-3920-4A01-9D82-C1D249E036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6A23AC-28FD-47E2-A9E1-1773F85438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EC7793-07B9-4429-92E8-8730EA770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172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wisc-online.com/assetrepository/viewasset?id=1508" TargetMode="External"/><Relationship Id="rId3" Type="http://schemas.openxmlformats.org/officeDocument/2006/relationships/image" Target="../media/image4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Relationship Id="rId6" Type="http://schemas.openxmlformats.org/officeDocument/2006/relationships/hyperlink" Target="http://www.allwhitebackground.com/colorful-background-images.html" TargetMode="External"/><Relationship Id="rId11" Type="http://schemas.openxmlformats.org/officeDocument/2006/relationships/image" Target="../media/image9.png"/><Relationship Id="rId5" Type="http://schemas.openxmlformats.org/officeDocument/2006/relationships/image" Target="../media/image5.jpeg"/><Relationship Id="rId10" Type="http://schemas.openxmlformats.org/officeDocument/2006/relationships/image" Target="../media/image8.png"/><Relationship Id="rId4" Type="http://schemas.openxmlformats.org/officeDocument/2006/relationships/hyperlink" Target="https://www.publicdomainpictures.net/en/view-image.php?image=317882&amp;picture=abstract-background" TargetMode="External"/><Relationship Id="rId9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p3"/><Relationship Id="rId3" Type="http://schemas.microsoft.com/office/2007/relationships/media" Target="../media/media2.mp3"/><Relationship Id="rId7" Type="http://schemas.microsoft.com/office/2007/relationships/media" Target="../media/media4.mp3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11" Type="http://schemas.openxmlformats.org/officeDocument/2006/relationships/image" Target="../media/image14.png"/><Relationship Id="rId5" Type="http://schemas.microsoft.com/office/2007/relationships/media" Target="../media/media3.mp3"/><Relationship Id="rId10" Type="http://schemas.openxmlformats.org/officeDocument/2006/relationships/image" Target="../media/image13.png"/><Relationship Id="rId4" Type="http://schemas.openxmlformats.org/officeDocument/2006/relationships/audio" Target="../media/media2.mp3"/><Relationship Id="rId9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p3"/><Relationship Id="rId3" Type="http://schemas.microsoft.com/office/2007/relationships/media" Target="../media/media2.mp3"/><Relationship Id="rId7" Type="http://schemas.microsoft.com/office/2007/relationships/media" Target="../media/media4.mp3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11" Type="http://schemas.openxmlformats.org/officeDocument/2006/relationships/image" Target="../media/image14.png"/><Relationship Id="rId5" Type="http://schemas.microsoft.com/office/2007/relationships/media" Target="../media/media3.mp3"/><Relationship Id="rId10" Type="http://schemas.openxmlformats.org/officeDocument/2006/relationships/image" Target="../media/image13.png"/><Relationship Id="rId4" Type="http://schemas.openxmlformats.org/officeDocument/2006/relationships/audio" Target="../media/media2.mp3"/><Relationship Id="rId9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p3"/><Relationship Id="rId3" Type="http://schemas.microsoft.com/office/2007/relationships/media" Target="../media/media2.mp3"/><Relationship Id="rId7" Type="http://schemas.microsoft.com/office/2007/relationships/media" Target="../media/media4.mp3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11" Type="http://schemas.openxmlformats.org/officeDocument/2006/relationships/image" Target="../media/image14.png"/><Relationship Id="rId5" Type="http://schemas.microsoft.com/office/2007/relationships/media" Target="../media/media3.mp3"/><Relationship Id="rId10" Type="http://schemas.openxmlformats.org/officeDocument/2006/relationships/image" Target="../media/image13.png"/><Relationship Id="rId4" Type="http://schemas.openxmlformats.org/officeDocument/2006/relationships/audio" Target="../media/media2.mp3"/><Relationship Id="rId9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p3"/><Relationship Id="rId3" Type="http://schemas.microsoft.com/office/2007/relationships/media" Target="../media/media2.mp3"/><Relationship Id="rId7" Type="http://schemas.microsoft.com/office/2007/relationships/media" Target="../media/media4.mp3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11" Type="http://schemas.openxmlformats.org/officeDocument/2006/relationships/image" Target="../media/image14.png"/><Relationship Id="rId5" Type="http://schemas.microsoft.com/office/2007/relationships/media" Target="../media/media3.mp3"/><Relationship Id="rId10" Type="http://schemas.openxmlformats.org/officeDocument/2006/relationships/image" Target="../media/image13.png"/><Relationship Id="rId4" Type="http://schemas.openxmlformats.org/officeDocument/2006/relationships/audio" Target="../media/media2.mp3"/><Relationship Id="rId9" Type="http://schemas.openxmlformats.org/officeDocument/2006/relationships/slideLayout" Target="../slideLayouts/slideLayout3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</a:endParaRPr>
          </a:p>
        </p:txBody>
      </p:sp>
      <p:pic>
        <p:nvPicPr>
          <p:cNvPr id="5" name="Chỗ dành sẵn cho Nội dung 4" descr="Ảnh có chứa diều, bầu trời, bay, ngoài trời&#10;&#10;Mô tả được tạo tự động">
            <a:extLst>
              <a:ext uri="{FF2B5EF4-FFF2-40B4-BE49-F238E27FC236}">
                <a16:creationId xmlns:a16="http://schemas.microsoft.com/office/drawing/2014/main" id="{71528377-7ACF-46B8-9189-905EFCEFA8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94"/>
          <a:stretch/>
        </p:blipFill>
        <p:spPr>
          <a:xfrm>
            <a:off x="1" y="10"/>
            <a:ext cx="9669643" cy="6857991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9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8" name="Hộp Văn bản 7">
            <a:extLst>
              <a:ext uri="{FF2B5EF4-FFF2-40B4-BE49-F238E27FC236}">
                <a16:creationId xmlns:a16="http://schemas.microsoft.com/office/drawing/2014/main" id="{ABD37E8A-D45A-4AF4-AA02-27891D5290CA}"/>
              </a:ext>
            </a:extLst>
          </p:cNvPr>
          <p:cNvSpPr txBox="1"/>
          <p:nvPr/>
        </p:nvSpPr>
        <p:spPr>
          <a:xfrm>
            <a:off x="-1" y="956790"/>
            <a:ext cx="121859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TRƯỜNG TRUNG HỌC CƠ SỞ ………………</a:t>
            </a:r>
          </a:p>
        </p:txBody>
      </p:sp>
      <p:sp>
        <p:nvSpPr>
          <p:cNvPr id="9" name="Hộp Văn bản 8">
            <a:extLst>
              <a:ext uri="{FF2B5EF4-FFF2-40B4-BE49-F238E27FC236}">
                <a16:creationId xmlns:a16="http://schemas.microsoft.com/office/drawing/2014/main" id="{D5A797EB-37FC-432B-A43C-3061B2852843}"/>
              </a:ext>
            </a:extLst>
          </p:cNvPr>
          <p:cNvSpPr txBox="1"/>
          <p:nvPr/>
        </p:nvSpPr>
        <p:spPr>
          <a:xfrm>
            <a:off x="549242" y="4017687"/>
            <a:ext cx="11642759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ZALO GVSB: ……………………….</a:t>
            </a:r>
          </a:p>
          <a:p>
            <a:pPr marL="0" marR="0" lvl="0" indent="0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ZALO GVPB 1:………………………</a:t>
            </a:r>
          </a:p>
          <a:p>
            <a:pPr marL="0" marR="0" lvl="0" indent="0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ZALO GVPB 2………………………</a:t>
            </a:r>
          </a:p>
        </p:txBody>
      </p:sp>
      <p:sp>
        <p:nvSpPr>
          <p:cNvPr id="10" name="Hộp Văn bản 9">
            <a:extLst>
              <a:ext uri="{FF2B5EF4-FFF2-40B4-BE49-F238E27FC236}">
                <a16:creationId xmlns:a16="http://schemas.microsoft.com/office/drawing/2014/main" id="{BC2202BE-FB57-4E81-83EF-0EA40E864761}"/>
              </a:ext>
            </a:extLst>
          </p:cNvPr>
          <p:cNvSpPr txBox="1"/>
          <p:nvPr/>
        </p:nvSpPr>
        <p:spPr>
          <a:xfrm>
            <a:off x="-3046" y="2616881"/>
            <a:ext cx="1218590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MÔN TOÁN LỚP 8 (CÁNH DIỀU )</a:t>
            </a:r>
          </a:p>
        </p:txBody>
      </p:sp>
      <p:sp>
        <p:nvSpPr>
          <p:cNvPr id="11" name="Hộp Văn bản 10">
            <a:extLst>
              <a:ext uri="{FF2B5EF4-FFF2-40B4-BE49-F238E27FC236}">
                <a16:creationId xmlns:a16="http://schemas.microsoft.com/office/drawing/2014/main" id="{D2B28935-FE08-4EA8-AA06-C7169869F84A}"/>
              </a:ext>
            </a:extLst>
          </p:cNvPr>
          <p:cNvSpPr txBox="1"/>
          <p:nvPr/>
        </p:nvSpPr>
        <p:spPr>
          <a:xfrm>
            <a:off x="3050" y="6150104"/>
            <a:ext cx="121798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NĂM HỌC: 2023 - 2024</a:t>
            </a:r>
          </a:p>
        </p:txBody>
      </p:sp>
      <p:sp>
        <p:nvSpPr>
          <p:cNvPr id="12" name="Hộp Văn bản 11">
            <a:extLst>
              <a:ext uri="{FF2B5EF4-FFF2-40B4-BE49-F238E27FC236}">
                <a16:creationId xmlns:a16="http://schemas.microsoft.com/office/drawing/2014/main" id="{039C44B3-5CCE-402B-9E16-576A3ABE7C3E}"/>
              </a:ext>
            </a:extLst>
          </p:cNvPr>
          <p:cNvSpPr txBox="1"/>
          <p:nvPr/>
        </p:nvSpPr>
        <p:spPr>
          <a:xfrm>
            <a:off x="-3047" y="297220"/>
            <a:ext cx="121889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PHÒNG GIÁO DỤC VÀ ĐÀO TẠO ………….</a:t>
            </a:r>
          </a:p>
        </p:txBody>
      </p:sp>
    </p:spTree>
    <p:extLst>
      <p:ext uri="{BB962C8B-B14F-4D97-AF65-F5344CB8AC3E}">
        <p14:creationId xmlns:p14="http://schemas.microsoft.com/office/powerpoint/2010/main" val="38535869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61ABD889-CCEB-4BFD-B139-AA3762F04A82}"/>
              </a:ext>
            </a:extLst>
          </p:cNvPr>
          <p:cNvSpPr/>
          <p:nvPr/>
        </p:nvSpPr>
        <p:spPr>
          <a:xfrm rot="5400000">
            <a:off x="-158014" y="154967"/>
            <a:ext cx="4114804" cy="3804872"/>
          </a:xfrm>
          <a:custGeom>
            <a:avLst/>
            <a:gdLst>
              <a:gd name="connsiteX0" fmla="*/ 0 w 4670251"/>
              <a:gd name="connsiteY0" fmla="*/ 2133085 h 4116501"/>
              <a:gd name="connsiteX1" fmla="*/ 0 w 4670251"/>
              <a:gd name="connsiteY1" fmla="*/ 0 h 4116501"/>
              <a:gd name="connsiteX2" fmla="*/ 4670251 w 4670251"/>
              <a:gd name="connsiteY2" fmla="*/ 4116501 h 4116501"/>
              <a:gd name="connsiteX3" fmla="*/ 2250224 w 4670251"/>
              <a:gd name="connsiteY3" fmla="*/ 4116501 h 4116501"/>
              <a:gd name="connsiteX4" fmla="*/ 0 w 4670251"/>
              <a:gd name="connsiteY4" fmla="*/ 2133085 h 4116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0251" h="4116501">
                <a:moveTo>
                  <a:pt x="0" y="2133085"/>
                </a:moveTo>
                <a:lnTo>
                  <a:pt x="0" y="0"/>
                </a:lnTo>
                <a:lnTo>
                  <a:pt x="4670251" y="4116501"/>
                </a:lnTo>
                <a:lnTo>
                  <a:pt x="2250224" y="4116501"/>
                </a:lnTo>
                <a:lnTo>
                  <a:pt x="0" y="213308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706227851"/>
              </p:ext>
            </p:extLst>
          </p:nvPr>
        </p:nvGraphicFramePr>
        <p:xfrm>
          <a:off x="3454400" y="889000"/>
          <a:ext cx="8128000" cy="579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9E245B96-5041-BD63-F0E3-AEF8CB58DF0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8783435">
            <a:off x="-447457" y="1217491"/>
            <a:ext cx="3886636" cy="795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81707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ackground pattern&#10;&#10;Description automatically generated">
            <a:extLst>
              <a:ext uri="{FF2B5EF4-FFF2-40B4-BE49-F238E27FC236}">
                <a16:creationId xmlns:a16="http://schemas.microsoft.com/office/drawing/2014/main" id="{4E208DDE-5F53-487A-916C-A3AE276FA6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20349" r="20345" b="-4"/>
          <a:stretch/>
        </p:blipFill>
        <p:spPr>
          <a:xfrm>
            <a:off x="1153627" y="2784661"/>
            <a:ext cx="2733847" cy="3103563"/>
          </a:xfrm>
          <a:custGeom>
            <a:avLst/>
            <a:gdLst/>
            <a:ahLst/>
            <a:cxnLst/>
            <a:rect l="l" t="t" r="r" b="b"/>
            <a:pathLst>
              <a:path w="2590737" h="2926956">
                <a:moveTo>
                  <a:pt x="1463478" y="0"/>
                </a:moveTo>
                <a:cubicBezTo>
                  <a:pt x="1867606" y="0"/>
                  <a:pt x="2233476" y="163805"/>
                  <a:pt x="2498313" y="428643"/>
                </a:cubicBezTo>
                <a:lnTo>
                  <a:pt x="2501029" y="431631"/>
                </a:lnTo>
                <a:lnTo>
                  <a:pt x="2445696" y="582811"/>
                </a:lnTo>
                <a:cubicBezTo>
                  <a:pt x="2374039" y="813196"/>
                  <a:pt x="2335437" y="1058145"/>
                  <a:pt x="2335437" y="1312109"/>
                </a:cubicBezTo>
                <a:cubicBezTo>
                  <a:pt x="2335437" y="1650728"/>
                  <a:pt x="2404063" y="1973319"/>
                  <a:pt x="2528166" y="2266732"/>
                </a:cubicBezTo>
                <a:lnTo>
                  <a:pt x="2590737" y="2396622"/>
                </a:lnTo>
                <a:lnTo>
                  <a:pt x="2498313" y="2498313"/>
                </a:lnTo>
                <a:cubicBezTo>
                  <a:pt x="2233476" y="2763151"/>
                  <a:pt x="1867606" y="2926956"/>
                  <a:pt x="1463478" y="2926956"/>
                </a:cubicBezTo>
                <a:cubicBezTo>
                  <a:pt x="655221" y="2926956"/>
                  <a:pt x="0" y="2271735"/>
                  <a:pt x="0" y="1463478"/>
                </a:cubicBezTo>
                <a:cubicBezTo>
                  <a:pt x="0" y="655221"/>
                  <a:pt x="655221" y="0"/>
                  <a:pt x="1463478" y="0"/>
                </a:cubicBezTo>
                <a:close/>
              </a:path>
            </a:pathLst>
          </a:custGeom>
        </p:spPr>
      </p:pic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65A14FCB-5569-4268-AF8B-502D9EF6E73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17382" r="20120" b="2"/>
          <a:stretch/>
        </p:blipFill>
        <p:spPr>
          <a:xfrm>
            <a:off x="3458134" y="1905002"/>
            <a:ext cx="4577519" cy="4577519"/>
          </a:xfrm>
          <a:custGeom>
            <a:avLst/>
            <a:gdLst/>
            <a:ahLst/>
            <a:cxnLst/>
            <a:rect l="l" t="t" r="r" b="b"/>
            <a:pathLst>
              <a:path w="4627646" h="4627648">
                <a:moveTo>
                  <a:pt x="2313823" y="0"/>
                </a:moveTo>
                <a:cubicBezTo>
                  <a:pt x="3591712" y="0"/>
                  <a:pt x="4627646" y="1035934"/>
                  <a:pt x="4627646" y="2313824"/>
                </a:cubicBezTo>
                <a:cubicBezTo>
                  <a:pt x="4627646" y="3591714"/>
                  <a:pt x="3591712" y="4627648"/>
                  <a:pt x="2313823" y="4627648"/>
                </a:cubicBezTo>
                <a:cubicBezTo>
                  <a:pt x="1035934" y="4627648"/>
                  <a:pt x="0" y="3591714"/>
                  <a:pt x="0" y="2313824"/>
                </a:cubicBezTo>
                <a:cubicBezTo>
                  <a:pt x="0" y="1035934"/>
                  <a:pt x="1035934" y="0"/>
                  <a:pt x="2313823" y="0"/>
                </a:cubicBezTo>
                <a:close/>
              </a:path>
            </a:pathLst>
          </a:custGeom>
        </p:spPr>
      </p:pic>
      <p:pic>
        <p:nvPicPr>
          <p:cNvPr id="8" name="Picture 7" descr="Background pattern&#10;&#10;Description automatically generated">
            <a:extLst>
              <a:ext uri="{FF2B5EF4-FFF2-40B4-BE49-F238E27FC236}">
                <a16:creationId xmlns:a16="http://schemas.microsoft.com/office/drawing/2014/main" id="{EEA75D7F-8BEB-403A-A7C2-DC62D23C83A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rcRect l="36012" r="14448" b="2"/>
          <a:stretch/>
        </p:blipFill>
        <p:spPr>
          <a:xfrm>
            <a:off x="7560499" y="2451691"/>
            <a:ext cx="3273940" cy="3730712"/>
          </a:xfrm>
          <a:custGeom>
            <a:avLst/>
            <a:gdLst/>
            <a:ahLst/>
            <a:cxnLst/>
            <a:rect l="l" t="t" r="r" b="b"/>
            <a:pathLst>
              <a:path w="2577829" h="2926956">
                <a:moveTo>
                  <a:pt x="1114351" y="0"/>
                </a:moveTo>
                <a:cubicBezTo>
                  <a:pt x="1922608" y="0"/>
                  <a:pt x="2577829" y="655221"/>
                  <a:pt x="2577829" y="1463478"/>
                </a:cubicBezTo>
                <a:cubicBezTo>
                  <a:pt x="2577829" y="2271735"/>
                  <a:pt x="1922608" y="2926956"/>
                  <a:pt x="1114351" y="2926956"/>
                </a:cubicBezTo>
                <a:cubicBezTo>
                  <a:pt x="710223" y="2926956"/>
                  <a:pt x="344353" y="2763151"/>
                  <a:pt x="79516" y="2498313"/>
                </a:cubicBezTo>
                <a:lnTo>
                  <a:pt x="0" y="2410824"/>
                </a:lnTo>
                <a:lnTo>
                  <a:pt x="69413" y="2266732"/>
                </a:lnTo>
                <a:cubicBezTo>
                  <a:pt x="193516" y="1973319"/>
                  <a:pt x="262142" y="1650728"/>
                  <a:pt x="262142" y="1312109"/>
                </a:cubicBezTo>
                <a:cubicBezTo>
                  <a:pt x="262142" y="1058145"/>
                  <a:pt x="223540" y="813196"/>
                  <a:pt x="151883" y="582811"/>
                </a:cubicBezTo>
                <a:lnTo>
                  <a:pt x="91478" y="417771"/>
                </a:lnTo>
                <a:lnTo>
                  <a:pt x="183443" y="334187"/>
                </a:lnTo>
                <a:cubicBezTo>
                  <a:pt x="436418" y="125413"/>
                  <a:pt x="760739" y="0"/>
                  <a:pt x="1114351" y="0"/>
                </a:cubicBezTo>
                <a:close/>
              </a:path>
            </a:pathLst>
          </a:custGeom>
        </p:spPr>
      </p:pic>
      <p:pic>
        <p:nvPicPr>
          <p:cNvPr id="17" name="Picture 1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7BFEE031-360F-4D5F-904A-32B86E7ACC2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8659" y="2042477"/>
            <a:ext cx="3103563" cy="310356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7467601" y="2641977"/>
            <a:ext cx="3103563" cy="310356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5F0387D-CEB3-4D01-B097-E93181CF9E3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893" y="2743201"/>
            <a:ext cx="2082307" cy="2082307"/>
          </a:xfrm>
          <a:prstGeom prst="rect">
            <a:avLst/>
          </a:pr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93A647-F1D0-4A88-8DF7-6E5578A89569}"/>
              </a:ext>
            </a:extLst>
          </p:cNvPr>
          <p:cNvSpPr/>
          <p:nvPr/>
        </p:nvSpPr>
        <p:spPr>
          <a:xfrm rot="5400000">
            <a:off x="-187908" y="184860"/>
            <a:ext cx="3103563" cy="2733845"/>
          </a:xfrm>
          <a:custGeom>
            <a:avLst/>
            <a:gdLst>
              <a:gd name="connsiteX0" fmla="*/ 0 w 4670251"/>
              <a:gd name="connsiteY0" fmla="*/ 2133085 h 4116501"/>
              <a:gd name="connsiteX1" fmla="*/ 0 w 4670251"/>
              <a:gd name="connsiteY1" fmla="*/ 0 h 4116501"/>
              <a:gd name="connsiteX2" fmla="*/ 4670251 w 4670251"/>
              <a:gd name="connsiteY2" fmla="*/ 4116501 h 4116501"/>
              <a:gd name="connsiteX3" fmla="*/ 2250224 w 4670251"/>
              <a:gd name="connsiteY3" fmla="*/ 4116501 h 4116501"/>
              <a:gd name="connsiteX4" fmla="*/ 0 w 4670251"/>
              <a:gd name="connsiteY4" fmla="*/ 2133085 h 4116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0251" h="4116501">
                <a:moveTo>
                  <a:pt x="0" y="2133085"/>
                </a:moveTo>
                <a:lnTo>
                  <a:pt x="0" y="0"/>
                </a:lnTo>
                <a:lnTo>
                  <a:pt x="4670251" y="4116501"/>
                </a:lnTo>
                <a:lnTo>
                  <a:pt x="2250224" y="4116501"/>
                </a:lnTo>
                <a:lnTo>
                  <a:pt x="0" y="213308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1219170"/>
            <a:endParaRPr lang="en-US" kern="0">
              <a:solidFill>
                <a:sysClr val="windowText" lastClr="000000"/>
              </a:solidFill>
            </a:endParaRPr>
          </a:p>
        </p:txBody>
      </p:sp>
      <p:sp>
        <p:nvSpPr>
          <p:cNvPr id="2" name="Thought Bubble: Cloud 1">
            <a:extLst>
              <a:ext uri="{FF2B5EF4-FFF2-40B4-BE49-F238E27FC236}">
                <a16:creationId xmlns:a16="http://schemas.microsoft.com/office/drawing/2014/main" id="{CD32CFF6-C73B-4CB5-AD2E-5FE6D55DB0AB}"/>
              </a:ext>
            </a:extLst>
          </p:cNvPr>
          <p:cNvSpPr/>
          <p:nvPr/>
        </p:nvSpPr>
        <p:spPr>
          <a:xfrm>
            <a:off x="1521685" y="823922"/>
            <a:ext cx="2598482" cy="1520909"/>
          </a:xfrm>
          <a:prstGeom prst="cloudCallout">
            <a:avLst>
              <a:gd name="adj1" fmla="val -12757"/>
              <a:gd name="adj2" fmla="val 62500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800" b="1" dirty="0">
                <a:solidFill>
                  <a:srgbClr val="002060"/>
                </a:solidFill>
                <a:latin typeface="+mj-lt"/>
              </a:rPr>
              <a:t>HĐ:</a:t>
            </a:r>
          </a:p>
          <a:p>
            <a:pPr algn="ctr"/>
            <a:r>
              <a:rPr lang="vi-VN" sz="2800" b="1" dirty="0">
                <a:solidFill>
                  <a:srgbClr val="002060"/>
                </a:solidFill>
                <a:latin typeface="+mj-lt"/>
              </a:rPr>
              <a:t>CẶP ĐÔI</a:t>
            </a:r>
            <a:endParaRPr lang="en-GB" sz="28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10" name="Thought Bubble: Cloud 9">
            <a:extLst>
              <a:ext uri="{FF2B5EF4-FFF2-40B4-BE49-F238E27FC236}">
                <a16:creationId xmlns:a16="http://schemas.microsoft.com/office/drawing/2014/main" id="{23087ACC-4A12-88E9-C04D-BCE8123937E6}"/>
              </a:ext>
            </a:extLst>
          </p:cNvPr>
          <p:cNvSpPr/>
          <p:nvPr/>
        </p:nvSpPr>
        <p:spPr>
          <a:xfrm>
            <a:off x="4962017" y="336521"/>
            <a:ext cx="2598482" cy="1520909"/>
          </a:xfrm>
          <a:prstGeom prst="cloudCallout">
            <a:avLst>
              <a:gd name="adj1" fmla="val -12757"/>
              <a:gd name="adj2" fmla="val 62500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800" b="1" dirty="0">
                <a:solidFill>
                  <a:srgbClr val="002060"/>
                </a:solidFill>
                <a:latin typeface="+mj-lt"/>
              </a:rPr>
              <a:t>HĐ:</a:t>
            </a:r>
          </a:p>
          <a:p>
            <a:pPr algn="ctr"/>
            <a:r>
              <a:rPr lang="vi-VN" sz="2800" b="1" dirty="0">
                <a:solidFill>
                  <a:srgbClr val="002060"/>
                </a:solidFill>
                <a:latin typeface="+mj-lt"/>
              </a:rPr>
              <a:t>NHÓM</a:t>
            </a:r>
            <a:endParaRPr lang="en-GB" sz="28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11" name="Thought Bubble: Cloud 10">
            <a:extLst>
              <a:ext uri="{FF2B5EF4-FFF2-40B4-BE49-F238E27FC236}">
                <a16:creationId xmlns:a16="http://schemas.microsoft.com/office/drawing/2014/main" id="{1EEAA679-46D2-5BF1-E2C8-6543BA4F5924}"/>
              </a:ext>
            </a:extLst>
          </p:cNvPr>
          <p:cNvSpPr/>
          <p:nvPr/>
        </p:nvSpPr>
        <p:spPr>
          <a:xfrm>
            <a:off x="7972681" y="684205"/>
            <a:ext cx="3103563" cy="1520909"/>
          </a:xfrm>
          <a:prstGeom prst="cloudCallout">
            <a:avLst>
              <a:gd name="adj1" fmla="val -12757"/>
              <a:gd name="adj2" fmla="val 62500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800" b="1" dirty="0">
                <a:solidFill>
                  <a:srgbClr val="002060"/>
                </a:solidFill>
                <a:latin typeface="+mj-lt"/>
              </a:rPr>
              <a:t>HĐ:</a:t>
            </a:r>
          </a:p>
          <a:p>
            <a:pPr algn="ctr"/>
            <a:r>
              <a:rPr lang="vi-VN" sz="2800" b="1" dirty="0">
                <a:solidFill>
                  <a:srgbClr val="002060"/>
                </a:solidFill>
                <a:latin typeface="+mj-lt"/>
              </a:rPr>
              <a:t>CÁ NHÂN</a:t>
            </a:r>
            <a:endParaRPr lang="en-GB" sz="28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0741CD5-0D4F-07F0-D51F-0F93F92BCE7C}"/>
              </a:ext>
            </a:extLst>
          </p:cNvPr>
          <p:cNvSpPr txBox="1"/>
          <p:nvPr/>
        </p:nvSpPr>
        <p:spPr>
          <a:xfrm rot="18792384">
            <a:off x="-287899" y="750674"/>
            <a:ext cx="28565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3600" b="1" dirty="0">
                <a:solidFill>
                  <a:srgbClr val="C00000"/>
                </a:solidFill>
                <a:latin typeface="+mj-lt"/>
              </a:rPr>
              <a:t>CHÚ THÍCH</a:t>
            </a:r>
            <a:endParaRPr lang="en-GB" sz="3600" b="1" dirty="0">
              <a:solidFill>
                <a:srgbClr val="C0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595399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Hình ảnh 8">
            <a:extLst>
              <a:ext uri="{FF2B5EF4-FFF2-40B4-BE49-F238E27FC236}">
                <a16:creationId xmlns:a16="http://schemas.microsoft.com/office/drawing/2014/main" id="{4B31E9C3-2857-4554-9A2F-E296104A5D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3281" y="231249"/>
            <a:ext cx="4236304" cy="4953000"/>
          </a:xfrm>
          <a:prstGeom prst="rect">
            <a:avLst/>
          </a:prstGeom>
          <a:noFill/>
        </p:spPr>
      </p:pic>
      <p:sp>
        <p:nvSpPr>
          <p:cNvPr id="10" name="Hình chữ nhật 9">
            <a:extLst>
              <a:ext uri="{FF2B5EF4-FFF2-40B4-BE49-F238E27FC236}">
                <a16:creationId xmlns:a16="http://schemas.microsoft.com/office/drawing/2014/main" id="{125E670A-F252-425E-8FBD-2584A901E93B}"/>
              </a:ext>
            </a:extLst>
          </p:cNvPr>
          <p:cNvSpPr/>
          <p:nvPr/>
        </p:nvSpPr>
        <p:spPr>
          <a:xfrm>
            <a:off x="2903502" y="5810869"/>
            <a:ext cx="677300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200" b="1" i="0" u="none" strike="noStrike" kern="0" cap="none" spc="0" normalizeH="0" baseline="0" noProof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uLnTx/>
                <a:uFillTx/>
              </a:rPr>
              <a:t>CÁC HOẠT ĐỘNG</a:t>
            </a:r>
            <a:endParaRPr kumimoji="0" lang="vi-VN" sz="7200" b="1" i="0" u="none" strike="noStrike" kern="0" cap="none" spc="0" normalizeH="0" baseline="0" noProof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uLnTx/>
              <a:uFillTx/>
              <a:latin typeface="Times New Roman" panose="02020603050405020304" pitchFamily="18" charset="0"/>
            </a:endParaRPr>
          </a:p>
        </p:txBody>
      </p:sp>
      <p:grpSp>
        <p:nvGrpSpPr>
          <p:cNvPr id="12" name="Nhóm 11">
            <a:extLst>
              <a:ext uri="{FF2B5EF4-FFF2-40B4-BE49-F238E27FC236}">
                <a16:creationId xmlns:a16="http://schemas.microsoft.com/office/drawing/2014/main" id="{FF13D352-FF12-4774-BF7F-7823AED9D71C}"/>
              </a:ext>
            </a:extLst>
          </p:cNvPr>
          <p:cNvGrpSpPr/>
          <p:nvPr/>
        </p:nvGrpSpPr>
        <p:grpSpPr>
          <a:xfrm>
            <a:off x="1774378" y="1423682"/>
            <a:ext cx="2733453" cy="1415771"/>
            <a:chOff x="1774377" y="1423682"/>
            <a:chExt cx="2733453" cy="1415770"/>
          </a:xfrm>
        </p:grpSpPr>
        <p:sp>
          <p:nvSpPr>
            <p:cNvPr id="26" name="Google Shape;157;p20">
              <a:extLst>
                <a:ext uri="{FF2B5EF4-FFF2-40B4-BE49-F238E27FC236}">
                  <a16:creationId xmlns:a16="http://schemas.microsoft.com/office/drawing/2014/main" id="{E98F7850-E8A1-4D65-AB4B-DB9606909211}"/>
                </a:ext>
              </a:extLst>
            </p:cNvPr>
            <p:cNvSpPr/>
            <p:nvPr/>
          </p:nvSpPr>
          <p:spPr>
            <a:xfrm>
              <a:off x="1774377" y="1423682"/>
              <a:ext cx="2733453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endParaRPr>
            </a:p>
          </p:txBody>
        </p:sp>
        <p:sp>
          <p:nvSpPr>
            <p:cNvPr id="11" name="Hộp Văn bản 10">
              <a:extLst>
                <a:ext uri="{FF2B5EF4-FFF2-40B4-BE49-F238E27FC236}">
                  <a16:creationId xmlns:a16="http://schemas.microsoft.com/office/drawing/2014/main" id="{2BFA5FA8-BCB5-4109-A323-D465A630B106}"/>
                </a:ext>
              </a:extLst>
            </p:cNvPr>
            <p:cNvSpPr txBox="1"/>
            <p:nvPr/>
          </p:nvSpPr>
          <p:spPr>
            <a:xfrm>
              <a:off x="2165516" y="2092196"/>
              <a:ext cx="155202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Mở</a:t>
              </a:r>
              <a:r>
                <a:rPr kumimoji="0" 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 </a:t>
              </a:r>
              <a:r>
                <a:rPr kumimoji="0" lang="en-US" sz="32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đầu</a:t>
              </a:r>
              <a:endPara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3" name="Nhóm 12">
            <a:extLst>
              <a:ext uri="{FF2B5EF4-FFF2-40B4-BE49-F238E27FC236}">
                <a16:creationId xmlns:a16="http://schemas.microsoft.com/office/drawing/2014/main" id="{02197C0D-4039-4F65-A23B-3D8031420B89}"/>
              </a:ext>
            </a:extLst>
          </p:cNvPr>
          <p:cNvGrpSpPr/>
          <p:nvPr/>
        </p:nvGrpSpPr>
        <p:grpSpPr>
          <a:xfrm>
            <a:off x="5991434" y="440483"/>
            <a:ext cx="3028823" cy="1415771"/>
            <a:chOff x="5714125" y="780700"/>
            <a:chExt cx="3028822" cy="1415770"/>
          </a:xfrm>
        </p:grpSpPr>
        <p:sp>
          <p:nvSpPr>
            <p:cNvPr id="28" name="Google Shape;157;p20">
              <a:extLst>
                <a:ext uri="{FF2B5EF4-FFF2-40B4-BE49-F238E27FC236}">
                  <a16:creationId xmlns:a16="http://schemas.microsoft.com/office/drawing/2014/main" id="{A125F3E3-B2C7-4AA0-9D9F-E550F085FF67}"/>
                </a:ext>
              </a:extLst>
            </p:cNvPr>
            <p:cNvSpPr/>
            <p:nvPr/>
          </p:nvSpPr>
          <p:spPr>
            <a:xfrm>
              <a:off x="5714125" y="780700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endParaRPr>
            </a:p>
          </p:txBody>
        </p:sp>
        <p:sp>
          <p:nvSpPr>
            <p:cNvPr id="30" name="Hộp Văn bản 29">
              <a:extLst>
                <a:ext uri="{FF2B5EF4-FFF2-40B4-BE49-F238E27FC236}">
                  <a16:creationId xmlns:a16="http://schemas.microsoft.com/office/drawing/2014/main" id="{0C48347C-72DD-4A44-99EC-6A94926D6872}"/>
                </a:ext>
              </a:extLst>
            </p:cNvPr>
            <p:cNvSpPr txBox="1"/>
            <p:nvPr/>
          </p:nvSpPr>
          <p:spPr>
            <a:xfrm>
              <a:off x="6094476" y="1042997"/>
              <a:ext cx="2162013" cy="10772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Hình</a:t>
              </a:r>
              <a:r>
                <a:rPr kumimoji="0" 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 </a:t>
              </a:r>
              <a:r>
                <a:rPr kumimoji="0" lang="en-US" sz="32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thành</a:t>
              </a:r>
              <a:r>
                <a:rPr kumimoji="0" 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 </a:t>
              </a:r>
              <a:r>
                <a:rPr kumimoji="0" lang="en-US" sz="32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kiến</a:t>
              </a:r>
              <a:r>
                <a:rPr kumimoji="0" 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 </a:t>
              </a:r>
              <a:r>
                <a:rPr kumimoji="0" lang="en-US" sz="32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thức</a:t>
              </a:r>
              <a:endPara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5" name="Nhóm 14">
            <a:extLst>
              <a:ext uri="{FF2B5EF4-FFF2-40B4-BE49-F238E27FC236}">
                <a16:creationId xmlns:a16="http://schemas.microsoft.com/office/drawing/2014/main" id="{2743DAFD-E003-42CA-BE1A-E2285E182AD8}"/>
              </a:ext>
            </a:extLst>
          </p:cNvPr>
          <p:cNvGrpSpPr/>
          <p:nvPr/>
        </p:nvGrpSpPr>
        <p:grpSpPr>
          <a:xfrm>
            <a:off x="8635942" y="1497829"/>
            <a:ext cx="3028823" cy="1415771"/>
            <a:chOff x="6997439" y="2348815"/>
            <a:chExt cx="3028822" cy="1415770"/>
          </a:xfrm>
        </p:grpSpPr>
        <p:sp>
          <p:nvSpPr>
            <p:cNvPr id="31" name="Google Shape;157;p20">
              <a:extLst>
                <a:ext uri="{FF2B5EF4-FFF2-40B4-BE49-F238E27FC236}">
                  <a16:creationId xmlns:a16="http://schemas.microsoft.com/office/drawing/2014/main" id="{D2EA517D-9760-4CA9-AF11-05ED30AE9EC4}"/>
                </a:ext>
              </a:extLst>
            </p:cNvPr>
            <p:cNvSpPr/>
            <p:nvPr/>
          </p:nvSpPr>
          <p:spPr>
            <a:xfrm>
              <a:off x="6997439" y="2348815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endParaRPr>
            </a:p>
          </p:txBody>
        </p:sp>
        <p:sp>
          <p:nvSpPr>
            <p:cNvPr id="32" name="Hộp Văn bản 31">
              <a:extLst>
                <a:ext uri="{FF2B5EF4-FFF2-40B4-BE49-F238E27FC236}">
                  <a16:creationId xmlns:a16="http://schemas.microsoft.com/office/drawing/2014/main" id="{74DC3889-63BE-4E10-AD0D-8A371EC699CD}"/>
                </a:ext>
              </a:extLst>
            </p:cNvPr>
            <p:cNvSpPr txBox="1"/>
            <p:nvPr/>
          </p:nvSpPr>
          <p:spPr>
            <a:xfrm>
              <a:off x="7522714" y="2884088"/>
              <a:ext cx="216201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Luyện</a:t>
              </a:r>
              <a:r>
                <a:rPr kumimoji="0" 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 </a:t>
              </a:r>
              <a:r>
                <a:rPr kumimoji="0" lang="en-US" sz="32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tập</a:t>
              </a:r>
              <a:endPara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6" name="Google Shape;162;p20">
            <a:extLst>
              <a:ext uri="{FF2B5EF4-FFF2-40B4-BE49-F238E27FC236}">
                <a16:creationId xmlns:a16="http://schemas.microsoft.com/office/drawing/2014/main" id="{C0ADFAA8-8CC7-4D2F-BE3A-F51CE7B478C5}"/>
              </a:ext>
            </a:extLst>
          </p:cNvPr>
          <p:cNvSpPr/>
          <p:nvPr/>
        </p:nvSpPr>
        <p:spPr>
          <a:xfrm>
            <a:off x="4530523" y="2311400"/>
            <a:ext cx="2276677" cy="1204397"/>
          </a:xfrm>
          <a:custGeom>
            <a:avLst/>
            <a:gdLst/>
            <a:ahLst/>
            <a:cxnLst/>
            <a:rect l="l" t="t" r="r" b="b"/>
            <a:pathLst>
              <a:path w="19002" h="10503" extrusionOk="0">
                <a:moveTo>
                  <a:pt x="17072" y="1100"/>
                </a:moveTo>
                <a:lnTo>
                  <a:pt x="17145" y="1124"/>
                </a:lnTo>
                <a:lnTo>
                  <a:pt x="17268" y="1197"/>
                </a:lnTo>
                <a:lnTo>
                  <a:pt x="17365" y="1320"/>
                </a:lnTo>
                <a:lnTo>
                  <a:pt x="17390" y="1393"/>
                </a:lnTo>
                <a:lnTo>
                  <a:pt x="17390" y="1490"/>
                </a:lnTo>
                <a:lnTo>
                  <a:pt x="17390" y="1564"/>
                </a:lnTo>
                <a:lnTo>
                  <a:pt x="17365" y="1637"/>
                </a:lnTo>
                <a:lnTo>
                  <a:pt x="17268" y="1759"/>
                </a:lnTo>
                <a:lnTo>
                  <a:pt x="17145" y="1832"/>
                </a:lnTo>
                <a:lnTo>
                  <a:pt x="17072" y="1857"/>
                </a:lnTo>
                <a:lnTo>
                  <a:pt x="16926" y="1857"/>
                </a:lnTo>
                <a:lnTo>
                  <a:pt x="16852" y="1832"/>
                </a:lnTo>
                <a:lnTo>
                  <a:pt x="16730" y="1759"/>
                </a:lnTo>
                <a:lnTo>
                  <a:pt x="16657" y="1637"/>
                </a:lnTo>
                <a:lnTo>
                  <a:pt x="16633" y="1564"/>
                </a:lnTo>
                <a:lnTo>
                  <a:pt x="16608" y="1490"/>
                </a:lnTo>
                <a:lnTo>
                  <a:pt x="16633" y="1393"/>
                </a:lnTo>
                <a:lnTo>
                  <a:pt x="16657" y="1320"/>
                </a:lnTo>
                <a:lnTo>
                  <a:pt x="16730" y="1197"/>
                </a:lnTo>
                <a:lnTo>
                  <a:pt x="16852" y="1124"/>
                </a:lnTo>
                <a:lnTo>
                  <a:pt x="16926" y="1100"/>
                </a:lnTo>
                <a:close/>
                <a:moveTo>
                  <a:pt x="15924" y="1"/>
                </a:moveTo>
                <a:lnTo>
                  <a:pt x="15656" y="25"/>
                </a:lnTo>
                <a:lnTo>
                  <a:pt x="15387" y="74"/>
                </a:lnTo>
                <a:lnTo>
                  <a:pt x="15192" y="123"/>
                </a:lnTo>
                <a:lnTo>
                  <a:pt x="14996" y="172"/>
                </a:lnTo>
                <a:lnTo>
                  <a:pt x="14801" y="269"/>
                </a:lnTo>
                <a:lnTo>
                  <a:pt x="14605" y="367"/>
                </a:lnTo>
                <a:lnTo>
                  <a:pt x="14435" y="489"/>
                </a:lnTo>
                <a:lnTo>
                  <a:pt x="14264" y="611"/>
                </a:lnTo>
                <a:lnTo>
                  <a:pt x="14093" y="758"/>
                </a:lnTo>
                <a:lnTo>
                  <a:pt x="13970" y="929"/>
                </a:lnTo>
                <a:lnTo>
                  <a:pt x="13824" y="1100"/>
                </a:lnTo>
                <a:lnTo>
                  <a:pt x="13726" y="1271"/>
                </a:lnTo>
                <a:lnTo>
                  <a:pt x="13629" y="1466"/>
                </a:lnTo>
                <a:lnTo>
                  <a:pt x="13531" y="1661"/>
                </a:lnTo>
                <a:lnTo>
                  <a:pt x="13482" y="1881"/>
                </a:lnTo>
                <a:lnTo>
                  <a:pt x="13433" y="2101"/>
                </a:lnTo>
                <a:lnTo>
                  <a:pt x="13409" y="2345"/>
                </a:lnTo>
                <a:lnTo>
                  <a:pt x="13409" y="2565"/>
                </a:lnTo>
                <a:lnTo>
                  <a:pt x="6668" y="4372"/>
                </a:lnTo>
                <a:lnTo>
                  <a:pt x="6986" y="4592"/>
                </a:lnTo>
                <a:lnTo>
                  <a:pt x="7303" y="4812"/>
                </a:lnTo>
                <a:lnTo>
                  <a:pt x="7621" y="5032"/>
                </a:lnTo>
                <a:lnTo>
                  <a:pt x="7938" y="5203"/>
                </a:lnTo>
                <a:lnTo>
                  <a:pt x="8280" y="5374"/>
                </a:lnTo>
                <a:lnTo>
                  <a:pt x="8597" y="5496"/>
                </a:lnTo>
                <a:lnTo>
                  <a:pt x="8939" y="5618"/>
                </a:lnTo>
                <a:lnTo>
                  <a:pt x="9257" y="5740"/>
                </a:lnTo>
                <a:lnTo>
                  <a:pt x="9599" y="5813"/>
                </a:lnTo>
                <a:lnTo>
                  <a:pt x="9941" y="5862"/>
                </a:lnTo>
                <a:lnTo>
                  <a:pt x="10258" y="5911"/>
                </a:lnTo>
                <a:lnTo>
                  <a:pt x="10600" y="5935"/>
                </a:lnTo>
                <a:lnTo>
                  <a:pt x="10942" y="5935"/>
                </a:lnTo>
                <a:lnTo>
                  <a:pt x="11284" y="5911"/>
                </a:lnTo>
                <a:lnTo>
                  <a:pt x="11626" y="5862"/>
                </a:lnTo>
                <a:lnTo>
                  <a:pt x="11968" y="5813"/>
                </a:lnTo>
                <a:lnTo>
                  <a:pt x="12285" y="5716"/>
                </a:lnTo>
                <a:lnTo>
                  <a:pt x="12603" y="5642"/>
                </a:lnTo>
                <a:lnTo>
                  <a:pt x="13140" y="5423"/>
                </a:lnTo>
                <a:lnTo>
                  <a:pt x="13629" y="5203"/>
                </a:lnTo>
                <a:lnTo>
                  <a:pt x="14044" y="4983"/>
                </a:lnTo>
                <a:lnTo>
                  <a:pt x="14386" y="4763"/>
                </a:lnTo>
                <a:lnTo>
                  <a:pt x="14630" y="4592"/>
                </a:lnTo>
                <a:lnTo>
                  <a:pt x="14850" y="4421"/>
                </a:lnTo>
                <a:lnTo>
                  <a:pt x="14923" y="4372"/>
                </a:lnTo>
                <a:lnTo>
                  <a:pt x="15021" y="4348"/>
                </a:lnTo>
                <a:lnTo>
                  <a:pt x="15118" y="4372"/>
                </a:lnTo>
                <a:lnTo>
                  <a:pt x="15192" y="4421"/>
                </a:lnTo>
                <a:lnTo>
                  <a:pt x="15240" y="4519"/>
                </a:lnTo>
                <a:lnTo>
                  <a:pt x="15240" y="4592"/>
                </a:lnTo>
                <a:lnTo>
                  <a:pt x="15240" y="4690"/>
                </a:lnTo>
                <a:lnTo>
                  <a:pt x="15167" y="4763"/>
                </a:lnTo>
                <a:lnTo>
                  <a:pt x="15045" y="4861"/>
                </a:lnTo>
                <a:lnTo>
                  <a:pt x="14752" y="5105"/>
                </a:lnTo>
                <a:lnTo>
                  <a:pt x="14312" y="5398"/>
                </a:lnTo>
                <a:lnTo>
                  <a:pt x="14019" y="5569"/>
                </a:lnTo>
                <a:lnTo>
                  <a:pt x="13702" y="5716"/>
                </a:lnTo>
                <a:lnTo>
                  <a:pt x="13213" y="5935"/>
                </a:lnTo>
                <a:lnTo>
                  <a:pt x="12969" y="6033"/>
                </a:lnTo>
                <a:lnTo>
                  <a:pt x="12676" y="6131"/>
                </a:lnTo>
                <a:lnTo>
                  <a:pt x="12090" y="6277"/>
                </a:lnTo>
                <a:lnTo>
                  <a:pt x="11797" y="6326"/>
                </a:lnTo>
                <a:lnTo>
                  <a:pt x="11479" y="6375"/>
                </a:lnTo>
                <a:lnTo>
                  <a:pt x="11137" y="6400"/>
                </a:lnTo>
                <a:lnTo>
                  <a:pt x="10796" y="6424"/>
                </a:lnTo>
                <a:lnTo>
                  <a:pt x="10429" y="6400"/>
                </a:lnTo>
                <a:lnTo>
                  <a:pt x="10063" y="6375"/>
                </a:lnTo>
                <a:lnTo>
                  <a:pt x="9696" y="6326"/>
                </a:lnTo>
                <a:lnTo>
                  <a:pt x="9306" y="6229"/>
                </a:lnTo>
                <a:lnTo>
                  <a:pt x="8915" y="6131"/>
                </a:lnTo>
                <a:lnTo>
                  <a:pt x="8500" y="5984"/>
                </a:lnTo>
                <a:lnTo>
                  <a:pt x="8085" y="5813"/>
                </a:lnTo>
                <a:lnTo>
                  <a:pt x="7669" y="5594"/>
                </a:lnTo>
                <a:lnTo>
                  <a:pt x="7572" y="5569"/>
                </a:lnTo>
                <a:lnTo>
                  <a:pt x="7376" y="5471"/>
                </a:lnTo>
                <a:lnTo>
                  <a:pt x="7254" y="5471"/>
                </a:lnTo>
                <a:lnTo>
                  <a:pt x="7132" y="5496"/>
                </a:lnTo>
                <a:lnTo>
                  <a:pt x="318" y="7694"/>
                </a:lnTo>
                <a:lnTo>
                  <a:pt x="245" y="7743"/>
                </a:lnTo>
                <a:lnTo>
                  <a:pt x="147" y="7792"/>
                </a:lnTo>
                <a:lnTo>
                  <a:pt x="98" y="7865"/>
                </a:lnTo>
                <a:lnTo>
                  <a:pt x="49" y="7938"/>
                </a:lnTo>
                <a:lnTo>
                  <a:pt x="1" y="8036"/>
                </a:lnTo>
                <a:lnTo>
                  <a:pt x="1" y="8134"/>
                </a:lnTo>
                <a:lnTo>
                  <a:pt x="1" y="8207"/>
                </a:lnTo>
                <a:lnTo>
                  <a:pt x="25" y="8305"/>
                </a:lnTo>
                <a:lnTo>
                  <a:pt x="98" y="8451"/>
                </a:lnTo>
                <a:lnTo>
                  <a:pt x="196" y="8549"/>
                </a:lnTo>
                <a:lnTo>
                  <a:pt x="318" y="8622"/>
                </a:lnTo>
                <a:lnTo>
                  <a:pt x="489" y="8646"/>
                </a:lnTo>
                <a:lnTo>
                  <a:pt x="611" y="8622"/>
                </a:lnTo>
                <a:lnTo>
                  <a:pt x="269" y="8793"/>
                </a:lnTo>
                <a:lnTo>
                  <a:pt x="171" y="8842"/>
                </a:lnTo>
                <a:lnTo>
                  <a:pt x="123" y="8915"/>
                </a:lnTo>
                <a:lnTo>
                  <a:pt x="49" y="8988"/>
                </a:lnTo>
                <a:lnTo>
                  <a:pt x="25" y="9086"/>
                </a:lnTo>
                <a:lnTo>
                  <a:pt x="1" y="9159"/>
                </a:lnTo>
                <a:lnTo>
                  <a:pt x="1" y="9257"/>
                </a:lnTo>
                <a:lnTo>
                  <a:pt x="1" y="9355"/>
                </a:lnTo>
                <a:lnTo>
                  <a:pt x="49" y="9452"/>
                </a:lnTo>
                <a:lnTo>
                  <a:pt x="123" y="9575"/>
                </a:lnTo>
                <a:lnTo>
                  <a:pt x="220" y="9648"/>
                </a:lnTo>
                <a:lnTo>
                  <a:pt x="342" y="9697"/>
                </a:lnTo>
                <a:lnTo>
                  <a:pt x="489" y="9721"/>
                </a:lnTo>
                <a:lnTo>
                  <a:pt x="587" y="9721"/>
                </a:lnTo>
                <a:lnTo>
                  <a:pt x="684" y="9672"/>
                </a:lnTo>
                <a:lnTo>
                  <a:pt x="855" y="9599"/>
                </a:lnTo>
                <a:lnTo>
                  <a:pt x="782" y="9721"/>
                </a:lnTo>
                <a:lnTo>
                  <a:pt x="758" y="9868"/>
                </a:lnTo>
                <a:lnTo>
                  <a:pt x="782" y="10014"/>
                </a:lnTo>
                <a:lnTo>
                  <a:pt x="831" y="10161"/>
                </a:lnTo>
                <a:lnTo>
                  <a:pt x="929" y="10258"/>
                </a:lnTo>
                <a:lnTo>
                  <a:pt x="1026" y="10307"/>
                </a:lnTo>
                <a:lnTo>
                  <a:pt x="1124" y="10356"/>
                </a:lnTo>
                <a:lnTo>
                  <a:pt x="1246" y="10380"/>
                </a:lnTo>
                <a:lnTo>
                  <a:pt x="1393" y="10356"/>
                </a:lnTo>
                <a:lnTo>
                  <a:pt x="1515" y="10283"/>
                </a:lnTo>
                <a:lnTo>
                  <a:pt x="6082" y="7303"/>
                </a:lnTo>
                <a:lnTo>
                  <a:pt x="6546" y="7523"/>
                </a:lnTo>
                <a:lnTo>
                  <a:pt x="7108" y="7743"/>
                </a:lnTo>
                <a:lnTo>
                  <a:pt x="7791" y="7987"/>
                </a:lnTo>
                <a:lnTo>
                  <a:pt x="8524" y="8207"/>
                </a:lnTo>
                <a:lnTo>
                  <a:pt x="9306" y="8402"/>
                </a:lnTo>
                <a:lnTo>
                  <a:pt x="10087" y="8549"/>
                </a:lnTo>
                <a:lnTo>
                  <a:pt x="10454" y="8598"/>
                </a:lnTo>
                <a:lnTo>
                  <a:pt x="10820" y="8646"/>
                </a:lnTo>
                <a:lnTo>
                  <a:pt x="11528" y="8646"/>
                </a:lnTo>
                <a:lnTo>
                  <a:pt x="12212" y="10356"/>
                </a:lnTo>
                <a:lnTo>
                  <a:pt x="12261" y="10405"/>
                </a:lnTo>
                <a:lnTo>
                  <a:pt x="12310" y="10454"/>
                </a:lnTo>
                <a:lnTo>
                  <a:pt x="12383" y="10478"/>
                </a:lnTo>
                <a:lnTo>
                  <a:pt x="12456" y="10503"/>
                </a:lnTo>
                <a:lnTo>
                  <a:pt x="13384" y="10503"/>
                </a:lnTo>
                <a:lnTo>
                  <a:pt x="13482" y="10478"/>
                </a:lnTo>
                <a:lnTo>
                  <a:pt x="13555" y="10454"/>
                </a:lnTo>
                <a:lnTo>
                  <a:pt x="13604" y="10405"/>
                </a:lnTo>
                <a:lnTo>
                  <a:pt x="13629" y="10332"/>
                </a:lnTo>
                <a:lnTo>
                  <a:pt x="13629" y="10234"/>
                </a:lnTo>
                <a:lnTo>
                  <a:pt x="13580" y="10161"/>
                </a:lnTo>
                <a:lnTo>
                  <a:pt x="13506" y="10087"/>
                </a:lnTo>
                <a:lnTo>
                  <a:pt x="13409" y="10087"/>
                </a:lnTo>
                <a:lnTo>
                  <a:pt x="12603" y="10014"/>
                </a:lnTo>
                <a:lnTo>
                  <a:pt x="12163" y="8646"/>
                </a:lnTo>
                <a:lnTo>
                  <a:pt x="12700" y="8598"/>
                </a:lnTo>
                <a:lnTo>
                  <a:pt x="13067" y="8549"/>
                </a:lnTo>
                <a:lnTo>
                  <a:pt x="13482" y="8475"/>
                </a:lnTo>
                <a:lnTo>
                  <a:pt x="13922" y="8378"/>
                </a:lnTo>
                <a:lnTo>
                  <a:pt x="14386" y="8280"/>
                </a:lnTo>
                <a:lnTo>
                  <a:pt x="14874" y="8109"/>
                </a:lnTo>
                <a:lnTo>
                  <a:pt x="15363" y="7914"/>
                </a:lnTo>
                <a:lnTo>
                  <a:pt x="15827" y="7670"/>
                </a:lnTo>
                <a:lnTo>
                  <a:pt x="16046" y="7547"/>
                </a:lnTo>
                <a:lnTo>
                  <a:pt x="16291" y="7376"/>
                </a:lnTo>
                <a:lnTo>
                  <a:pt x="16486" y="7205"/>
                </a:lnTo>
                <a:lnTo>
                  <a:pt x="16681" y="7035"/>
                </a:lnTo>
                <a:lnTo>
                  <a:pt x="16877" y="6839"/>
                </a:lnTo>
                <a:lnTo>
                  <a:pt x="17072" y="6619"/>
                </a:lnTo>
                <a:lnTo>
                  <a:pt x="17219" y="6375"/>
                </a:lnTo>
                <a:lnTo>
                  <a:pt x="17365" y="6131"/>
                </a:lnTo>
                <a:lnTo>
                  <a:pt x="17512" y="5862"/>
                </a:lnTo>
                <a:lnTo>
                  <a:pt x="17610" y="5569"/>
                </a:lnTo>
                <a:lnTo>
                  <a:pt x="17707" y="5276"/>
                </a:lnTo>
                <a:lnTo>
                  <a:pt x="17780" y="4959"/>
                </a:lnTo>
                <a:lnTo>
                  <a:pt x="17829" y="4592"/>
                </a:lnTo>
                <a:lnTo>
                  <a:pt x="17854" y="4226"/>
                </a:lnTo>
                <a:lnTo>
                  <a:pt x="17854" y="3884"/>
                </a:lnTo>
                <a:lnTo>
                  <a:pt x="17829" y="3444"/>
                </a:lnTo>
                <a:lnTo>
                  <a:pt x="17829" y="2980"/>
                </a:lnTo>
                <a:lnTo>
                  <a:pt x="17829" y="2760"/>
                </a:lnTo>
                <a:lnTo>
                  <a:pt x="17878" y="2590"/>
                </a:lnTo>
                <a:lnTo>
                  <a:pt x="18440" y="2370"/>
                </a:lnTo>
                <a:lnTo>
                  <a:pt x="18733" y="2272"/>
                </a:lnTo>
                <a:lnTo>
                  <a:pt x="18293" y="2125"/>
                </a:lnTo>
                <a:lnTo>
                  <a:pt x="18586" y="1979"/>
                </a:lnTo>
                <a:lnTo>
                  <a:pt x="18855" y="1857"/>
                </a:lnTo>
                <a:lnTo>
                  <a:pt x="18953" y="1808"/>
                </a:lnTo>
                <a:lnTo>
                  <a:pt x="19002" y="1759"/>
                </a:lnTo>
                <a:lnTo>
                  <a:pt x="19002" y="1710"/>
                </a:lnTo>
                <a:lnTo>
                  <a:pt x="18953" y="1686"/>
                </a:lnTo>
                <a:lnTo>
                  <a:pt x="18000" y="1271"/>
                </a:lnTo>
                <a:lnTo>
                  <a:pt x="17780" y="1026"/>
                </a:lnTo>
                <a:lnTo>
                  <a:pt x="17561" y="782"/>
                </a:lnTo>
                <a:lnTo>
                  <a:pt x="17243" y="514"/>
                </a:lnTo>
                <a:lnTo>
                  <a:pt x="17048" y="391"/>
                </a:lnTo>
                <a:lnTo>
                  <a:pt x="16852" y="269"/>
                </a:lnTo>
                <a:lnTo>
                  <a:pt x="16633" y="172"/>
                </a:lnTo>
                <a:lnTo>
                  <a:pt x="16413" y="98"/>
                </a:lnTo>
                <a:lnTo>
                  <a:pt x="16169" y="25"/>
                </a:lnTo>
                <a:lnTo>
                  <a:pt x="15924" y="1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Arial"/>
            </a:endParaRPr>
          </a:p>
        </p:txBody>
      </p:sp>
      <p:grpSp>
        <p:nvGrpSpPr>
          <p:cNvPr id="14" name="Nhóm 13">
            <a:extLst>
              <a:ext uri="{FF2B5EF4-FFF2-40B4-BE49-F238E27FC236}">
                <a16:creationId xmlns:a16="http://schemas.microsoft.com/office/drawing/2014/main" id="{5A49C3E4-32FC-415B-B0A0-356A49F60C39}"/>
              </a:ext>
            </a:extLst>
          </p:cNvPr>
          <p:cNvGrpSpPr/>
          <p:nvPr/>
        </p:nvGrpSpPr>
        <p:grpSpPr>
          <a:xfrm>
            <a:off x="7566991" y="3237704"/>
            <a:ext cx="3028823" cy="1415772"/>
            <a:chOff x="6997439" y="2348815"/>
            <a:chExt cx="3028822" cy="1415770"/>
          </a:xfrm>
        </p:grpSpPr>
        <p:sp>
          <p:nvSpPr>
            <p:cNvPr id="17" name="Google Shape;157;p20">
              <a:extLst>
                <a:ext uri="{FF2B5EF4-FFF2-40B4-BE49-F238E27FC236}">
                  <a16:creationId xmlns:a16="http://schemas.microsoft.com/office/drawing/2014/main" id="{68EA85BB-1601-4E2D-ADD0-C19C55EB126D}"/>
                </a:ext>
              </a:extLst>
            </p:cNvPr>
            <p:cNvSpPr/>
            <p:nvPr/>
          </p:nvSpPr>
          <p:spPr>
            <a:xfrm>
              <a:off x="6997439" y="2348815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endParaRPr>
            </a:p>
          </p:txBody>
        </p:sp>
        <p:sp>
          <p:nvSpPr>
            <p:cNvPr id="18" name="Hộp Văn bản 17">
              <a:extLst>
                <a:ext uri="{FF2B5EF4-FFF2-40B4-BE49-F238E27FC236}">
                  <a16:creationId xmlns:a16="http://schemas.microsoft.com/office/drawing/2014/main" id="{A9806B95-6633-468E-AD43-6EB5B873C8E4}"/>
                </a:ext>
              </a:extLst>
            </p:cNvPr>
            <p:cNvSpPr txBox="1"/>
            <p:nvPr/>
          </p:nvSpPr>
          <p:spPr>
            <a:xfrm>
              <a:off x="7540034" y="2751137"/>
              <a:ext cx="2162013" cy="584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Vận</a:t>
              </a:r>
              <a:r>
                <a:rPr kumimoji="0" 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 </a:t>
              </a:r>
              <a:r>
                <a:rPr kumimoji="0" lang="en-US" sz="32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dụng</a:t>
              </a:r>
              <a:r>
                <a:rPr kumimoji="0" 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07876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>
            <a:extLst>
              <a:ext uri="{FF2B5EF4-FFF2-40B4-BE49-F238E27FC236}">
                <a16:creationId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1905000" y="838200"/>
            <a:ext cx="4191000" cy="4114800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6124354" y="2484509"/>
            <a:ext cx="2308447" cy="83099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Mở</a:t>
            </a:r>
            <a:r>
              <a:rPr kumimoji="0" lang="en-US" sz="4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 </a:t>
            </a:r>
            <a:r>
              <a:rPr kumimoji="0" lang="en-US" sz="4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đầu</a:t>
            </a:r>
            <a:endParaRPr kumimoji="0" lang="en-US" sz="4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6" name="Hình ảnh 5">
            <a:extLst>
              <a:ext uri="{FF2B5EF4-FFF2-40B4-BE49-F238E27FC236}">
                <a16:creationId xmlns:a16="http://schemas.microsoft.com/office/drawing/2014/main" id="{C4143E7E-651B-40FB-A4A2-3F088BFE4B6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11" t="12222" r="20015" b="20370"/>
          <a:stretch/>
        </p:blipFill>
        <p:spPr>
          <a:xfrm>
            <a:off x="7035801" y="3511716"/>
            <a:ext cx="3073399" cy="2975312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6567011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44">
            <a:extLst>
              <a:ext uri="{FF2B5EF4-FFF2-40B4-BE49-F238E27FC236}">
                <a16:creationId xmlns:a16="http://schemas.microsoft.com/office/drawing/2014/main" id="{2AB8A841-494C-4C05-B559-B83B93E2701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2085" y="-49893"/>
            <a:ext cx="3468041" cy="3468041"/>
          </a:xfrm>
          <a:prstGeom prst="rect">
            <a:avLst/>
          </a:prstGeom>
        </p:spPr>
      </p:pic>
      <p:pic>
        <p:nvPicPr>
          <p:cNvPr id="38" name="Question">
            <a:hlinkClick r:id="" action="ppaction://media"/>
            <a:extLst>
              <a:ext uri="{FF2B5EF4-FFF2-40B4-BE49-F238E27FC236}">
                <a16:creationId xmlns:a16="http://schemas.microsoft.com/office/drawing/2014/main" id="{94477BC5-B6D0-442B-AA84-FC52C48B00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192001" y="863860"/>
            <a:ext cx="487363" cy="487363"/>
          </a:xfrm>
          <a:prstGeom prst="rect">
            <a:avLst/>
          </a:prstGeom>
        </p:spPr>
      </p:pic>
      <p:pic>
        <p:nvPicPr>
          <p:cNvPr id="39" name="Final Answer">
            <a:hlinkClick r:id="" action="ppaction://media"/>
            <a:extLst>
              <a:ext uri="{FF2B5EF4-FFF2-40B4-BE49-F238E27FC236}">
                <a16:creationId xmlns:a16="http://schemas.microsoft.com/office/drawing/2014/main" id="{68BE9F49-5BDC-4DC0-880E-ABA272EC290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192001" y="1478693"/>
            <a:ext cx="487363" cy="487363"/>
          </a:xfrm>
          <a:prstGeom prst="rect">
            <a:avLst/>
          </a:prstGeom>
        </p:spPr>
      </p:pic>
      <p:pic>
        <p:nvPicPr>
          <p:cNvPr id="40" name="Win">
            <a:hlinkClick r:id="" action="ppaction://media"/>
            <a:extLst>
              <a:ext uri="{FF2B5EF4-FFF2-40B4-BE49-F238E27FC236}">
                <a16:creationId xmlns:a16="http://schemas.microsoft.com/office/drawing/2014/main" id="{7942E890-12CD-490E-BBD3-364B92887EF6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202905" y="2074156"/>
            <a:ext cx="487363" cy="487363"/>
          </a:xfrm>
          <a:prstGeom prst="rect">
            <a:avLst/>
          </a:prstGeom>
        </p:spPr>
      </p:pic>
      <p:pic>
        <p:nvPicPr>
          <p:cNvPr id="41" name="Lose">
            <a:hlinkClick r:id="" action="ppaction://media"/>
            <a:extLst>
              <a:ext uri="{FF2B5EF4-FFF2-40B4-BE49-F238E27FC236}">
                <a16:creationId xmlns:a16="http://schemas.microsoft.com/office/drawing/2014/main" id="{1959E413-37BE-4F97-ADD0-1237CBCB68D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202905" y="2630412"/>
            <a:ext cx="487363" cy="48736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DCDF819-5379-4B9E-96D7-BBD8879B5C00}"/>
              </a:ext>
            </a:extLst>
          </p:cNvPr>
          <p:cNvSpPr txBox="1"/>
          <p:nvPr/>
        </p:nvSpPr>
        <p:spPr>
          <a:xfrm>
            <a:off x="914400" y="3647757"/>
            <a:ext cx="9855200" cy="748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267" b="0" i="0" u="none" strike="noStrike" kern="0" cap="none" spc="0" normalizeH="0" baseline="0" noProof="0" dirty="0">
                <a:ln>
                  <a:noFill/>
                </a:ln>
                <a:solidFill>
                  <a:srgbClr val="FFFFCC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TRÒ CH</a:t>
            </a:r>
            <a:r>
              <a:rPr kumimoji="0" lang="vi-VN" sz="4267" b="0" i="0" u="none" strike="noStrike" kern="0" cap="none" spc="0" normalizeH="0" baseline="0" noProof="0" dirty="0">
                <a:ln>
                  <a:noFill/>
                </a:ln>
                <a:solidFill>
                  <a:srgbClr val="FFFFCC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Ơ</a:t>
            </a:r>
            <a:r>
              <a:rPr kumimoji="0" lang="en-US" sz="4267" b="0" i="0" u="none" strike="noStrike" kern="0" cap="none" spc="0" normalizeH="0" baseline="0" noProof="0" dirty="0">
                <a:ln>
                  <a:noFill/>
                </a:ln>
                <a:solidFill>
                  <a:srgbClr val="FFFFCC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 AI LÀ TRIỆU PHÚ</a:t>
            </a:r>
          </a:p>
        </p:txBody>
      </p:sp>
    </p:spTree>
    <p:extLst>
      <p:ext uri="{BB962C8B-B14F-4D97-AF65-F5344CB8AC3E}">
        <p14:creationId xmlns:p14="http://schemas.microsoft.com/office/powerpoint/2010/main" val="3880176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339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0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7732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14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8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3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stop">
                                      <p:cBhvr>
                                        <p:cTn id="22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5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26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7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9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30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3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4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38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audio>
              <p:cMediaNode vol="8000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audio>
              <p:cMediaNode vol="8000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44">
            <a:extLst>
              <a:ext uri="{FF2B5EF4-FFF2-40B4-BE49-F238E27FC236}">
                <a16:creationId xmlns:a16="http://schemas.microsoft.com/office/drawing/2014/main" id="{2AB8A841-494C-4C05-B559-B83B93E2701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2085" y="-49893"/>
            <a:ext cx="3468041" cy="3468041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C7B0FE9C-F303-49FF-B30D-C4457E06642A}"/>
              </a:ext>
            </a:extLst>
          </p:cNvPr>
          <p:cNvCxnSpPr/>
          <p:nvPr/>
        </p:nvCxnSpPr>
        <p:spPr>
          <a:xfrm>
            <a:off x="0" y="6260480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F7D700C-B032-496C-9680-57633EB31182}"/>
              </a:ext>
            </a:extLst>
          </p:cNvPr>
          <p:cNvCxnSpPr/>
          <p:nvPr/>
        </p:nvCxnSpPr>
        <p:spPr>
          <a:xfrm>
            <a:off x="0" y="5397219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B4199134-2609-4E66-A329-2863BCCC5133}"/>
              </a:ext>
            </a:extLst>
          </p:cNvPr>
          <p:cNvCxnSpPr/>
          <p:nvPr/>
        </p:nvCxnSpPr>
        <p:spPr>
          <a:xfrm>
            <a:off x="0" y="4194709"/>
            <a:ext cx="12192000" cy="0"/>
          </a:xfrm>
          <a:prstGeom prst="line">
            <a:avLst/>
          </a:prstGeom>
          <a:ln w="762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2254BD6F-C222-4EBF-A18A-FDA724EC8AEA}"/>
              </a:ext>
            </a:extLst>
          </p:cNvPr>
          <p:cNvSpPr/>
          <p:nvPr/>
        </p:nvSpPr>
        <p:spPr>
          <a:xfrm flipH="1">
            <a:off x="659905" y="3182816"/>
            <a:ext cx="10872191" cy="1653398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rgbClr val="0070C0"/>
          </a:solidFill>
          <a:ln w="381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605F6AC-8356-4661-B6A4-309609CF4CCF}"/>
              </a:ext>
            </a:extLst>
          </p:cNvPr>
          <p:cNvSpPr txBox="1"/>
          <p:nvPr/>
        </p:nvSpPr>
        <p:spPr>
          <a:xfrm>
            <a:off x="1194132" y="3184130"/>
            <a:ext cx="10191537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kumimoji="0" lang="en-US" sz="2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1:</a:t>
            </a:r>
            <a:r>
              <a:rPr kumimoji="0" lang="vi-VN" sz="2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Theo phương pháp quản lí tài chính “6 chiếc lọ”, các khoản chi tiêu cần thiết nên chiếm 55% thu nhập. Gia đình bác Cường có thu nhập mỗi tháng là 40 triệu đồng, bác Cường sẽ chi bao nhiêu tiền cho các khoản chi tiêu cần thiết?</a:t>
            </a:r>
            <a:endParaRPr kumimoji="0" lang="en-US" sz="26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bang a">
            <a:extLst>
              <a:ext uri="{FF2B5EF4-FFF2-40B4-BE49-F238E27FC236}">
                <a16:creationId xmlns:a16="http://schemas.microsoft.com/office/drawing/2014/main" id="{D0E6AFB4-275F-4728-9A13-27E00F9EA3A2}"/>
              </a:ext>
            </a:extLst>
          </p:cNvPr>
          <p:cNvSpPr/>
          <p:nvPr/>
        </p:nvSpPr>
        <p:spPr>
          <a:xfrm flipH="1">
            <a:off x="806332" y="5094963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667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bang c">
            <a:extLst>
              <a:ext uri="{FF2B5EF4-FFF2-40B4-BE49-F238E27FC236}">
                <a16:creationId xmlns:a16="http://schemas.microsoft.com/office/drawing/2014/main" id="{CA2E0476-BE10-4768-BE1B-A9C0072703C2}"/>
              </a:ext>
            </a:extLst>
          </p:cNvPr>
          <p:cNvSpPr/>
          <p:nvPr/>
        </p:nvSpPr>
        <p:spPr>
          <a:xfrm flipH="1">
            <a:off x="806332" y="5958224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667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dap an a">
            <a:extLst>
              <a:ext uri="{FF2B5EF4-FFF2-40B4-BE49-F238E27FC236}">
                <a16:creationId xmlns:a16="http://schemas.microsoft.com/office/drawing/2014/main" id="{9897B1B9-EB78-41AF-AC33-1E8F7714B11F}"/>
              </a:ext>
            </a:extLst>
          </p:cNvPr>
          <p:cNvSpPr txBox="1"/>
          <p:nvPr/>
        </p:nvSpPr>
        <p:spPr>
          <a:xfrm>
            <a:off x="1106009" y="5197164"/>
            <a:ext cx="46504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891" marR="0" lvl="0" indent="-342891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 typeface="Wingdings" panose="05000000000000000000" pitchFamily="2" charset="2"/>
              <a:buChar char="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A.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22 </a:t>
            </a:r>
            <a:r>
              <a:rPr kumimoji="0" lang="en-US" sz="2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triệu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đồng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7" name="dap an c">
            <a:extLst>
              <a:ext uri="{FF2B5EF4-FFF2-40B4-BE49-F238E27FC236}">
                <a16:creationId xmlns:a16="http://schemas.microsoft.com/office/drawing/2014/main" id="{D96707EC-5A82-4050-B897-6DBAB63AC957}"/>
              </a:ext>
            </a:extLst>
          </p:cNvPr>
          <p:cNvSpPr txBox="1"/>
          <p:nvPr/>
        </p:nvSpPr>
        <p:spPr>
          <a:xfrm>
            <a:off x="1106009" y="6060425"/>
            <a:ext cx="46504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891" marR="0" lvl="0" indent="-342891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 typeface="Wingdings" panose="05000000000000000000" pitchFamily="2" charset="2"/>
              <a:buChar char="w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C.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15 </a:t>
            </a:r>
            <a:r>
              <a:rPr kumimoji="0" lang="en-US" sz="2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triệu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đồng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1" name="bang b">
            <a:extLst>
              <a:ext uri="{FF2B5EF4-FFF2-40B4-BE49-F238E27FC236}">
                <a16:creationId xmlns:a16="http://schemas.microsoft.com/office/drawing/2014/main" id="{8DD63B39-09F3-4F04-83CD-408FC7619A90}"/>
              </a:ext>
            </a:extLst>
          </p:cNvPr>
          <p:cNvSpPr/>
          <p:nvPr/>
        </p:nvSpPr>
        <p:spPr>
          <a:xfrm flipH="1">
            <a:off x="6135896" y="5094963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667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bang d">
            <a:extLst>
              <a:ext uri="{FF2B5EF4-FFF2-40B4-BE49-F238E27FC236}">
                <a16:creationId xmlns:a16="http://schemas.microsoft.com/office/drawing/2014/main" id="{A6F11D1C-4D08-4BAF-9A3D-4AC673B9036B}"/>
              </a:ext>
            </a:extLst>
          </p:cNvPr>
          <p:cNvSpPr/>
          <p:nvPr/>
        </p:nvSpPr>
        <p:spPr>
          <a:xfrm flipH="1">
            <a:off x="6135896" y="5958224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667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dap an b">
            <a:extLst>
              <a:ext uri="{FF2B5EF4-FFF2-40B4-BE49-F238E27FC236}">
                <a16:creationId xmlns:a16="http://schemas.microsoft.com/office/drawing/2014/main" id="{9B5DABB8-849A-4D2D-930C-9CA07BFC5BDE}"/>
              </a:ext>
            </a:extLst>
          </p:cNvPr>
          <p:cNvSpPr txBox="1"/>
          <p:nvPr/>
        </p:nvSpPr>
        <p:spPr>
          <a:xfrm>
            <a:off x="6435572" y="5197164"/>
            <a:ext cx="46504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891" marR="0" lvl="0" indent="-342891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 typeface="Wingdings" panose="05000000000000000000" pitchFamily="2" charset="2"/>
              <a:buChar char="w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B.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10 </a:t>
            </a:r>
            <a:r>
              <a:rPr kumimoji="0" lang="en-US" sz="2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triệu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đồng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4" name="dap an d">
            <a:extLst>
              <a:ext uri="{FF2B5EF4-FFF2-40B4-BE49-F238E27FC236}">
                <a16:creationId xmlns:a16="http://schemas.microsoft.com/office/drawing/2014/main" id="{42A746A3-96B8-42A5-8EFA-A104DB6B2F69}"/>
              </a:ext>
            </a:extLst>
          </p:cNvPr>
          <p:cNvSpPr txBox="1"/>
          <p:nvPr/>
        </p:nvSpPr>
        <p:spPr>
          <a:xfrm>
            <a:off x="6435572" y="6060425"/>
            <a:ext cx="46504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891" marR="0" lvl="0" indent="-342891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 typeface="Wingdings" panose="05000000000000000000" pitchFamily="2" charset="2"/>
              <a:buChar char="w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D.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25 </a:t>
            </a:r>
            <a:r>
              <a:rPr kumimoji="0" lang="en-US" sz="2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triệu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đồng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8" name="Question">
            <a:hlinkClick r:id="" action="ppaction://media"/>
            <a:extLst>
              <a:ext uri="{FF2B5EF4-FFF2-40B4-BE49-F238E27FC236}">
                <a16:creationId xmlns:a16="http://schemas.microsoft.com/office/drawing/2014/main" id="{94477BC5-B6D0-442B-AA84-FC52C48B00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192001" y="863860"/>
            <a:ext cx="487363" cy="487363"/>
          </a:xfrm>
          <a:prstGeom prst="rect">
            <a:avLst/>
          </a:prstGeom>
        </p:spPr>
      </p:pic>
      <p:pic>
        <p:nvPicPr>
          <p:cNvPr id="39" name="Final Answer">
            <a:hlinkClick r:id="" action="ppaction://media"/>
            <a:extLst>
              <a:ext uri="{FF2B5EF4-FFF2-40B4-BE49-F238E27FC236}">
                <a16:creationId xmlns:a16="http://schemas.microsoft.com/office/drawing/2014/main" id="{68BE9F49-5BDC-4DC0-880E-ABA272EC290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192001" y="1478693"/>
            <a:ext cx="487363" cy="487363"/>
          </a:xfrm>
          <a:prstGeom prst="rect">
            <a:avLst/>
          </a:prstGeom>
        </p:spPr>
      </p:pic>
      <p:pic>
        <p:nvPicPr>
          <p:cNvPr id="40" name="Win">
            <a:hlinkClick r:id="" action="ppaction://media"/>
            <a:extLst>
              <a:ext uri="{FF2B5EF4-FFF2-40B4-BE49-F238E27FC236}">
                <a16:creationId xmlns:a16="http://schemas.microsoft.com/office/drawing/2014/main" id="{7942E890-12CD-490E-BBD3-364B92887EF6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202905" y="2074156"/>
            <a:ext cx="487363" cy="487363"/>
          </a:xfrm>
          <a:prstGeom prst="rect">
            <a:avLst/>
          </a:prstGeom>
        </p:spPr>
      </p:pic>
      <p:pic>
        <p:nvPicPr>
          <p:cNvPr id="41" name="Lose">
            <a:hlinkClick r:id="" action="ppaction://media"/>
            <a:extLst>
              <a:ext uri="{FF2B5EF4-FFF2-40B4-BE49-F238E27FC236}">
                <a16:creationId xmlns:a16="http://schemas.microsoft.com/office/drawing/2014/main" id="{1959E413-37BE-4F97-ADD0-1237CBCB68D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202905" y="2630412"/>
            <a:ext cx="487363" cy="487363"/>
          </a:xfrm>
          <a:prstGeom prst="rect">
            <a:avLst/>
          </a:prstGeom>
        </p:spPr>
      </p:pic>
      <p:sp>
        <p:nvSpPr>
          <p:cNvPr id="100" name="Rounded Rectangle 1">
            <a:extLst>
              <a:ext uri="{FF2B5EF4-FFF2-40B4-BE49-F238E27FC236}">
                <a16:creationId xmlns:a16="http://schemas.microsoft.com/office/drawing/2014/main" id="{21FE0FA9-7561-44CF-93F1-E671D97E64D8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01:00</a:t>
            </a:r>
          </a:p>
        </p:txBody>
      </p:sp>
      <p:sp>
        <p:nvSpPr>
          <p:cNvPr id="101" name="Rounded Rectangle 2">
            <a:extLst>
              <a:ext uri="{FF2B5EF4-FFF2-40B4-BE49-F238E27FC236}">
                <a16:creationId xmlns:a16="http://schemas.microsoft.com/office/drawing/2014/main" id="{56ACC486-3EB2-4A23-96B8-4045CA204071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00:59</a:t>
            </a:r>
          </a:p>
        </p:txBody>
      </p:sp>
      <p:sp>
        <p:nvSpPr>
          <p:cNvPr id="102" name="Rounded Rectangle 3">
            <a:extLst>
              <a:ext uri="{FF2B5EF4-FFF2-40B4-BE49-F238E27FC236}">
                <a16:creationId xmlns:a16="http://schemas.microsoft.com/office/drawing/2014/main" id="{9CF8AA37-4249-4844-BCE2-82F0D8D6D828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00:58</a:t>
            </a:r>
          </a:p>
        </p:txBody>
      </p:sp>
      <p:sp>
        <p:nvSpPr>
          <p:cNvPr id="103" name="Rounded Rectangle 4">
            <a:extLst>
              <a:ext uri="{FF2B5EF4-FFF2-40B4-BE49-F238E27FC236}">
                <a16:creationId xmlns:a16="http://schemas.microsoft.com/office/drawing/2014/main" id="{E6C02FAE-2BEA-42FD-9C6C-845B64C6488E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00:57</a:t>
            </a:r>
          </a:p>
        </p:txBody>
      </p:sp>
      <p:sp>
        <p:nvSpPr>
          <p:cNvPr id="104" name="Rounded Rectangle 5">
            <a:extLst>
              <a:ext uri="{FF2B5EF4-FFF2-40B4-BE49-F238E27FC236}">
                <a16:creationId xmlns:a16="http://schemas.microsoft.com/office/drawing/2014/main" id="{AD1961AB-1F60-44BA-AD6A-AE6C64244E60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00:56</a:t>
            </a:r>
          </a:p>
        </p:txBody>
      </p:sp>
      <p:sp>
        <p:nvSpPr>
          <p:cNvPr id="105" name="Rounded Rectangle 6">
            <a:extLst>
              <a:ext uri="{FF2B5EF4-FFF2-40B4-BE49-F238E27FC236}">
                <a16:creationId xmlns:a16="http://schemas.microsoft.com/office/drawing/2014/main" id="{C9E00BFD-D86A-4473-9B8B-EBD945C0FA85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00:55</a:t>
            </a:r>
          </a:p>
        </p:txBody>
      </p:sp>
      <p:sp>
        <p:nvSpPr>
          <p:cNvPr id="106" name="Rounded Rectangle 7">
            <a:extLst>
              <a:ext uri="{FF2B5EF4-FFF2-40B4-BE49-F238E27FC236}">
                <a16:creationId xmlns:a16="http://schemas.microsoft.com/office/drawing/2014/main" id="{A7C44113-058A-404D-9276-CAC51DF5250F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00:54</a:t>
            </a:r>
          </a:p>
        </p:txBody>
      </p:sp>
      <p:sp>
        <p:nvSpPr>
          <p:cNvPr id="107" name="Rounded Rectangle 8">
            <a:extLst>
              <a:ext uri="{FF2B5EF4-FFF2-40B4-BE49-F238E27FC236}">
                <a16:creationId xmlns:a16="http://schemas.microsoft.com/office/drawing/2014/main" id="{6F12124F-9BB5-4EC1-971C-FF916668B3CB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00:53</a:t>
            </a:r>
          </a:p>
        </p:txBody>
      </p:sp>
      <p:sp>
        <p:nvSpPr>
          <p:cNvPr id="108" name="Rounded Rectangle 9">
            <a:extLst>
              <a:ext uri="{FF2B5EF4-FFF2-40B4-BE49-F238E27FC236}">
                <a16:creationId xmlns:a16="http://schemas.microsoft.com/office/drawing/2014/main" id="{439978D1-B4A1-445B-BA59-296E357FE32A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00:52</a:t>
            </a:r>
          </a:p>
        </p:txBody>
      </p:sp>
      <p:sp>
        <p:nvSpPr>
          <p:cNvPr id="109" name="Rounded Rectangle 10">
            <a:extLst>
              <a:ext uri="{FF2B5EF4-FFF2-40B4-BE49-F238E27FC236}">
                <a16:creationId xmlns:a16="http://schemas.microsoft.com/office/drawing/2014/main" id="{F9B7A5CB-C747-4E2C-9120-B6F049429C97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00:51</a:t>
            </a:r>
          </a:p>
        </p:txBody>
      </p:sp>
      <p:sp>
        <p:nvSpPr>
          <p:cNvPr id="110" name="Rounded Rectangle 11">
            <a:extLst>
              <a:ext uri="{FF2B5EF4-FFF2-40B4-BE49-F238E27FC236}">
                <a16:creationId xmlns:a16="http://schemas.microsoft.com/office/drawing/2014/main" id="{E4DFEF11-2EC2-4521-A89F-615C9961A563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00:50</a:t>
            </a:r>
          </a:p>
        </p:txBody>
      </p:sp>
      <p:sp>
        <p:nvSpPr>
          <p:cNvPr id="111" name="Rounded Rectangle 12">
            <a:extLst>
              <a:ext uri="{FF2B5EF4-FFF2-40B4-BE49-F238E27FC236}">
                <a16:creationId xmlns:a16="http://schemas.microsoft.com/office/drawing/2014/main" id="{2B208FC5-27DC-498C-AAAC-DA41D728FA2A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00:49</a:t>
            </a:r>
          </a:p>
        </p:txBody>
      </p:sp>
      <p:sp>
        <p:nvSpPr>
          <p:cNvPr id="112" name="Rounded Rectangle 13">
            <a:extLst>
              <a:ext uri="{FF2B5EF4-FFF2-40B4-BE49-F238E27FC236}">
                <a16:creationId xmlns:a16="http://schemas.microsoft.com/office/drawing/2014/main" id="{8BEB99C1-188A-428A-8186-D333E8452F69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00:48</a:t>
            </a:r>
          </a:p>
        </p:txBody>
      </p:sp>
      <p:sp>
        <p:nvSpPr>
          <p:cNvPr id="113" name="Rounded Rectangle 14">
            <a:extLst>
              <a:ext uri="{FF2B5EF4-FFF2-40B4-BE49-F238E27FC236}">
                <a16:creationId xmlns:a16="http://schemas.microsoft.com/office/drawing/2014/main" id="{5897EE1E-BF24-4F4A-9FEB-4E800B7EECD4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00:47</a:t>
            </a:r>
          </a:p>
        </p:txBody>
      </p:sp>
      <p:sp>
        <p:nvSpPr>
          <p:cNvPr id="114" name="Rounded Rectangle 15">
            <a:extLst>
              <a:ext uri="{FF2B5EF4-FFF2-40B4-BE49-F238E27FC236}">
                <a16:creationId xmlns:a16="http://schemas.microsoft.com/office/drawing/2014/main" id="{7963699C-C979-4835-A381-E44A0D171B06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00:46</a:t>
            </a:r>
          </a:p>
        </p:txBody>
      </p:sp>
      <p:sp>
        <p:nvSpPr>
          <p:cNvPr id="115" name="Rounded Rectangle 16">
            <a:extLst>
              <a:ext uri="{FF2B5EF4-FFF2-40B4-BE49-F238E27FC236}">
                <a16:creationId xmlns:a16="http://schemas.microsoft.com/office/drawing/2014/main" id="{398E2BC3-6086-4C94-847E-4E8E9E24B2A7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00:45</a:t>
            </a:r>
          </a:p>
        </p:txBody>
      </p:sp>
      <p:sp>
        <p:nvSpPr>
          <p:cNvPr id="116" name="Rounded Rectangle 17">
            <a:extLst>
              <a:ext uri="{FF2B5EF4-FFF2-40B4-BE49-F238E27FC236}">
                <a16:creationId xmlns:a16="http://schemas.microsoft.com/office/drawing/2014/main" id="{4EB8353C-9D2A-4638-9001-6DDAE091714C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00:44</a:t>
            </a:r>
          </a:p>
        </p:txBody>
      </p:sp>
      <p:sp>
        <p:nvSpPr>
          <p:cNvPr id="117" name="Rounded Rectangle 18">
            <a:extLst>
              <a:ext uri="{FF2B5EF4-FFF2-40B4-BE49-F238E27FC236}">
                <a16:creationId xmlns:a16="http://schemas.microsoft.com/office/drawing/2014/main" id="{B8FDB401-14E7-4CFB-829B-FB655CEAAF67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00:43</a:t>
            </a:r>
          </a:p>
        </p:txBody>
      </p:sp>
      <p:sp>
        <p:nvSpPr>
          <p:cNvPr id="118" name="Rounded Rectangle 19">
            <a:extLst>
              <a:ext uri="{FF2B5EF4-FFF2-40B4-BE49-F238E27FC236}">
                <a16:creationId xmlns:a16="http://schemas.microsoft.com/office/drawing/2014/main" id="{8075F894-C3E4-4B2A-947A-AD20FABEE931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00:42</a:t>
            </a:r>
          </a:p>
        </p:txBody>
      </p:sp>
      <p:sp>
        <p:nvSpPr>
          <p:cNvPr id="119" name="Rounded Rectangle 20">
            <a:extLst>
              <a:ext uri="{FF2B5EF4-FFF2-40B4-BE49-F238E27FC236}">
                <a16:creationId xmlns:a16="http://schemas.microsoft.com/office/drawing/2014/main" id="{3863999F-B043-4D8C-848E-A2CEA17EA9D5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00:41</a:t>
            </a:r>
          </a:p>
        </p:txBody>
      </p:sp>
      <p:sp>
        <p:nvSpPr>
          <p:cNvPr id="120" name="Rounded Rectangle 21">
            <a:extLst>
              <a:ext uri="{FF2B5EF4-FFF2-40B4-BE49-F238E27FC236}">
                <a16:creationId xmlns:a16="http://schemas.microsoft.com/office/drawing/2014/main" id="{58DA59DC-1144-47AE-B03B-CFBCDF372846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00:40</a:t>
            </a:r>
          </a:p>
        </p:txBody>
      </p:sp>
      <p:sp>
        <p:nvSpPr>
          <p:cNvPr id="121" name="Rounded Rectangle 22">
            <a:extLst>
              <a:ext uri="{FF2B5EF4-FFF2-40B4-BE49-F238E27FC236}">
                <a16:creationId xmlns:a16="http://schemas.microsoft.com/office/drawing/2014/main" id="{22724831-D612-4C7B-8597-A63431F2269D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00:39</a:t>
            </a:r>
          </a:p>
        </p:txBody>
      </p:sp>
      <p:sp>
        <p:nvSpPr>
          <p:cNvPr id="122" name="Rounded Rectangle 23">
            <a:extLst>
              <a:ext uri="{FF2B5EF4-FFF2-40B4-BE49-F238E27FC236}">
                <a16:creationId xmlns:a16="http://schemas.microsoft.com/office/drawing/2014/main" id="{750E7728-A81E-4A7E-B279-467461DE6B9E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00:38</a:t>
            </a:r>
          </a:p>
        </p:txBody>
      </p:sp>
      <p:sp>
        <p:nvSpPr>
          <p:cNvPr id="123" name="Rounded Rectangle 24">
            <a:extLst>
              <a:ext uri="{FF2B5EF4-FFF2-40B4-BE49-F238E27FC236}">
                <a16:creationId xmlns:a16="http://schemas.microsoft.com/office/drawing/2014/main" id="{54ED0447-C526-4B58-B746-E4A17A897111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00:37</a:t>
            </a:r>
          </a:p>
        </p:txBody>
      </p:sp>
      <p:sp>
        <p:nvSpPr>
          <p:cNvPr id="124" name="Rounded Rectangle 25">
            <a:extLst>
              <a:ext uri="{FF2B5EF4-FFF2-40B4-BE49-F238E27FC236}">
                <a16:creationId xmlns:a16="http://schemas.microsoft.com/office/drawing/2014/main" id="{C7C9D6BA-3518-4A4A-84EB-5D14D6016470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00:36</a:t>
            </a:r>
          </a:p>
        </p:txBody>
      </p:sp>
      <p:sp>
        <p:nvSpPr>
          <p:cNvPr id="125" name="Rounded Rectangle 26">
            <a:extLst>
              <a:ext uri="{FF2B5EF4-FFF2-40B4-BE49-F238E27FC236}">
                <a16:creationId xmlns:a16="http://schemas.microsoft.com/office/drawing/2014/main" id="{8034184B-DDA0-46AB-9535-81004C790C30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00:35</a:t>
            </a:r>
          </a:p>
        </p:txBody>
      </p:sp>
      <p:sp>
        <p:nvSpPr>
          <p:cNvPr id="126" name="Rounded Rectangle 27">
            <a:extLst>
              <a:ext uri="{FF2B5EF4-FFF2-40B4-BE49-F238E27FC236}">
                <a16:creationId xmlns:a16="http://schemas.microsoft.com/office/drawing/2014/main" id="{A6F79F8D-28B7-4E6A-968E-EEC9C0F25161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00:34</a:t>
            </a:r>
          </a:p>
        </p:txBody>
      </p:sp>
      <p:sp>
        <p:nvSpPr>
          <p:cNvPr id="127" name="Rounded Rectangle 28">
            <a:extLst>
              <a:ext uri="{FF2B5EF4-FFF2-40B4-BE49-F238E27FC236}">
                <a16:creationId xmlns:a16="http://schemas.microsoft.com/office/drawing/2014/main" id="{AE5A74F2-C316-4B03-ACEE-ED02F23B666E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00:33</a:t>
            </a:r>
          </a:p>
        </p:txBody>
      </p:sp>
      <p:sp>
        <p:nvSpPr>
          <p:cNvPr id="128" name="Rounded Rectangle 29">
            <a:extLst>
              <a:ext uri="{FF2B5EF4-FFF2-40B4-BE49-F238E27FC236}">
                <a16:creationId xmlns:a16="http://schemas.microsoft.com/office/drawing/2014/main" id="{0CA908CF-C7D5-46DD-B89B-B238E7E337BC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00:32</a:t>
            </a:r>
          </a:p>
        </p:txBody>
      </p:sp>
      <p:sp>
        <p:nvSpPr>
          <p:cNvPr id="129" name="Rounded Rectangle 30">
            <a:extLst>
              <a:ext uri="{FF2B5EF4-FFF2-40B4-BE49-F238E27FC236}">
                <a16:creationId xmlns:a16="http://schemas.microsoft.com/office/drawing/2014/main" id="{40AB761D-80FB-40A6-B024-CB52EA0FED61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00:31</a:t>
            </a:r>
          </a:p>
        </p:txBody>
      </p:sp>
      <p:sp>
        <p:nvSpPr>
          <p:cNvPr id="130" name="Rounded Rectangle 31">
            <a:extLst>
              <a:ext uri="{FF2B5EF4-FFF2-40B4-BE49-F238E27FC236}">
                <a16:creationId xmlns:a16="http://schemas.microsoft.com/office/drawing/2014/main" id="{B0E0C018-D5D2-4AF0-A12D-4D6F338BE957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00:30</a:t>
            </a:r>
          </a:p>
        </p:txBody>
      </p:sp>
      <p:sp>
        <p:nvSpPr>
          <p:cNvPr id="131" name="Rounded Rectangle 32">
            <a:extLst>
              <a:ext uri="{FF2B5EF4-FFF2-40B4-BE49-F238E27FC236}">
                <a16:creationId xmlns:a16="http://schemas.microsoft.com/office/drawing/2014/main" id="{E5B1E37B-7428-46E2-92B6-CF32753498C1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00:29</a:t>
            </a:r>
          </a:p>
        </p:txBody>
      </p:sp>
      <p:sp>
        <p:nvSpPr>
          <p:cNvPr id="132" name="Rounded Rectangle 33">
            <a:extLst>
              <a:ext uri="{FF2B5EF4-FFF2-40B4-BE49-F238E27FC236}">
                <a16:creationId xmlns:a16="http://schemas.microsoft.com/office/drawing/2014/main" id="{3E7A8DBE-F376-463C-85EE-944BAE94839C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00:28</a:t>
            </a:r>
          </a:p>
        </p:txBody>
      </p:sp>
      <p:sp>
        <p:nvSpPr>
          <p:cNvPr id="133" name="Rounded Rectangle 34">
            <a:extLst>
              <a:ext uri="{FF2B5EF4-FFF2-40B4-BE49-F238E27FC236}">
                <a16:creationId xmlns:a16="http://schemas.microsoft.com/office/drawing/2014/main" id="{E1E9F9DA-6CA4-4087-AD92-35C208A4A5DA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00:27</a:t>
            </a:r>
          </a:p>
        </p:txBody>
      </p:sp>
      <p:sp>
        <p:nvSpPr>
          <p:cNvPr id="134" name="Rounded Rectangle 35">
            <a:extLst>
              <a:ext uri="{FF2B5EF4-FFF2-40B4-BE49-F238E27FC236}">
                <a16:creationId xmlns:a16="http://schemas.microsoft.com/office/drawing/2014/main" id="{B898146B-2753-4C1A-A018-1E8252AF049F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00:26</a:t>
            </a:r>
          </a:p>
        </p:txBody>
      </p:sp>
      <p:sp>
        <p:nvSpPr>
          <p:cNvPr id="135" name="Rounded Rectangle 36">
            <a:extLst>
              <a:ext uri="{FF2B5EF4-FFF2-40B4-BE49-F238E27FC236}">
                <a16:creationId xmlns:a16="http://schemas.microsoft.com/office/drawing/2014/main" id="{9B962F10-F39A-4391-B2B9-EE5D5CAD5F57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00:25</a:t>
            </a:r>
          </a:p>
        </p:txBody>
      </p:sp>
      <p:sp>
        <p:nvSpPr>
          <p:cNvPr id="136" name="Rounded Rectangle 37">
            <a:extLst>
              <a:ext uri="{FF2B5EF4-FFF2-40B4-BE49-F238E27FC236}">
                <a16:creationId xmlns:a16="http://schemas.microsoft.com/office/drawing/2014/main" id="{CEEFD246-6F0C-43BE-9045-283C391B239E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00:24</a:t>
            </a:r>
          </a:p>
        </p:txBody>
      </p:sp>
      <p:sp>
        <p:nvSpPr>
          <p:cNvPr id="137" name="Rounded Rectangle 38">
            <a:extLst>
              <a:ext uri="{FF2B5EF4-FFF2-40B4-BE49-F238E27FC236}">
                <a16:creationId xmlns:a16="http://schemas.microsoft.com/office/drawing/2014/main" id="{0FDD853F-FEE1-4D37-B107-654B2B9214FE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00:23</a:t>
            </a:r>
          </a:p>
        </p:txBody>
      </p:sp>
      <p:sp>
        <p:nvSpPr>
          <p:cNvPr id="138" name="Rounded Rectangle 39">
            <a:extLst>
              <a:ext uri="{FF2B5EF4-FFF2-40B4-BE49-F238E27FC236}">
                <a16:creationId xmlns:a16="http://schemas.microsoft.com/office/drawing/2014/main" id="{0B2C9CD1-A892-4DC5-BEF1-DF037F441255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00:22</a:t>
            </a:r>
          </a:p>
        </p:txBody>
      </p:sp>
      <p:sp>
        <p:nvSpPr>
          <p:cNvPr id="139" name="Rounded Rectangle 40">
            <a:extLst>
              <a:ext uri="{FF2B5EF4-FFF2-40B4-BE49-F238E27FC236}">
                <a16:creationId xmlns:a16="http://schemas.microsoft.com/office/drawing/2014/main" id="{36377D66-6553-482E-9D32-1536FF462D25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00:21</a:t>
            </a:r>
          </a:p>
        </p:txBody>
      </p:sp>
      <p:sp>
        <p:nvSpPr>
          <p:cNvPr id="140" name="Rounded Rectangle 41">
            <a:extLst>
              <a:ext uri="{FF2B5EF4-FFF2-40B4-BE49-F238E27FC236}">
                <a16:creationId xmlns:a16="http://schemas.microsoft.com/office/drawing/2014/main" id="{B90EB5B2-3DFD-43B2-A317-BF0ECBC71081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00:20</a:t>
            </a:r>
          </a:p>
        </p:txBody>
      </p:sp>
      <p:sp>
        <p:nvSpPr>
          <p:cNvPr id="141" name="Rounded Rectangle 42">
            <a:extLst>
              <a:ext uri="{FF2B5EF4-FFF2-40B4-BE49-F238E27FC236}">
                <a16:creationId xmlns:a16="http://schemas.microsoft.com/office/drawing/2014/main" id="{D4B9FD62-91A2-4B88-92CA-922672CA241B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00:19</a:t>
            </a:r>
          </a:p>
        </p:txBody>
      </p:sp>
      <p:sp>
        <p:nvSpPr>
          <p:cNvPr id="142" name="Rounded Rectangle 43">
            <a:extLst>
              <a:ext uri="{FF2B5EF4-FFF2-40B4-BE49-F238E27FC236}">
                <a16:creationId xmlns:a16="http://schemas.microsoft.com/office/drawing/2014/main" id="{0CBA4139-0212-43E6-A9A8-F40CB5395835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00:18</a:t>
            </a:r>
          </a:p>
        </p:txBody>
      </p:sp>
      <p:sp>
        <p:nvSpPr>
          <p:cNvPr id="143" name="Rounded Rectangle 44">
            <a:extLst>
              <a:ext uri="{FF2B5EF4-FFF2-40B4-BE49-F238E27FC236}">
                <a16:creationId xmlns:a16="http://schemas.microsoft.com/office/drawing/2014/main" id="{3B28D41C-60D7-49EB-9E5E-A2F4B3E5DC9B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00:17</a:t>
            </a:r>
          </a:p>
        </p:txBody>
      </p:sp>
      <p:sp>
        <p:nvSpPr>
          <p:cNvPr id="144" name="Rounded Rectangle 45">
            <a:extLst>
              <a:ext uri="{FF2B5EF4-FFF2-40B4-BE49-F238E27FC236}">
                <a16:creationId xmlns:a16="http://schemas.microsoft.com/office/drawing/2014/main" id="{DD767C33-D0D1-40CC-9CA8-29CB1048E4CC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00:16</a:t>
            </a:r>
          </a:p>
        </p:txBody>
      </p:sp>
      <p:sp>
        <p:nvSpPr>
          <p:cNvPr id="145" name="Rounded Rectangle 46">
            <a:extLst>
              <a:ext uri="{FF2B5EF4-FFF2-40B4-BE49-F238E27FC236}">
                <a16:creationId xmlns:a16="http://schemas.microsoft.com/office/drawing/2014/main" id="{EAECBE9A-136E-4A21-AF3B-0F6B9374446C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00:15</a:t>
            </a:r>
          </a:p>
        </p:txBody>
      </p:sp>
      <p:sp>
        <p:nvSpPr>
          <p:cNvPr id="146" name="Rounded Rectangle 47">
            <a:extLst>
              <a:ext uri="{FF2B5EF4-FFF2-40B4-BE49-F238E27FC236}">
                <a16:creationId xmlns:a16="http://schemas.microsoft.com/office/drawing/2014/main" id="{02C9A432-F01A-4B54-B200-52E24BD054F6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00:14</a:t>
            </a:r>
          </a:p>
        </p:txBody>
      </p:sp>
      <p:sp>
        <p:nvSpPr>
          <p:cNvPr id="147" name="Rounded Rectangle 48">
            <a:extLst>
              <a:ext uri="{FF2B5EF4-FFF2-40B4-BE49-F238E27FC236}">
                <a16:creationId xmlns:a16="http://schemas.microsoft.com/office/drawing/2014/main" id="{F92BC2E6-7C41-47BD-ABC5-B620F9D87DFC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00:13</a:t>
            </a:r>
          </a:p>
        </p:txBody>
      </p:sp>
      <p:sp>
        <p:nvSpPr>
          <p:cNvPr id="148" name="Rounded Rectangle 49">
            <a:extLst>
              <a:ext uri="{FF2B5EF4-FFF2-40B4-BE49-F238E27FC236}">
                <a16:creationId xmlns:a16="http://schemas.microsoft.com/office/drawing/2014/main" id="{69B57690-38B1-488D-8EF7-3599916516FD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00:12</a:t>
            </a:r>
          </a:p>
        </p:txBody>
      </p:sp>
      <p:sp>
        <p:nvSpPr>
          <p:cNvPr id="149" name="Rounded Rectangle 50">
            <a:extLst>
              <a:ext uri="{FF2B5EF4-FFF2-40B4-BE49-F238E27FC236}">
                <a16:creationId xmlns:a16="http://schemas.microsoft.com/office/drawing/2014/main" id="{F1BEF56C-1BD5-404E-9F81-16E0A54CB5E1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00:11</a:t>
            </a:r>
          </a:p>
        </p:txBody>
      </p:sp>
      <p:sp>
        <p:nvSpPr>
          <p:cNvPr id="150" name="Rounded Rectangle 51">
            <a:extLst>
              <a:ext uri="{FF2B5EF4-FFF2-40B4-BE49-F238E27FC236}">
                <a16:creationId xmlns:a16="http://schemas.microsoft.com/office/drawing/2014/main" id="{0E2251AD-2F56-4311-A548-4074EA6DF7A6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00:10</a:t>
            </a:r>
          </a:p>
        </p:txBody>
      </p:sp>
      <p:sp>
        <p:nvSpPr>
          <p:cNvPr id="151" name="Rounded Rectangle 52">
            <a:extLst>
              <a:ext uri="{FF2B5EF4-FFF2-40B4-BE49-F238E27FC236}">
                <a16:creationId xmlns:a16="http://schemas.microsoft.com/office/drawing/2014/main" id="{81418130-9364-4B69-8B8D-48CBDF1D28D8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00:09</a:t>
            </a:r>
          </a:p>
        </p:txBody>
      </p:sp>
      <p:sp>
        <p:nvSpPr>
          <p:cNvPr id="152" name="Rounded Rectangle 53">
            <a:extLst>
              <a:ext uri="{FF2B5EF4-FFF2-40B4-BE49-F238E27FC236}">
                <a16:creationId xmlns:a16="http://schemas.microsoft.com/office/drawing/2014/main" id="{3E689438-3A2F-467A-901A-396EA770BA2B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00:08</a:t>
            </a:r>
          </a:p>
        </p:txBody>
      </p:sp>
      <p:sp>
        <p:nvSpPr>
          <p:cNvPr id="153" name="Rounded Rectangle 54">
            <a:extLst>
              <a:ext uri="{FF2B5EF4-FFF2-40B4-BE49-F238E27FC236}">
                <a16:creationId xmlns:a16="http://schemas.microsoft.com/office/drawing/2014/main" id="{2E5FD51A-5FF9-4115-8A5A-0C0813A0A4C9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00:07</a:t>
            </a:r>
          </a:p>
        </p:txBody>
      </p:sp>
      <p:sp>
        <p:nvSpPr>
          <p:cNvPr id="154" name="Rounded Rectangle 55">
            <a:extLst>
              <a:ext uri="{FF2B5EF4-FFF2-40B4-BE49-F238E27FC236}">
                <a16:creationId xmlns:a16="http://schemas.microsoft.com/office/drawing/2014/main" id="{33A24497-521C-4D28-9F5F-4140D11F89D6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00:06</a:t>
            </a:r>
          </a:p>
        </p:txBody>
      </p:sp>
      <p:sp>
        <p:nvSpPr>
          <p:cNvPr id="155" name="Rounded Rectangle 56">
            <a:extLst>
              <a:ext uri="{FF2B5EF4-FFF2-40B4-BE49-F238E27FC236}">
                <a16:creationId xmlns:a16="http://schemas.microsoft.com/office/drawing/2014/main" id="{8D07F30C-2636-492D-994B-72327E64FC88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00:05</a:t>
            </a:r>
          </a:p>
        </p:txBody>
      </p:sp>
      <p:sp>
        <p:nvSpPr>
          <p:cNvPr id="156" name="Rounded Rectangle 57">
            <a:extLst>
              <a:ext uri="{FF2B5EF4-FFF2-40B4-BE49-F238E27FC236}">
                <a16:creationId xmlns:a16="http://schemas.microsoft.com/office/drawing/2014/main" id="{EC907CA1-8245-4442-A6BE-718602763C72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00:04</a:t>
            </a:r>
          </a:p>
        </p:txBody>
      </p:sp>
      <p:sp>
        <p:nvSpPr>
          <p:cNvPr id="157" name="Rounded Rectangle 58">
            <a:extLst>
              <a:ext uri="{FF2B5EF4-FFF2-40B4-BE49-F238E27FC236}">
                <a16:creationId xmlns:a16="http://schemas.microsoft.com/office/drawing/2014/main" id="{0FE9D21D-3756-49BE-B8C3-DBFC739F87FF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00:03</a:t>
            </a:r>
          </a:p>
        </p:txBody>
      </p:sp>
      <p:sp>
        <p:nvSpPr>
          <p:cNvPr id="158" name="Rounded Rectangle 59">
            <a:extLst>
              <a:ext uri="{FF2B5EF4-FFF2-40B4-BE49-F238E27FC236}">
                <a16:creationId xmlns:a16="http://schemas.microsoft.com/office/drawing/2014/main" id="{1F555AE1-C4DC-43D1-992E-5D94F313CBAA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00:02</a:t>
            </a:r>
          </a:p>
        </p:txBody>
      </p:sp>
      <p:sp>
        <p:nvSpPr>
          <p:cNvPr id="159" name="Rounded Rectangle 60">
            <a:extLst>
              <a:ext uri="{FF2B5EF4-FFF2-40B4-BE49-F238E27FC236}">
                <a16:creationId xmlns:a16="http://schemas.microsoft.com/office/drawing/2014/main" id="{A96CABB4-9A88-477C-9425-1B3338A3AB85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00:01</a:t>
            </a:r>
          </a:p>
        </p:txBody>
      </p:sp>
      <p:sp>
        <p:nvSpPr>
          <p:cNvPr id="160" name="Rounded Rectangle 61">
            <a:extLst>
              <a:ext uri="{FF2B5EF4-FFF2-40B4-BE49-F238E27FC236}">
                <a16:creationId xmlns:a16="http://schemas.microsoft.com/office/drawing/2014/main" id="{1962D9F9-CD1A-496E-AE63-B3DFD4AF2405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00:00</a:t>
            </a:r>
          </a:p>
        </p:txBody>
      </p:sp>
    </p:spTree>
    <p:extLst>
      <p:ext uri="{BB962C8B-B14F-4D97-AF65-F5344CB8AC3E}">
        <p14:creationId xmlns:p14="http://schemas.microsoft.com/office/powerpoint/2010/main" val="3207716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339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000"/>
                            </p:stCondLst>
                            <p:childTnLst>
                              <p:par>
                                <p:cTn id="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0"/>
                            </p:stCondLst>
                            <p:childTnLst>
                              <p:par>
                                <p:cTn id="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1000"/>
                            </p:stCondLst>
                            <p:childTnLst>
                              <p:par>
                                <p:cTn id="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2000"/>
                            </p:stCondLst>
                            <p:childTnLst>
                              <p:par>
                                <p:cTn id="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3000"/>
                            </p:stCondLst>
                            <p:childTnLst>
                              <p:par>
                                <p:cTn id="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4000"/>
                            </p:stCondLst>
                            <p:childTnLst>
                              <p:par>
                                <p:cTn id="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000"/>
                            </p:stCondLst>
                            <p:childTnLst>
                              <p:par>
                                <p:cTn id="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6000"/>
                            </p:stCondLst>
                            <p:childTnLst>
                              <p:par>
                                <p:cTn id="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7000"/>
                            </p:stCondLst>
                            <p:childTnLst>
                              <p:par>
                                <p:cTn id="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8000"/>
                            </p:stCondLst>
                            <p:childTnLst>
                              <p:par>
                                <p:cTn id="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9000"/>
                            </p:stCondLst>
                            <p:childTnLst>
                              <p:par>
                                <p:cTn id="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0"/>
                            </p:stCondLst>
                            <p:childTnLst>
                              <p:par>
                                <p:cTn id="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1000"/>
                            </p:stCondLst>
                            <p:childTnLst>
                              <p:par>
                                <p:cTn id="9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2000"/>
                            </p:stCondLst>
                            <p:childTnLst>
                              <p:par>
                                <p:cTn id="9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3000"/>
                            </p:stCondLst>
                            <p:childTnLst>
                              <p:par>
                                <p:cTn id="10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4000"/>
                            </p:stCondLst>
                            <p:childTnLst>
                              <p:par>
                                <p:cTn id="10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5000"/>
                            </p:stCondLst>
                            <p:childTnLst>
                              <p:par>
                                <p:cTn id="10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26000"/>
                            </p:stCondLst>
                            <p:childTnLst>
                              <p:par>
                                <p:cTn id="1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7000"/>
                            </p:stCondLst>
                            <p:childTnLst>
                              <p:par>
                                <p:cTn id="11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8000"/>
                            </p:stCondLst>
                            <p:childTnLst>
                              <p:par>
                                <p:cTn id="11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29000"/>
                            </p:stCondLst>
                            <p:childTnLst>
                              <p:par>
                                <p:cTn id="11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0000"/>
                            </p:stCondLst>
                            <p:childTnLst>
                              <p:par>
                                <p:cTn id="12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31000"/>
                            </p:stCondLst>
                            <p:childTnLst>
                              <p:par>
                                <p:cTn id="1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32000"/>
                            </p:stCondLst>
                            <p:childTnLst>
                              <p:par>
                                <p:cTn id="1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33000"/>
                            </p:stCondLst>
                            <p:childTnLst>
                              <p:par>
                                <p:cTn id="1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4000"/>
                            </p:stCondLst>
                            <p:childTnLst>
                              <p:par>
                                <p:cTn id="1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5000"/>
                            </p:stCondLst>
                            <p:childTnLst>
                              <p:par>
                                <p:cTn id="1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36000"/>
                            </p:stCondLst>
                            <p:childTnLst>
                              <p:par>
                                <p:cTn id="1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37000"/>
                            </p:stCondLst>
                            <p:childTnLst>
                              <p:par>
                                <p:cTn id="1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38000"/>
                            </p:stCondLst>
                            <p:childTnLst>
                              <p:par>
                                <p:cTn id="1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39000"/>
                            </p:stCondLst>
                            <p:childTnLst>
                              <p:par>
                                <p:cTn id="1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0"/>
                            </p:stCondLst>
                            <p:childTnLst>
                              <p:par>
                                <p:cTn id="1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41000"/>
                            </p:stCondLst>
                            <p:childTnLst>
                              <p:par>
                                <p:cTn id="1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42000"/>
                            </p:stCondLst>
                            <p:childTnLst>
                              <p:par>
                                <p:cTn id="15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43000"/>
                            </p:stCondLst>
                            <p:childTnLst>
                              <p:par>
                                <p:cTn id="16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44000"/>
                            </p:stCondLst>
                            <p:childTnLst>
                              <p:par>
                                <p:cTn id="1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45000"/>
                            </p:stCondLst>
                            <p:childTnLst>
                              <p:par>
                                <p:cTn id="1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46000"/>
                            </p:stCondLst>
                            <p:childTnLst>
                              <p:par>
                                <p:cTn id="1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47000"/>
                            </p:stCondLst>
                            <p:childTnLst>
                              <p:par>
                                <p:cTn id="1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48000"/>
                            </p:stCondLst>
                            <p:childTnLst>
                              <p:par>
                                <p:cTn id="1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49000"/>
                            </p:stCondLst>
                            <p:childTnLst>
                              <p:par>
                                <p:cTn id="1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50000"/>
                            </p:stCondLst>
                            <p:childTnLst>
                              <p:par>
                                <p:cTn id="1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51000"/>
                            </p:stCondLst>
                            <p:childTnLst>
                              <p:par>
                                <p:cTn id="18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52000"/>
                            </p:stCondLst>
                            <p:childTnLst>
                              <p:par>
                                <p:cTn id="18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53000"/>
                            </p:stCondLst>
                            <p:childTnLst>
                              <p:par>
                                <p:cTn id="19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54000"/>
                            </p:stCondLst>
                            <p:childTnLst>
                              <p:par>
                                <p:cTn id="19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55000"/>
                            </p:stCondLst>
                            <p:childTnLst>
                              <p:par>
                                <p:cTn id="19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56000"/>
                            </p:stCondLst>
                            <p:childTnLst>
                              <p:par>
                                <p:cTn id="20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57000"/>
                            </p:stCondLst>
                            <p:childTnLst>
                              <p:par>
                                <p:cTn id="20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58000"/>
                            </p:stCondLst>
                            <p:childTnLst>
                              <p:par>
                                <p:cTn id="20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59000"/>
                            </p:stCondLst>
                            <p:childTnLst>
                              <p:par>
                                <p:cTn id="20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60000"/>
                            </p:stCondLst>
                            <p:childTnLst>
                              <p:par>
                                <p:cTn id="2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seq concurrent="1" nextAc="seek">
              <p:cTn id="215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6" fill="hold">
                      <p:stCondLst>
                        <p:cond delay="0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2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2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9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30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231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32" presetID="19" presetClass="emph" presetSubtype="0" repeatCount="400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2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8" dur="7732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39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240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41" presetID="24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4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4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7" fill="hold">
                      <p:stCondLst>
                        <p:cond delay="0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5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2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2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0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61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262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63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6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6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9" presetClass="emph" presetSubtype="0" repeatCount="4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2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7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4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75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276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77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7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8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8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4" presetClass="emph" presetSubtype="0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8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8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8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8" fill="hold">
                      <p:stCondLst>
                        <p:cond delay="0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9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9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9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9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29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29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1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02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03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04" presetID="19" presetClass="emph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0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0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mph" presetSubtype="0" repeatCount="4000" fill="hold" grpId="3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3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5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16" presetID="3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stop">
                                      <p:cBhvr>
                                        <p:cTn id="317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18" presetID="30" presetClass="emph" presetSubtype="0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3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4" presetClass="emph" presetSubtype="0" fill="hold" grpId="4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2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9" fill="hold">
                      <p:stCondLst>
                        <p:cond delay="0"/>
                      </p:stCondLst>
                      <p:childTnLst>
                        <p:par>
                          <p:cTn id="330" fill="hold">
                            <p:stCondLst>
                              <p:cond delay="0"/>
                            </p:stCondLst>
                            <p:childTnLst>
                              <p:par>
                                <p:cTn id="331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3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2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43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44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45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9" presetClass="emph" presetSubtype="0" repeatCount="4000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3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6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57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358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59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6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6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3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4" presetClass="emph" presetSubtype="0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audio>
              <p:cMediaNode vol="80000">
                <p:cTn id="3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audio>
              <p:cMediaNode vol="80000">
                <p:cTn id="37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audio>
              <p:cMediaNode vol="80000">
                <p:cTn id="3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  <p:bldLst>
      <p:bldP spid="24" grpId="0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25" grpId="0"/>
      <p:bldP spid="25" grpId="1"/>
      <p:bldP spid="25" grpId="2"/>
      <p:bldP spid="25" grpId="3"/>
      <p:bldP spid="25" grpId="4"/>
      <p:bldP spid="25" grpId="5"/>
      <p:bldP spid="27" grpId="0"/>
      <p:bldP spid="27" grpId="1"/>
      <p:bldP spid="27" grpId="2"/>
      <p:bldP spid="31" grpId="0" animBg="1"/>
      <p:bldP spid="31" grpId="1" animBg="1"/>
      <p:bldP spid="32" grpId="0" animBg="1"/>
      <p:bldP spid="32" grpId="1" animBg="1"/>
      <p:bldP spid="33" grpId="0"/>
      <p:bldP spid="33" grpId="1"/>
      <p:bldP spid="33" grpId="2"/>
      <p:bldP spid="34" grpId="0"/>
      <p:bldP spid="34" grpId="1"/>
      <p:bldP spid="34" grpId="2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0" grpId="0" animBg="1"/>
      <p:bldP spid="151" grpId="0" animBg="1"/>
      <p:bldP spid="152" grpId="0" animBg="1"/>
      <p:bldP spid="153" grpId="0" animBg="1"/>
      <p:bldP spid="154" grpId="0" animBg="1"/>
      <p:bldP spid="155" grpId="0" animBg="1"/>
      <p:bldP spid="156" grpId="0" animBg="1"/>
      <p:bldP spid="157" grpId="0" animBg="1"/>
      <p:bldP spid="158" grpId="0" animBg="1"/>
      <p:bldP spid="159" grpId="0" animBg="1"/>
      <p:bldP spid="16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>
            <a:extLst>
              <a:ext uri="{FF2B5EF4-FFF2-40B4-BE49-F238E27FC236}">
                <a16:creationId xmlns:a16="http://schemas.microsoft.com/office/drawing/2014/main" id="{6C975AF1-8BB4-444D-993E-F98C38C51C8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2085" y="-49893"/>
            <a:ext cx="3468041" cy="3468041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C7B0FE9C-F303-49FF-B30D-C4457E06642A}"/>
              </a:ext>
            </a:extLst>
          </p:cNvPr>
          <p:cNvCxnSpPr/>
          <p:nvPr/>
        </p:nvCxnSpPr>
        <p:spPr>
          <a:xfrm>
            <a:off x="0" y="6260480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F7D700C-B032-496C-9680-57633EB31182}"/>
              </a:ext>
            </a:extLst>
          </p:cNvPr>
          <p:cNvCxnSpPr/>
          <p:nvPr/>
        </p:nvCxnSpPr>
        <p:spPr>
          <a:xfrm>
            <a:off x="0" y="5397219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B4199134-2609-4E66-A329-2863BCCC5133}"/>
              </a:ext>
            </a:extLst>
          </p:cNvPr>
          <p:cNvCxnSpPr/>
          <p:nvPr/>
        </p:nvCxnSpPr>
        <p:spPr>
          <a:xfrm>
            <a:off x="0" y="4194709"/>
            <a:ext cx="12192000" cy="0"/>
          </a:xfrm>
          <a:prstGeom prst="line">
            <a:avLst/>
          </a:prstGeom>
          <a:ln w="762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2254BD6F-C222-4EBF-A18A-FDA724EC8AEA}"/>
              </a:ext>
            </a:extLst>
          </p:cNvPr>
          <p:cNvSpPr/>
          <p:nvPr/>
        </p:nvSpPr>
        <p:spPr>
          <a:xfrm flipH="1">
            <a:off x="659906" y="3584278"/>
            <a:ext cx="10872191" cy="1251935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rgbClr val="0070C0"/>
          </a:solidFill>
          <a:ln w="381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605F6AC-8356-4661-B6A4-309609CF4CCF}"/>
              </a:ext>
            </a:extLst>
          </p:cNvPr>
          <p:cNvSpPr txBox="1"/>
          <p:nvPr/>
        </p:nvSpPr>
        <p:spPr>
          <a:xfrm>
            <a:off x="1404151" y="3717655"/>
            <a:ext cx="93836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2: </a:t>
            </a:r>
            <a:r>
              <a:rPr kumimoji="0" lang="vi-VN" sz="2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Bản ghi chép thu-chi giúp quản lí tiền bạc của cá nhân được gọi là gì?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bang c">
            <a:extLst>
              <a:ext uri="{FF2B5EF4-FFF2-40B4-BE49-F238E27FC236}">
                <a16:creationId xmlns:a16="http://schemas.microsoft.com/office/drawing/2014/main" id="{D0E6AFB4-275F-4728-9A13-27E00F9EA3A2}"/>
              </a:ext>
            </a:extLst>
          </p:cNvPr>
          <p:cNvSpPr/>
          <p:nvPr/>
        </p:nvSpPr>
        <p:spPr>
          <a:xfrm flipH="1">
            <a:off x="804610" y="5961292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bang b">
            <a:extLst>
              <a:ext uri="{FF2B5EF4-FFF2-40B4-BE49-F238E27FC236}">
                <a16:creationId xmlns:a16="http://schemas.microsoft.com/office/drawing/2014/main" id="{CA2E0476-BE10-4768-BE1B-A9C0072703C2}"/>
              </a:ext>
            </a:extLst>
          </p:cNvPr>
          <p:cNvSpPr/>
          <p:nvPr/>
        </p:nvSpPr>
        <p:spPr>
          <a:xfrm flipH="1">
            <a:off x="6135896" y="5094961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cau hoi c">
            <a:extLst>
              <a:ext uri="{FF2B5EF4-FFF2-40B4-BE49-F238E27FC236}">
                <a16:creationId xmlns:a16="http://schemas.microsoft.com/office/drawing/2014/main" id="{9897B1B9-EB78-41AF-AC33-1E8F7714B11F}"/>
              </a:ext>
            </a:extLst>
          </p:cNvPr>
          <p:cNvSpPr txBox="1"/>
          <p:nvPr/>
        </p:nvSpPr>
        <p:spPr>
          <a:xfrm>
            <a:off x="1117600" y="6063494"/>
            <a:ext cx="465041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891" marR="0" lvl="0" indent="-342891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 typeface="Wingdings" panose="05000000000000000000" pitchFamily="2" charset="2"/>
              <a:buChar char="w"/>
              <a:tabLst/>
              <a:defRPr/>
            </a:pPr>
            <a:r>
              <a:rPr kumimoji="0" lang="en-US" sz="2600" b="0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C. </a:t>
            </a:r>
            <a:r>
              <a:rPr kumimoji="0" lang="en-US" sz="2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Kế</a:t>
            </a:r>
            <a:r>
              <a:rPr kumimoji="0" lang="en-US" sz="2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hoạch tài chính cá nhân</a:t>
            </a:r>
          </a:p>
        </p:txBody>
      </p:sp>
      <p:sp>
        <p:nvSpPr>
          <p:cNvPr id="27" name="cau hoi b">
            <a:extLst>
              <a:ext uri="{FF2B5EF4-FFF2-40B4-BE49-F238E27FC236}">
                <a16:creationId xmlns:a16="http://schemas.microsoft.com/office/drawing/2014/main" id="{D96707EC-5A82-4050-B897-6DBAB63AC957}"/>
              </a:ext>
            </a:extLst>
          </p:cNvPr>
          <p:cNvSpPr txBox="1"/>
          <p:nvPr/>
        </p:nvSpPr>
        <p:spPr>
          <a:xfrm>
            <a:off x="6448887" y="5197163"/>
            <a:ext cx="465041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891" marR="0" lvl="0" indent="-342891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 typeface="Wingdings" panose="05000000000000000000" pitchFamily="2" charset="2"/>
              <a:buChar char="w"/>
              <a:tabLst/>
              <a:defRPr/>
            </a:pPr>
            <a:r>
              <a:rPr kumimoji="0" lang="en-US" sz="2600" b="0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B. </a:t>
            </a:r>
            <a:r>
              <a:rPr kumimoji="0" lang="en-US" sz="26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Thống</a:t>
            </a:r>
            <a:r>
              <a:rPr kumimoji="0" lang="en-US" sz="26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6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kê</a:t>
            </a:r>
            <a:r>
              <a:rPr kumimoji="0" lang="en-US" sz="26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6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tài</a:t>
            </a:r>
            <a:r>
              <a:rPr kumimoji="0" lang="en-US" sz="26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6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chính</a:t>
            </a:r>
            <a:endParaRPr kumimoji="0" lang="en-US" sz="26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1" name="bang a">
            <a:extLst>
              <a:ext uri="{FF2B5EF4-FFF2-40B4-BE49-F238E27FC236}">
                <a16:creationId xmlns:a16="http://schemas.microsoft.com/office/drawing/2014/main" id="{8DD63B39-09F3-4F04-83CD-408FC7619A90}"/>
              </a:ext>
            </a:extLst>
          </p:cNvPr>
          <p:cNvSpPr/>
          <p:nvPr/>
        </p:nvSpPr>
        <p:spPr>
          <a:xfrm flipH="1">
            <a:off x="806332" y="5094961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bang d">
            <a:extLst>
              <a:ext uri="{FF2B5EF4-FFF2-40B4-BE49-F238E27FC236}">
                <a16:creationId xmlns:a16="http://schemas.microsoft.com/office/drawing/2014/main" id="{A6F11D1C-4D08-4BAF-9A3D-4AC673B9036B}"/>
              </a:ext>
            </a:extLst>
          </p:cNvPr>
          <p:cNvSpPr/>
          <p:nvPr/>
        </p:nvSpPr>
        <p:spPr>
          <a:xfrm flipH="1">
            <a:off x="6135896" y="5958224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cau hoi a">
            <a:extLst>
              <a:ext uri="{FF2B5EF4-FFF2-40B4-BE49-F238E27FC236}">
                <a16:creationId xmlns:a16="http://schemas.microsoft.com/office/drawing/2014/main" id="{9B5DABB8-849A-4D2D-930C-9CA07BFC5BDE}"/>
              </a:ext>
            </a:extLst>
          </p:cNvPr>
          <p:cNvSpPr txBox="1"/>
          <p:nvPr/>
        </p:nvSpPr>
        <p:spPr>
          <a:xfrm>
            <a:off x="1119324" y="5197163"/>
            <a:ext cx="465041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891" marR="0" lvl="0" indent="-342891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 typeface="Wingdings" panose="05000000000000000000" pitchFamily="2" charset="2"/>
              <a:buChar char="w"/>
              <a:tabLst/>
              <a:defRPr/>
            </a:pPr>
            <a:r>
              <a:rPr kumimoji="0" lang="en-US" sz="2600" b="0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A. </a:t>
            </a:r>
            <a:r>
              <a:rPr kumimoji="0" lang="en-US" sz="2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Bản</a:t>
            </a:r>
            <a:r>
              <a:rPr kumimoji="0" lang="en-US" sz="2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kê</a:t>
            </a:r>
            <a:r>
              <a:rPr kumimoji="0" lang="en-US" sz="2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khai</a:t>
            </a:r>
            <a:r>
              <a:rPr kumimoji="0" lang="en-US" sz="2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tài</a:t>
            </a:r>
            <a:r>
              <a:rPr kumimoji="0" lang="en-US" sz="2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sản</a:t>
            </a:r>
            <a:endParaRPr kumimoji="0" lang="en-US" sz="26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4" name="cau hoi d">
            <a:extLst>
              <a:ext uri="{FF2B5EF4-FFF2-40B4-BE49-F238E27FC236}">
                <a16:creationId xmlns:a16="http://schemas.microsoft.com/office/drawing/2014/main" id="{42A746A3-96B8-42A5-8EFA-A104DB6B2F69}"/>
              </a:ext>
            </a:extLst>
          </p:cNvPr>
          <p:cNvSpPr txBox="1"/>
          <p:nvPr/>
        </p:nvSpPr>
        <p:spPr>
          <a:xfrm>
            <a:off x="6435572" y="6060426"/>
            <a:ext cx="465041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891" marR="0" lvl="0" indent="-342891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 typeface="Wingdings" panose="05000000000000000000" pitchFamily="2" charset="2"/>
              <a:buChar char="w"/>
              <a:tabLst/>
              <a:defRPr/>
            </a:pPr>
            <a:r>
              <a:rPr kumimoji="0" lang="en-US" sz="2600" b="0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D. </a:t>
            </a:r>
            <a:r>
              <a:rPr kumimoji="0" lang="en-US" sz="26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Thời</a:t>
            </a:r>
            <a:r>
              <a:rPr kumimoji="0" lang="en-US" sz="26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6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gian</a:t>
            </a:r>
            <a:r>
              <a:rPr kumimoji="0" lang="en-US" sz="26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6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biểu</a:t>
            </a:r>
            <a:endParaRPr kumimoji="0" lang="en-US" sz="26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8" name="Question">
            <a:hlinkClick r:id="" action="ppaction://media"/>
            <a:extLst>
              <a:ext uri="{FF2B5EF4-FFF2-40B4-BE49-F238E27FC236}">
                <a16:creationId xmlns:a16="http://schemas.microsoft.com/office/drawing/2014/main" id="{94477BC5-B6D0-442B-AA84-FC52C48B00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192001" y="863860"/>
            <a:ext cx="487363" cy="487363"/>
          </a:xfrm>
          <a:prstGeom prst="rect">
            <a:avLst/>
          </a:prstGeom>
        </p:spPr>
      </p:pic>
      <p:pic>
        <p:nvPicPr>
          <p:cNvPr id="39" name="Final Answer">
            <a:hlinkClick r:id="" action="ppaction://media"/>
            <a:extLst>
              <a:ext uri="{FF2B5EF4-FFF2-40B4-BE49-F238E27FC236}">
                <a16:creationId xmlns:a16="http://schemas.microsoft.com/office/drawing/2014/main" id="{68BE9F49-5BDC-4DC0-880E-ABA272EC290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192001" y="1478693"/>
            <a:ext cx="487363" cy="487363"/>
          </a:xfrm>
          <a:prstGeom prst="rect">
            <a:avLst/>
          </a:prstGeom>
        </p:spPr>
      </p:pic>
      <p:pic>
        <p:nvPicPr>
          <p:cNvPr id="40" name="Win">
            <a:hlinkClick r:id="" action="ppaction://media"/>
            <a:extLst>
              <a:ext uri="{FF2B5EF4-FFF2-40B4-BE49-F238E27FC236}">
                <a16:creationId xmlns:a16="http://schemas.microsoft.com/office/drawing/2014/main" id="{7942E890-12CD-490E-BBD3-364B92887EF6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202905" y="2074156"/>
            <a:ext cx="487363" cy="487363"/>
          </a:xfrm>
          <a:prstGeom prst="rect">
            <a:avLst/>
          </a:prstGeom>
        </p:spPr>
      </p:pic>
      <p:pic>
        <p:nvPicPr>
          <p:cNvPr id="41" name="Lose">
            <a:hlinkClick r:id="" action="ppaction://media"/>
            <a:extLst>
              <a:ext uri="{FF2B5EF4-FFF2-40B4-BE49-F238E27FC236}">
                <a16:creationId xmlns:a16="http://schemas.microsoft.com/office/drawing/2014/main" id="{1959E413-37BE-4F97-ADD0-1237CBCB68D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202905" y="2630412"/>
            <a:ext cx="487363" cy="487363"/>
          </a:xfrm>
          <a:prstGeom prst="rect">
            <a:avLst/>
          </a:prstGeom>
        </p:spPr>
      </p:pic>
      <p:sp>
        <p:nvSpPr>
          <p:cNvPr id="28" name="Rounded Rectangle 1">
            <a:extLst>
              <a:ext uri="{FF2B5EF4-FFF2-40B4-BE49-F238E27FC236}">
                <a16:creationId xmlns:a16="http://schemas.microsoft.com/office/drawing/2014/main" id="{437C54F1-5631-439F-8524-BA840CA3E5E3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01:00</a:t>
            </a:r>
          </a:p>
        </p:txBody>
      </p:sp>
      <p:sp>
        <p:nvSpPr>
          <p:cNvPr id="29" name="Rounded Rectangle 2">
            <a:extLst>
              <a:ext uri="{FF2B5EF4-FFF2-40B4-BE49-F238E27FC236}">
                <a16:creationId xmlns:a16="http://schemas.microsoft.com/office/drawing/2014/main" id="{7C105E58-E8C2-478B-808B-68B1C32CEB1C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00:59</a:t>
            </a:r>
          </a:p>
        </p:txBody>
      </p:sp>
      <p:sp>
        <p:nvSpPr>
          <p:cNvPr id="30" name="Rounded Rectangle 3">
            <a:extLst>
              <a:ext uri="{FF2B5EF4-FFF2-40B4-BE49-F238E27FC236}">
                <a16:creationId xmlns:a16="http://schemas.microsoft.com/office/drawing/2014/main" id="{3554E9E8-A41D-4BCA-972D-A7C2000281A1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00:58</a:t>
            </a:r>
          </a:p>
        </p:txBody>
      </p:sp>
      <p:sp>
        <p:nvSpPr>
          <p:cNvPr id="35" name="Rounded Rectangle 4">
            <a:extLst>
              <a:ext uri="{FF2B5EF4-FFF2-40B4-BE49-F238E27FC236}">
                <a16:creationId xmlns:a16="http://schemas.microsoft.com/office/drawing/2014/main" id="{8C46D489-EBB7-488E-AA8C-465E66F1A399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00:57</a:t>
            </a:r>
          </a:p>
        </p:txBody>
      </p:sp>
      <p:sp>
        <p:nvSpPr>
          <p:cNvPr id="36" name="Rounded Rectangle 5">
            <a:extLst>
              <a:ext uri="{FF2B5EF4-FFF2-40B4-BE49-F238E27FC236}">
                <a16:creationId xmlns:a16="http://schemas.microsoft.com/office/drawing/2014/main" id="{73A242B4-BF59-43A7-8793-91E6776A6261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00:56</a:t>
            </a:r>
          </a:p>
        </p:txBody>
      </p:sp>
      <p:sp>
        <p:nvSpPr>
          <p:cNvPr id="37" name="Rounded Rectangle 6">
            <a:extLst>
              <a:ext uri="{FF2B5EF4-FFF2-40B4-BE49-F238E27FC236}">
                <a16:creationId xmlns:a16="http://schemas.microsoft.com/office/drawing/2014/main" id="{056E4943-B1FB-466E-8831-F73F7483F302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00:55</a:t>
            </a:r>
          </a:p>
        </p:txBody>
      </p:sp>
      <p:sp>
        <p:nvSpPr>
          <p:cNvPr id="42" name="Rounded Rectangle 7">
            <a:extLst>
              <a:ext uri="{FF2B5EF4-FFF2-40B4-BE49-F238E27FC236}">
                <a16:creationId xmlns:a16="http://schemas.microsoft.com/office/drawing/2014/main" id="{4BCB5786-B958-4BB5-A83D-55084DB2391F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00:54</a:t>
            </a:r>
          </a:p>
        </p:txBody>
      </p:sp>
      <p:sp>
        <p:nvSpPr>
          <p:cNvPr id="43" name="Rounded Rectangle 8">
            <a:extLst>
              <a:ext uri="{FF2B5EF4-FFF2-40B4-BE49-F238E27FC236}">
                <a16:creationId xmlns:a16="http://schemas.microsoft.com/office/drawing/2014/main" id="{2B01E14F-51CA-412F-AAB5-F896E20048D2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00:53</a:t>
            </a:r>
          </a:p>
        </p:txBody>
      </p:sp>
      <p:sp>
        <p:nvSpPr>
          <p:cNvPr id="44" name="Rounded Rectangle 9">
            <a:extLst>
              <a:ext uri="{FF2B5EF4-FFF2-40B4-BE49-F238E27FC236}">
                <a16:creationId xmlns:a16="http://schemas.microsoft.com/office/drawing/2014/main" id="{E9EEC698-E5C7-49FD-AC0A-94BE42783C11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00:52</a:t>
            </a:r>
          </a:p>
        </p:txBody>
      </p:sp>
      <p:sp>
        <p:nvSpPr>
          <p:cNvPr id="45" name="Rounded Rectangle 10">
            <a:extLst>
              <a:ext uri="{FF2B5EF4-FFF2-40B4-BE49-F238E27FC236}">
                <a16:creationId xmlns:a16="http://schemas.microsoft.com/office/drawing/2014/main" id="{C86943A3-4C12-450A-97AC-A1BC93D8AFFC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00:51</a:t>
            </a:r>
          </a:p>
        </p:txBody>
      </p:sp>
      <p:sp>
        <p:nvSpPr>
          <p:cNvPr id="46" name="Rounded Rectangle 11">
            <a:extLst>
              <a:ext uri="{FF2B5EF4-FFF2-40B4-BE49-F238E27FC236}">
                <a16:creationId xmlns:a16="http://schemas.microsoft.com/office/drawing/2014/main" id="{616E6F0D-5DF8-4A44-90F7-B6CE227AA9CF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00:50</a:t>
            </a:r>
          </a:p>
        </p:txBody>
      </p:sp>
      <p:sp>
        <p:nvSpPr>
          <p:cNvPr id="47" name="Rounded Rectangle 12">
            <a:extLst>
              <a:ext uri="{FF2B5EF4-FFF2-40B4-BE49-F238E27FC236}">
                <a16:creationId xmlns:a16="http://schemas.microsoft.com/office/drawing/2014/main" id="{470C39C0-2FA7-4B52-B7CA-2963B24BFB29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00:49</a:t>
            </a:r>
          </a:p>
        </p:txBody>
      </p:sp>
      <p:sp>
        <p:nvSpPr>
          <p:cNvPr id="48" name="Rounded Rectangle 13">
            <a:extLst>
              <a:ext uri="{FF2B5EF4-FFF2-40B4-BE49-F238E27FC236}">
                <a16:creationId xmlns:a16="http://schemas.microsoft.com/office/drawing/2014/main" id="{24FEA911-F16C-4B1D-BAF7-B1CC6083C79A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00:48</a:t>
            </a:r>
          </a:p>
        </p:txBody>
      </p:sp>
      <p:sp>
        <p:nvSpPr>
          <p:cNvPr id="49" name="Rounded Rectangle 14">
            <a:extLst>
              <a:ext uri="{FF2B5EF4-FFF2-40B4-BE49-F238E27FC236}">
                <a16:creationId xmlns:a16="http://schemas.microsoft.com/office/drawing/2014/main" id="{2956BBFE-17D5-4C30-B65F-8B597282ADFB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00:47</a:t>
            </a:r>
          </a:p>
        </p:txBody>
      </p:sp>
      <p:sp>
        <p:nvSpPr>
          <p:cNvPr id="50" name="Rounded Rectangle 15">
            <a:extLst>
              <a:ext uri="{FF2B5EF4-FFF2-40B4-BE49-F238E27FC236}">
                <a16:creationId xmlns:a16="http://schemas.microsoft.com/office/drawing/2014/main" id="{3D155534-4EAD-4929-A6EE-319E7022980A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00:46</a:t>
            </a:r>
          </a:p>
        </p:txBody>
      </p:sp>
      <p:sp>
        <p:nvSpPr>
          <p:cNvPr id="51" name="Rounded Rectangle 16">
            <a:extLst>
              <a:ext uri="{FF2B5EF4-FFF2-40B4-BE49-F238E27FC236}">
                <a16:creationId xmlns:a16="http://schemas.microsoft.com/office/drawing/2014/main" id="{856FB1B6-F2E9-4C9A-8F5F-F5CEB7908519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00:45</a:t>
            </a:r>
          </a:p>
        </p:txBody>
      </p:sp>
      <p:sp>
        <p:nvSpPr>
          <p:cNvPr id="52" name="Rounded Rectangle 17">
            <a:extLst>
              <a:ext uri="{FF2B5EF4-FFF2-40B4-BE49-F238E27FC236}">
                <a16:creationId xmlns:a16="http://schemas.microsoft.com/office/drawing/2014/main" id="{E155F8A6-D38F-4127-A8BB-70260CE0AD02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00:44</a:t>
            </a:r>
          </a:p>
        </p:txBody>
      </p:sp>
      <p:sp>
        <p:nvSpPr>
          <p:cNvPr id="53" name="Rounded Rectangle 18">
            <a:extLst>
              <a:ext uri="{FF2B5EF4-FFF2-40B4-BE49-F238E27FC236}">
                <a16:creationId xmlns:a16="http://schemas.microsoft.com/office/drawing/2014/main" id="{3A520A8D-A80F-4F1D-92E1-698286EB4E7E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00:43</a:t>
            </a:r>
          </a:p>
        </p:txBody>
      </p:sp>
      <p:sp>
        <p:nvSpPr>
          <p:cNvPr id="54" name="Rounded Rectangle 19">
            <a:extLst>
              <a:ext uri="{FF2B5EF4-FFF2-40B4-BE49-F238E27FC236}">
                <a16:creationId xmlns:a16="http://schemas.microsoft.com/office/drawing/2014/main" id="{C8BF331A-EFD8-42FD-8936-52F27ADF3E25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00:42</a:t>
            </a:r>
          </a:p>
        </p:txBody>
      </p:sp>
      <p:sp>
        <p:nvSpPr>
          <p:cNvPr id="55" name="Rounded Rectangle 20">
            <a:extLst>
              <a:ext uri="{FF2B5EF4-FFF2-40B4-BE49-F238E27FC236}">
                <a16:creationId xmlns:a16="http://schemas.microsoft.com/office/drawing/2014/main" id="{23CB7DBC-02D3-47A2-810A-2958500E2AD8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00:41</a:t>
            </a:r>
          </a:p>
        </p:txBody>
      </p:sp>
      <p:sp>
        <p:nvSpPr>
          <p:cNvPr id="56" name="Rounded Rectangle 21">
            <a:extLst>
              <a:ext uri="{FF2B5EF4-FFF2-40B4-BE49-F238E27FC236}">
                <a16:creationId xmlns:a16="http://schemas.microsoft.com/office/drawing/2014/main" id="{910F1253-4911-4AEB-88B9-52D223C47D49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00:40</a:t>
            </a:r>
          </a:p>
        </p:txBody>
      </p:sp>
      <p:sp>
        <p:nvSpPr>
          <p:cNvPr id="57" name="Rounded Rectangle 22">
            <a:extLst>
              <a:ext uri="{FF2B5EF4-FFF2-40B4-BE49-F238E27FC236}">
                <a16:creationId xmlns:a16="http://schemas.microsoft.com/office/drawing/2014/main" id="{0BFE2BD3-8923-4101-867B-20F4DA22F54B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00:39</a:t>
            </a:r>
          </a:p>
        </p:txBody>
      </p:sp>
      <p:sp>
        <p:nvSpPr>
          <p:cNvPr id="58" name="Rounded Rectangle 23">
            <a:extLst>
              <a:ext uri="{FF2B5EF4-FFF2-40B4-BE49-F238E27FC236}">
                <a16:creationId xmlns:a16="http://schemas.microsoft.com/office/drawing/2014/main" id="{072F5D5C-CFCF-4A7B-B98C-082586675A17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00:38</a:t>
            </a:r>
          </a:p>
        </p:txBody>
      </p:sp>
      <p:sp>
        <p:nvSpPr>
          <p:cNvPr id="59" name="Rounded Rectangle 24">
            <a:extLst>
              <a:ext uri="{FF2B5EF4-FFF2-40B4-BE49-F238E27FC236}">
                <a16:creationId xmlns:a16="http://schemas.microsoft.com/office/drawing/2014/main" id="{123A14F1-19B9-4217-8D53-A50F5C1A3C0D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00:37</a:t>
            </a:r>
          </a:p>
        </p:txBody>
      </p:sp>
      <p:sp>
        <p:nvSpPr>
          <p:cNvPr id="60" name="Rounded Rectangle 25">
            <a:extLst>
              <a:ext uri="{FF2B5EF4-FFF2-40B4-BE49-F238E27FC236}">
                <a16:creationId xmlns:a16="http://schemas.microsoft.com/office/drawing/2014/main" id="{806BF75F-9295-41D3-81FC-25CA459FF7F5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00:36</a:t>
            </a:r>
          </a:p>
        </p:txBody>
      </p:sp>
      <p:sp>
        <p:nvSpPr>
          <p:cNvPr id="61" name="Rounded Rectangle 26">
            <a:extLst>
              <a:ext uri="{FF2B5EF4-FFF2-40B4-BE49-F238E27FC236}">
                <a16:creationId xmlns:a16="http://schemas.microsoft.com/office/drawing/2014/main" id="{70034014-DC02-4DF1-B420-5CA533B12F1E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00:35</a:t>
            </a:r>
          </a:p>
        </p:txBody>
      </p:sp>
      <p:sp>
        <p:nvSpPr>
          <p:cNvPr id="62" name="Rounded Rectangle 27">
            <a:extLst>
              <a:ext uri="{FF2B5EF4-FFF2-40B4-BE49-F238E27FC236}">
                <a16:creationId xmlns:a16="http://schemas.microsoft.com/office/drawing/2014/main" id="{CFF7E3FD-2958-492B-9713-FBE009B753CD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00:34</a:t>
            </a:r>
          </a:p>
        </p:txBody>
      </p:sp>
      <p:sp>
        <p:nvSpPr>
          <p:cNvPr id="63" name="Rounded Rectangle 28">
            <a:extLst>
              <a:ext uri="{FF2B5EF4-FFF2-40B4-BE49-F238E27FC236}">
                <a16:creationId xmlns:a16="http://schemas.microsoft.com/office/drawing/2014/main" id="{407970EE-E00F-4AF9-B407-0079BEAD17F7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00:33</a:t>
            </a:r>
          </a:p>
        </p:txBody>
      </p:sp>
      <p:sp>
        <p:nvSpPr>
          <p:cNvPr id="64" name="Rounded Rectangle 29">
            <a:extLst>
              <a:ext uri="{FF2B5EF4-FFF2-40B4-BE49-F238E27FC236}">
                <a16:creationId xmlns:a16="http://schemas.microsoft.com/office/drawing/2014/main" id="{29A8C6C7-FC5D-4B4D-89EC-89A7488FE325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00:32</a:t>
            </a:r>
          </a:p>
        </p:txBody>
      </p:sp>
      <p:sp>
        <p:nvSpPr>
          <p:cNvPr id="65" name="Rounded Rectangle 30">
            <a:extLst>
              <a:ext uri="{FF2B5EF4-FFF2-40B4-BE49-F238E27FC236}">
                <a16:creationId xmlns:a16="http://schemas.microsoft.com/office/drawing/2014/main" id="{6D8275F8-AFA2-4817-A938-1442D2865ED9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00:31</a:t>
            </a:r>
          </a:p>
        </p:txBody>
      </p:sp>
      <p:sp>
        <p:nvSpPr>
          <p:cNvPr id="66" name="Rounded Rectangle 31">
            <a:extLst>
              <a:ext uri="{FF2B5EF4-FFF2-40B4-BE49-F238E27FC236}">
                <a16:creationId xmlns:a16="http://schemas.microsoft.com/office/drawing/2014/main" id="{7BC09AE4-A7FF-48AA-99C6-404F7779199E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00:30</a:t>
            </a:r>
          </a:p>
        </p:txBody>
      </p:sp>
      <p:sp>
        <p:nvSpPr>
          <p:cNvPr id="67" name="Rounded Rectangle 32">
            <a:extLst>
              <a:ext uri="{FF2B5EF4-FFF2-40B4-BE49-F238E27FC236}">
                <a16:creationId xmlns:a16="http://schemas.microsoft.com/office/drawing/2014/main" id="{B5CF9BFC-4126-4E83-8D67-FE8D182FE7D9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00:29</a:t>
            </a:r>
          </a:p>
        </p:txBody>
      </p:sp>
      <p:sp>
        <p:nvSpPr>
          <p:cNvPr id="68" name="Rounded Rectangle 33">
            <a:extLst>
              <a:ext uri="{FF2B5EF4-FFF2-40B4-BE49-F238E27FC236}">
                <a16:creationId xmlns:a16="http://schemas.microsoft.com/office/drawing/2014/main" id="{D06CBF12-D11A-45BF-8CF0-2AD14C07335B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00:28</a:t>
            </a:r>
          </a:p>
        </p:txBody>
      </p:sp>
      <p:sp>
        <p:nvSpPr>
          <p:cNvPr id="69" name="Rounded Rectangle 34">
            <a:extLst>
              <a:ext uri="{FF2B5EF4-FFF2-40B4-BE49-F238E27FC236}">
                <a16:creationId xmlns:a16="http://schemas.microsoft.com/office/drawing/2014/main" id="{06E76E43-75C0-4E2E-8A52-356FEDB0F324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00:27</a:t>
            </a:r>
          </a:p>
        </p:txBody>
      </p:sp>
      <p:sp>
        <p:nvSpPr>
          <p:cNvPr id="70" name="Rounded Rectangle 35">
            <a:extLst>
              <a:ext uri="{FF2B5EF4-FFF2-40B4-BE49-F238E27FC236}">
                <a16:creationId xmlns:a16="http://schemas.microsoft.com/office/drawing/2014/main" id="{37CD8698-53BD-4CFD-B791-3BD72A371846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00:26</a:t>
            </a:r>
          </a:p>
        </p:txBody>
      </p:sp>
      <p:sp>
        <p:nvSpPr>
          <p:cNvPr id="71" name="Rounded Rectangle 36">
            <a:extLst>
              <a:ext uri="{FF2B5EF4-FFF2-40B4-BE49-F238E27FC236}">
                <a16:creationId xmlns:a16="http://schemas.microsoft.com/office/drawing/2014/main" id="{11DAA7CB-D778-4AC2-A36F-E4D2B9A84013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00:25</a:t>
            </a:r>
          </a:p>
        </p:txBody>
      </p:sp>
      <p:sp>
        <p:nvSpPr>
          <p:cNvPr id="72" name="Rounded Rectangle 37">
            <a:extLst>
              <a:ext uri="{FF2B5EF4-FFF2-40B4-BE49-F238E27FC236}">
                <a16:creationId xmlns:a16="http://schemas.microsoft.com/office/drawing/2014/main" id="{A4334C99-4CE8-4AE8-8F6B-DA6F5047E014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00:24</a:t>
            </a:r>
          </a:p>
        </p:txBody>
      </p:sp>
      <p:sp>
        <p:nvSpPr>
          <p:cNvPr id="73" name="Rounded Rectangle 38">
            <a:extLst>
              <a:ext uri="{FF2B5EF4-FFF2-40B4-BE49-F238E27FC236}">
                <a16:creationId xmlns:a16="http://schemas.microsoft.com/office/drawing/2014/main" id="{14977F4D-B0A2-49F7-B9A0-8C84910C7A95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00:23</a:t>
            </a:r>
          </a:p>
        </p:txBody>
      </p:sp>
      <p:sp>
        <p:nvSpPr>
          <p:cNvPr id="74" name="Rounded Rectangle 39">
            <a:extLst>
              <a:ext uri="{FF2B5EF4-FFF2-40B4-BE49-F238E27FC236}">
                <a16:creationId xmlns:a16="http://schemas.microsoft.com/office/drawing/2014/main" id="{696D959C-3B49-4359-A8A3-F0190872F31F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00:22</a:t>
            </a:r>
          </a:p>
        </p:txBody>
      </p:sp>
      <p:sp>
        <p:nvSpPr>
          <p:cNvPr id="75" name="Rounded Rectangle 40">
            <a:extLst>
              <a:ext uri="{FF2B5EF4-FFF2-40B4-BE49-F238E27FC236}">
                <a16:creationId xmlns:a16="http://schemas.microsoft.com/office/drawing/2014/main" id="{97598BD5-A6DE-4FAB-A535-B0DD8282D7F1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00:21</a:t>
            </a:r>
          </a:p>
        </p:txBody>
      </p:sp>
      <p:sp>
        <p:nvSpPr>
          <p:cNvPr id="76" name="Rounded Rectangle 41">
            <a:extLst>
              <a:ext uri="{FF2B5EF4-FFF2-40B4-BE49-F238E27FC236}">
                <a16:creationId xmlns:a16="http://schemas.microsoft.com/office/drawing/2014/main" id="{A29F94BD-E499-48EC-BF1F-081D720C58D3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00:20</a:t>
            </a:r>
          </a:p>
        </p:txBody>
      </p:sp>
      <p:sp>
        <p:nvSpPr>
          <p:cNvPr id="77" name="Rounded Rectangle 42">
            <a:extLst>
              <a:ext uri="{FF2B5EF4-FFF2-40B4-BE49-F238E27FC236}">
                <a16:creationId xmlns:a16="http://schemas.microsoft.com/office/drawing/2014/main" id="{DEEBEAB2-0881-452F-A82B-286612A66079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00:19</a:t>
            </a:r>
          </a:p>
        </p:txBody>
      </p:sp>
      <p:sp>
        <p:nvSpPr>
          <p:cNvPr id="78" name="Rounded Rectangle 43">
            <a:extLst>
              <a:ext uri="{FF2B5EF4-FFF2-40B4-BE49-F238E27FC236}">
                <a16:creationId xmlns:a16="http://schemas.microsoft.com/office/drawing/2014/main" id="{0595A5CA-0092-4AF4-A963-374A3EE24DC0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00:18</a:t>
            </a:r>
          </a:p>
        </p:txBody>
      </p:sp>
      <p:sp>
        <p:nvSpPr>
          <p:cNvPr id="79" name="Rounded Rectangle 44">
            <a:extLst>
              <a:ext uri="{FF2B5EF4-FFF2-40B4-BE49-F238E27FC236}">
                <a16:creationId xmlns:a16="http://schemas.microsoft.com/office/drawing/2014/main" id="{E7666F48-680D-4E9A-AE73-159D2399484A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00:17</a:t>
            </a:r>
          </a:p>
        </p:txBody>
      </p:sp>
      <p:sp>
        <p:nvSpPr>
          <p:cNvPr id="80" name="Rounded Rectangle 45">
            <a:extLst>
              <a:ext uri="{FF2B5EF4-FFF2-40B4-BE49-F238E27FC236}">
                <a16:creationId xmlns:a16="http://schemas.microsoft.com/office/drawing/2014/main" id="{46D5E4C1-671B-438E-819C-775643760AFF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00:16</a:t>
            </a:r>
          </a:p>
        </p:txBody>
      </p:sp>
      <p:sp>
        <p:nvSpPr>
          <p:cNvPr id="81" name="Rounded Rectangle 46">
            <a:extLst>
              <a:ext uri="{FF2B5EF4-FFF2-40B4-BE49-F238E27FC236}">
                <a16:creationId xmlns:a16="http://schemas.microsoft.com/office/drawing/2014/main" id="{09679414-B09B-4AD8-8376-0EF1F7A06246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00:15</a:t>
            </a:r>
          </a:p>
        </p:txBody>
      </p:sp>
      <p:sp>
        <p:nvSpPr>
          <p:cNvPr id="82" name="Rounded Rectangle 47">
            <a:extLst>
              <a:ext uri="{FF2B5EF4-FFF2-40B4-BE49-F238E27FC236}">
                <a16:creationId xmlns:a16="http://schemas.microsoft.com/office/drawing/2014/main" id="{47D05B22-B279-4BAA-9EFD-A9A5D2802076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00:14</a:t>
            </a:r>
          </a:p>
        </p:txBody>
      </p:sp>
      <p:sp>
        <p:nvSpPr>
          <p:cNvPr id="83" name="Rounded Rectangle 48">
            <a:extLst>
              <a:ext uri="{FF2B5EF4-FFF2-40B4-BE49-F238E27FC236}">
                <a16:creationId xmlns:a16="http://schemas.microsoft.com/office/drawing/2014/main" id="{64D463BA-F1B7-4C71-9776-4FB3E7864C02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00:13</a:t>
            </a:r>
          </a:p>
        </p:txBody>
      </p:sp>
      <p:sp>
        <p:nvSpPr>
          <p:cNvPr id="84" name="Rounded Rectangle 49">
            <a:extLst>
              <a:ext uri="{FF2B5EF4-FFF2-40B4-BE49-F238E27FC236}">
                <a16:creationId xmlns:a16="http://schemas.microsoft.com/office/drawing/2014/main" id="{97E7DB6C-399A-4A94-9F5F-88372DF85FBD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00:12</a:t>
            </a:r>
          </a:p>
        </p:txBody>
      </p:sp>
      <p:sp>
        <p:nvSpPr>
          <p:cNvPr id="85" name="Rounded Rectangle 50">
            <a:extLst>
              <a:ext uri="{FF2B5EF4-FFF2-40B4-BE49-F238E27FC236}">
                <a16:creationId xmlns:a16="http://schemas.microsoft.com/office/drawing/2014/main" id="{991CCA2E-BF90-4F68-BC17-35B14518502C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00:11</a:t>
            </a:r>
          </a:p>
        </p:txBody>
      </p:sp>
      <p:sp>
        <p:nvSpPr>
          <p:cNvPr id="86" name="Rounded Rectangle 51">
            <a:extLst>
              <a:ext uri="{FF2B5EF4-FFF2-40B4-BE49-F238E27FC236}">
                <a16:creationId xmlns:a16="http://schemas.microsoft.com/office/drawing/2014/main" id="{B6ABC8FA-956A-4B41-ABC0-03E7118B34BD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00:10</a:t>
            </a:r>
          </a:p>
        </p:txBody>
      </p:sp>
      <p:sp>
        <p:nvSpPr>
          <p:cNvPr id="87" name="Rounded Rectangle 52">
            <a:extLst>
              <a:ext uri="{FF2B5EF4-FFF2-40B4-BE49-F238E27FC236}">
                <a16:creationId xmlns:a16="http://schemas.microsoft.com/office/drawing/2014/main" id="{25B610D1-F3D0-4ABB-AEAB-D76CF771E59D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00:09</a:t>
            </a:r>
          </a:p>
        </p:txBody>
      </p:sp>
      <p:sp>
        <p:nvSpPr>
          <p:cNvPr id="88" name="Rounded Rectangle 53">
            <a:extLst>
              <a:ext uri="{FF2B5EF4-FFF2-40B4-BE49-F238E27FC236}">
                <a16:creationId xmlns:a16="http://schemas.microsoft.com/office/drawing/2014/main" id="{D3732909-01B6-46D6-873B-A23BABEB67DD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00:08</a:t>
            </a:r>
          </a:p>
        </p:txBody>
      </p:sp>
      <p:sp>
        <p:nvSpPr>
          <p:cNvPr id="89" name="Rounded Rectangle 54">
            <a:extLst>
              <a:ext uri="{FF2B5EF4-FFF2-40B4-BE49-F238E27FC236}">
                <a16:creationId xmlns:a16="http://schemas.microsoft.com/office/drawing/2014/main" id="{AB26FCEB-6D83-4D4D-8528-FCA0CFC86A16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00:07</a:t>
            </a:r>
          </a:p>
        </p:txBody>
      </p:sp>
      <p:sp>
        <p:nvSpPr>
          <p:cNvPr id="90" name="Rounded Rectangle 55">
            <a:extLst>
              <a:ext uri="{FF2B5EF4-FFF2-40B4-BE49-F238E27FC236}">
                <a16:creationId xmlns:a16="http://schemas.microsoft.com/office/drawing/2014/main" id="{2EBF0469-EABA-4999-A9D7-2751A282CDA3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00:06</a:t>
            </a:r>
          </a:p>
        </p:txBody>
      </p:sp>
      <p:sp>
        <p:nvSpPr>
          <p:cNvPr id="91" name="Rounded Rectangle 56">
            <a:extLst>
              <a:ext uri="{FF2B5EF4-FFF2-40B4-BE49-F238E27FC236}">
                <a16:creationId xmlns:a16="http://schemas.microsoft.com/office/drawing/2014/main" id="{C9D18869-85CE-459F-8793-A182B1AC5A43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00:05</a:t>
            </a:r>
          </a:p>
        </p:txBody>
      </p:sp>
      <p:sp>
        <p:nvSpPr>
          <p:cNvPr id="92" name="Rounded Rectangle 57">
            <a:extLst>
              <a:ext uri="{FF2B5EF4-FFF2-40B4-BE49-F238E27FC236}">
                <a16:creationId xmlns:a16="http://schemas.microsoft.com/office/drawing/2014/main" id="{F7D858A3-8A29-4F2E-8DFA-5B19A8EA4A52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00:04</a:t>
            </a:r>
          </a:p>
        </p:txBody>
      </p:sp>
      <p:sp>
        <p:nvSpPr>
          <p:cNvPr id="93" name="Rounded Rectangle 58">
            <a:extLst>
              <a:ext uri="{FF2B5EF4-FFF2-40B4-BE49-F238E27FC236}">
                <a16:creationId xmlns:a16="http://schemas.microsoft.com/office/drawing/2014/main" id="{70666B9E-6157-411A-A821-0CB43BFCE096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00:03</a:t>
            </a:r>
          </a:p>
        </p:txBody>
      </p:sp>
      <p:sp>
        <p:nvSpPr>
          <p:cNvPr id="94" name="Rounded Rectangle 59">
            <a:extLst>
              <a:ext uri="{FF2B5EF4-FFF2-40B4-BE49-F238E27FC236}">
                <a16:creationId xmlns:a16="http://schemas.microsoft.com/office/drawing/2014/main" id="{FED247EC-5382-489F-B4DD-02A40E18033F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00:02</a:t>
            </a:r>
          </a:p>
        </p:txBody>
      </p:sp>
      <p:sp>
        <p:nvSpPr>
          <p:cNvPr id="95" name="Rounded Rectangle 60">
            <a:extLst>
              <a:ext uri="{FF2B5EF4-FFF2-40B4-BE49-F238E27FC236}">
                <a16:creationId xmlns:a16="http://schemas.microsoft.com/office/drawing/2014/main" id="{D5C9F49E-F19C-4FB1-A46D-7A22CECEDF3D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00:01</a:t>
            </a:r>
          </a:p>
        </p:txBody>
      </p:sp>
      <p:sp>
        <p:nvSpPr>
          <p:cNvPr id="96" name="Rounded Rectangle 61">
            <a:extLst>
              <a:ext uri="{FF2B5EF4-FFF2-40B4-BE49-F238E27FC236}">
                <a16:creationId xmlns:a16="http://schemas.microsoft.com/office/drawing/2014/main" id="{616298D6-F1B3-4874-963F-6504A676EB28}"/>
              </a:ext>
            </a:extLst>
          </p:cNvPr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00:00</a:t>
            </a:r>
          </a:p>
        </p:txBody>
      </p:sp>
    </p:spTree>
    <p:extLst>
      <p:ext uri="{BB962C8B-B14F-4D97-AF65-F5344CB8AC3E}">
        <p14:creationId xmlns:p14="http://schemas.microsoft.com/office/powerpoint/2010/main" val="2276490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339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000"/>
                            </p:stCondLst>
                            <p:childTnLst>
                              <p:par>
                                <p:cTn id="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0"/>
                            </p:stCondLst>
                            <p:childTnLst>
                              <p:par>
                                <p:cTn id="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1000"/>
                            </p:stCondLst>
                            <p:childTnLst>
                              <p:par>
                                <p:cTn id="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2000"/>
                            </p:stCondLst>
                            <p:childTnLst>
                              <p:par>
                                <p:cTn id="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3000"/>
                            </p:stCondLst>
                            <p:childTnLst>
                              <p:par>
                                <p:cTn id="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4000"/>
                            </p:stCondLst>
                            <p:childTnLst>
                              <p:par>
                                <p:cTn id="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000"/>
                            </p:stCondLst>
                            <p:childTnLst>
                              <p:par>
                                <p:cTn id="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6000"/>
                            </p:stCondLst>
                            <p:childTnLst>
                              <p:par>
                                <p:cTn id="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7000"/>
                            </p:stCondLst>
                            <p:childTnLst>
                              <p:par>
                                <p:cTn id="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8000"/>
                            </p:stCondLst>
                            <p:childTnLst>
                              <p:par>
                                <p:cTn id="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9000"/>
                            </p:stCondLst>
                            <p:childTnLst>
                              <p:par>
                                <p:cTn id="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0"/>
                            </p:stCondLst>
                            <p:childTnLst>
                              <p:par>
                                <p:cTn id="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1000"/>
                            </p:stCondLst>
                            <p:childTnLst>
                              <p:par>
                                <p:cTn id="9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2000"/>
                            </p:stCondLst>
                            <p:childTnLst>
                              <p:par>
                                <p:cTn id="9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3000"/>
                            </p:stCondLst>
                            <p:childTnLst>
                              <p:par>
                                <p:cTn id="10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4000"/>
                            </p:stCondLst>
                            <p:childTnLst>
                              <p:par>
                                <p:cTn id="10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5000"/>
                            </p:stCondLst>
                            <p:childTnLst>
                              <p:par>
                                <p:cTn id="10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26000"/>
                            </p:stCondLst>
                            <p:childTnLst>
                              <p:par>
                                <p:cTn id="1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7000"/>
                            </p:stCondLst>
                            <p:childTnLst>
                              <p:par>
                                <p:cTn id="11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8000"/>
                            </p:stCondLst>
                            <p:childTnLst>
                              <p:par>
                                <p:cTn id="11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29000"/>
                            </p:stCondLst>
                            <p:childTnLst>
                              <p:par>
                                <p:cTn id="11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0000"/>
                            </p:stCondLst>
                            <p:childTnLst>
                              <p:par>
                                <p:cTn id="12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31000"/>
                            </p:stCondLst>
                            <p:childTnLst>
                              <p:par>
                                <p:cTn id="1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32000"/>
                            </p:stCondLst>
                            <p:childTnLst>
                              <p:par>
                                <p:cTn id="1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33000"/>
                            </p:stCondLst>
                            <p:childTnLst>
                              <p:par>
                                <p:cTn id="1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4000"/>
                            </p:stCondLst>
                            <p:childTnLst>
                              <p:par>
                                <p:cTn id="1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5000"/>
                            </p:stCondLst>
                            <p:childTnLst>
                              <p:par>
                                <p:cTn id="1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36000"/>
                            </p:stCondLst>
                            <p:childTnLst>
                              <p:par>
                                <p:cTn id="1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37000"/>
                            </p:stCondLst>
                            <p:childTnLst>
                              <p:par>
                                <p:cTn id="1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38000"/>
                            </p:stCondLst>
                            <p:childTnLst>
                              <p:par>
                                <p:cTn id="1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39000"/>
                            </p:stCondLst>
                            <p:childTnLst>
                              <p:par>
                                <p:cTn id="1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0"/>
                            </p:stCondLst>
                            <p:childTnLst>
                              <p:par>
                                <p:cTn id="1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41000"/>
                            </p:stCondLst>
                            <p:childTnLst>
                              <p:par>
                                <p:cTn id="1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42000"/>
                            </p:stCondLst>
                            <p:childTnLst>
                              <p:par>
                                <p:cTn id="15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43000"/>
                            </p:stCondLst>
                            <p:childTnLst>
                              <p:par>
                                <p:cTn id="16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44000"/>
                            </p:stCondLst>
                            <p:childTnLst>
                              <p:par>
                                <p:cTn id="1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45000"/>
                            </p:stCondLst>
                            <p:childTnLst>
                              <p:par>
                                <p:cTn id="1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46000"/>
                            </p:stCondLst>
                            <p:childTnLst>
                              <p:par>
                                <p:cTn id="1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47000"/>
                            </p:stCondLst>
                            <p:childTnLst>
                              <p:par>
                                <p:cTn id="1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48000"/>
                            </p:stCondLst>
                            <p:childTnLst>
                              <p:par>
                                <p:cTn id="1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49000"/>
                            </p:stCondLst>
                            <p:childTnLst>
                              <p:par>
                                <p:cTn id="1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50000"/>
                            </p:stCondLst>
                            <p:childTnLst>
                              <p:par>
                                <p:cTn id="1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51000"/>
                            </p:stCondLst>
                            <p:childTnLst>
                              <p:par>
                                <p:cTn id="18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52000"/>
                            </p:stCondLst>
                            <p:childTnLst>
                              <p:par>
                                <p:cTn id="18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53000"/>
                            </p:stCondLst>
                            <p:childTnLst>
                              <p:par>
                                <p:cTn id="19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54000"/>
                            </p:stCondLst>
                            <p:childTnLst>
                              <p:par>
                                <p:cTn id="19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55000"/>
                            </p:stCondLst>
                            <p:childTnLst>
                              <p:par>
                                <p:cTn id="19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56000"/>
                            </p:stCondLst>
                            <p:childTnLst>
                              <p:par>
                                <p:cTn id="20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57000"/>
                            </p:stCondLst>
                            <p:childTnLst>
                              <p:par>
                                <p:cTn id="20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58000"/>
                            </p:stCondLst>
                            <p:childTnLst>
                              <p:par>
                                <p:cTn id="20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59000"/>
                            </p:stCondLst>
                            <p:childTnLst>
                              <p:par>
                                <p:cTn id="20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60000"/>
                            </p:stCondLst>
                            <p:childTnLst>
                              <p:par>
                                <p:cTn id="2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seq concurrent="1" nextAc="seek">
              <p:cTn id="215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6" fill="hold">
                      <p:stCondLst>
                        <p:cond delay="0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2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2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9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30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231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32" presetID="19" presetClass="emph" presetSubtype="0" repeatCount="400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2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8" dur="7732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39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240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41" presetID="24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4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4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7" fill="hold">
                      <p:stCondLst>
                        <p:cond delay="0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5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2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2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0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61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262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63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6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6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9" presetClass="emph" presetSubtype="0" repeatCount="4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2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7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4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75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276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77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7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8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8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4" presetClass="emph" presetSubtype="0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8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8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8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8" fill="hold">
                      <p:stCondLst>
                        <p:cond delay="0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9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9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9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9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29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29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1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02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03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04" presetID="19" presetClass="emph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0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0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mph" presetSubtype="0" repeatCount="4000" fill="hold" grpId="3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3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5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16" presetID="3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stop">
                                      <p:cBhvr>
                                        <p:cTn id="317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18" presetID="30" presetClass="emph" presetSubtype="0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3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4" presetClass="emph" presetSubtype="0" fill="hold" grpId="4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2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9" fill="hold">
                      <p:stCondLst>
                        <p:cond delay="0"/>
                      </p:stCondLst>
                      <p:childTnLst>
                        <p:par>
                          <p:cTn id="330" fill="hold">
                            <p:stCondLst>
                              <p:cond delay="0"/>
                            </p:stCondLst>
                            <p:childTnLst>
                              <p:par>
                                <p:cTn id="331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3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2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43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44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45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9" presetClass="emph" presetSubtype="0" repeatCount="4000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3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6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57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358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59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6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6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3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4" presetClass="emph" presetSubtype="0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audio>
              <p:cMediaNode vol="80000">
                <p:cTn id="3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audio>
              <p:cMediaNode vol="80000">
                <p:cTn id="37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audio>
              <p:cMediaNode vol="80000">
                <p:cTn id="3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  <p:bldLst>
      <p:bldP spid="24" grpId="0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25" grpId="0"/>
      <p:bldP spid="25" grpId="1"/>
      <p:bldP spid="25" grpId="2"/>
      <p:bldP spid="25" grpId="3"/>
      <p:bldP spid="25" grpId="4"/>
      <p:bldP spid="25" grpId="5"/>
      <p:bldP spid="27" grpId="0"/>
      <p:bldP spid="27" grpId="1"/>
      <p:bldP spid="27" grpId="2"/>
      <p:bldP spid="31" grpId="0" animBg="1"/>
      <p:bldP spid="31" grpId="1" animBg="1"/>
      <p:bldP spid="32" grpId="0" animBg="1"/>
      <p:bldP spid="32" grpId="1" animBg="1"/>
      <p:bldP spid="33" grpId="0"/>
      <p:bldP spid="33" grpId="1"/>
      <p:bldP spid="33" grpId="2"/>
      <p:bldP spid="34" grpId="0"/>
      <p:bldP spid="34" grpId="1"/>
      <p:bldP spid="34" grpId="2"/>
      <p:bldP spid="28" grpId="0" animBg="1"/>
      <p:bldP spid="29" grpId="0" animBg="1"/>
      <p:bldP spid="30" grpId="0" animBg="1"/>
      <p:bldP spid="35" grpId="0" animBg="1"/>
      <p:bldP spid="36" grpId="0" animBg="1"/>
      <p:bldP spid="37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>
            <a:extLst>
              <a:ext uri="{FF2B5EF4-FFF2-40B4-BE49-F238E27FC236}">
                <a16:creationId xmlns:a16="http://schemas.microsoft.com/office/drawing/2014/main" id="{69C01B56-DA3A-41A9-AE57-D9F13F2E198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2084" y="-49894"/>
            <a:ext cx="3468041" cy="3468041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C7B0FE9C-F303-49FF-B30D-C4457E06642A}"/>
              </a:ext>
            </a:extLst>
          </p:cNvPr>
          <p:cNvCxnSpPr/>
          <p:nvPr/>
        </p:nvCxnSpPr>
        <p:spPr>
          <a:xfrm>
            <a:off x="0" y="6260480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F7D700C-B032-496C-9680-57633EB31182}"/>
              </a:ext>
            </a:extLst>
          </p:cNvPr>
          <p:cNvCxnSpPr/>
          <p:nvPr/>
        </p:nvCxnSpPr>
        <p:spPr>
          <a:xfrm>
            <a:off x="0" y="5397218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B4199134-2609-4E66-A329-2863BCCC5133}"/>
              </a:ext>
            </a:extLst>
          </p:cNvPr>
          <p:cNvCxnSpPr/>
          <p:nvPr/>
        </p:nvCxnSpPr>
        <p:spPr>
          <a:xfrm>
            <a:off x="0" y="4194709"/>
            <a:ext cx="12192000" cy="0"/>
          </a:xfrm>
          <a:prstGeom prst="line">
            <a:avLst/>
          </a:prstGeom>
          <a:ln w="762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2254BD6F-C222-4EBF-A18A-FDA724EC8AEA}"/>
              </a:ext>
            </a:extLst>
          </p:cNvPr>
          <p:cNvSpPr/>
          <p:nvPr/>
        </p:nvSpPr>
        <p:spPr>
          <a:xfrm flipH="1">
            <a:off x="659905" y="3584278"/>
            <a:ext cx="10872190" cy="1251934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rgbClr val="0070C0"/>
          </a:solidFill>
          <a:ln w="381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605F6AC-8356-4661-B6A4-309609CF4CCF}"/>
              </a:ext>
            </a:extLst>
          </p:cNvPr>
          <p:cNvSpPr txBox="1"/>
          <p:nvPr/>
        </p:nvSpPr>
        <p:spPr>
          <a:xfrm>
            <a:off x="1364255" y="3906914"/>
            <a:ext cx="93836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3: </a:t>
            </a:r>
            <a:r>
              <a:rPr kumimoji="0" lang="en-US" sz="24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vai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5" name="bang d">
            <a:extLst>
              <a:ext uri="{FF2B5EF4-FFF2-40B4-BE49-F238E27FC236}">
                <a16:creationId xmlns:a16="http://schemas.microsoft.com/office/drawing/2014/main" id="{D0E6AFB4-275F-4728-9A13-27E00F9EA3A2}"/>
              </a:ext>
            </a:extLst>
          </p:cNvPr>
          <p:cNvSpPr/>
          <p:nvPr/>
        </p:nvSpPr>
        <p:spPr>
          <a:xfrm flipH="1">
            <a:off x="6135895" y="5958223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SzTx/>
              <a:buFont typeface="Wingdings" panose="05000000000000000000" pitchFamily="2" charset="2"/>
              <a:buChar char="w"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bang b">
            <a:extLst>
              <a:ext uri="{FF2B5EF4-FFF2-40B4-BE49-F238E27FC236}">
                <a16:creationId xmlns:a16="http://schemas.microsoft.com/office/drawing/2014/main" id="{CA2E0476-BE10-4768-BE1B-A9C0072703C2}"/>
              </a:ext>
            </a:extLst>
          </p:cNvPr>
          <p:cNvSpPr/>
          <p:nvPr/>
        </p:nvSpPr>
        <p:spPr>
          <a:xfrm flipH="1">
            <a:off x="6135895" y="5094960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SzTx/>
              <a:buFont typeface="Wingdings" panose="05000000000000000000" pitchFamily="2" charset="2"/>
              <a:buChar char="w"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cau hoi d">
            <a:extLst>
              <a:ext uri="{FF2B5EF4-FFF2-40B4-BE49-F238E27FC236}">
                <a16:creationId xmlns:a16="http://schemas.microsoft.com/office/drawing/2014/main" id="{9897B1B9-EB78-41AF-AC33-1E8F7714B11F}"/>
              </a:ext>
            </a:extLst>
          </p:cNvPr>
          <p:cNvSpPr txBox="1"/>
          <p:nvPr/>
        </p:nvSpPr>
        <p:spPr>
          <a:xfrm>
            <a:off x="6435571" y="6060424"/>
            <a:ext cx="46504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SzTx/>
              <a:buFont typeface="Wingdings" panose="05000000000000000000" pitchFamily="2" charset="2"/>
              <a:buChar char="w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D.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A, B, C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đều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đúng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7" name="cau hoi b">
            <a:extLst>
              <a:ext uri="{FF2B5EF4-FFF2-40B4-BE49-F238E27FC236}">
                <a16:creationId xmlns:a16="http://schemas.microsoft.com/office/drawing/2014/main" id="{D96707EC-5A82-4050-B897-6DBAB63AC957}"/>
              </a:ext>
            </a:extLst>
          </p:cNvPr>
          <p:cNvSpPr txBox="1"/>
          <p:nvPr/>
        </p:nvSpPr>
        <p:spPr>
          <a:xfrm>
            <a:off x="6423981" y="5067670"/>
            <a:ext cx="465041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SzTx/>
              <a:buFont typeface="Wingdings" panose="05000000000000000000" pitchFamily="2" charset="2"/>
              <a:buChar char="w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B.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Duy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trì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lành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mạnh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lãng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1" name="bang a">
            <a:extLst>
              <a:ext uri="{FF2B5EF4-FFF2-40B4-BE49-F238E27FC236}">
                <a16:creationId xmlns:a16="http://schemas.microsoft.com/office/drawing/2014/main" id="{8DD63B39-09F3-4F04-83CD-408FC7619A90}"/>
              </a:ext>
            </a:extLst>
          </p:cNvPr>
          <p:cNvSpPr/>
          <p:nvPr/>
        </p:nvSpPr>
        <p:spPr>
          <a:xfrm flipH="1">
            <a:off x="806332" y="5094961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bang c">
            <a:extLst>
              <a:ext uri="{FF2B5EF4-FFF2-40B4-BE49-F238E27FC236}">
                <a16:creationId xmlns:a16="http://schemas.microsoft.com/office/drawing/2014/main" id="{A6F11D1C-4D08-4BAF-9A3D-4AC673B9036B}"/>
              </a:ext>
            </a:extLst>
          </p:cNvPr>
          <p:cNvSpPr/>
          <p:nvPr/>
        </p:nvSpPr>
        <p:spPr>
          <a:xfrm flipH="1">
            <a:off x="806332" y="5958223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cau hoi a">
            <a:extLst>
              <a:ext uri="{FF2B5EF4-FFF2-40B4-BE49-F238E27FC236}">
                <a16:creationId xmlns:a16="http://schemas.microsoft.com/office/drawing/2014/main" id="{9B5DABB8-849A-4D2D-930C-9CA07BFC5BDE}"/>
              </a:ext>
            </a:extLst>
          </p:cNvPr>
          <p:cNvSpPr txBox="1"/>
          <p:nvPr/>
        </p:nvSpPr>
        <p:spPr>
          <a:xfrm>
            <a:off x="1117600" y="5067670"/>
            <a:ext cx="465041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SzTx/>
              <a:buFont typeface="Wingdings" panose="05000000000000000000" pitchFamily="2" charset="2"/>
              <a:buChar char="w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A.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nắm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chắc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tình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thân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phù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4" name="cau hoi c">
            <a:extLst>
              <a:ext uri="{FF2B5EF4-FFF2-40B4-BE49-F238E27FC236}">
                <a16:creationId xmlns:a16="http://schemas.microsoft.com/office/drawing/2014/main" id="{42A746A3-96B8-42A5-8EFA-A104DB6B2F69}"/>
              </a:ext>
            </a:extLst>
          </p:cNvPr>
          <p:cNvSpPr txBox="1"/>
          <p:nvPr/>
        </p:nvSpPr>
        <p:spPr>
          <a:xfrm>
            <a:off x="1106007" y="5920982"/>
            <a:ext cx="495009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SzTx/>
              <a:buFont typeface="Wingdings" panose="05000000000000000000" pitchFamily="2" charset="2"/>
              <a:buChar char="w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C.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cân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nhắc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dành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khoản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đời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sống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8" name="Question">
            <a:hlinkClick r:id="" action="ppaction://media"/>
            <a:extLst>
              <a:ext uri="{FF2B5EF4-FFF2-40B4-BE49-F238E27FC236}">
                <a16:creationId xmlns:a16="http://schemas.microsoft.com/office/drawing/2014/main" id="{94477BC5-B6D0-442B-AA84-FC52C48B00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192000" y="863859"/>
            <a:ext cx="487363" cy="487363"/>
          </a:xfrm>
          <a:prstGeom prst="rect">
            <a:avLst/>
          </a:prstGeom>
        </p:spPr>
      </p:pic>
      <p:pic>
        <p:nvPicPr>
          <p:cNvPr id="39" name="Final Answer">
            <a:hlinkClick r:id="" action="ppaction://media"/>
            <a:extLst>
              <a:ext uri="{FF2B5EF4-FFF2-40B4-BE49-F238E27FC236}">
                <a16:creationId xmlns:a16="http://schemas.microsoft.com/office/drawing/2014/main" id="{68BE9F49-5BDC-4DC0-880E-ABA272EC290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192000" y="1478693"/>
            <a:ext cx="487363" cy="487363"/>
          </a:xfrm>
          <a:prstGeom prst="rect">
            <a:avLst/>
          </a:prstGeom>
        </p:spPr>
      </p:pic>
      <p:pic>
        <p:nvPicPr>
          <p:cNvPr id="40" name="Win">
            <a:hlinkClick r:id="" action="ppaction://media"/>
            <a:extLst>
              <a:ext uri="{FF2B5EF4-FFF2-40B4-BE49-F238E27FC236}">
                <a16:creationId xmlns:a16="http://schemas.microsoft.com/office/drawing/2014/main" id="{7942E890-12CD-490E-BBD3-364B92887EF6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202905" y="2074155"/>
            <a:ext cx="487363" cy="487363"/>
          </a:xfrm>
          <a:prstGeom prst="rect">
            <a:avLst/>
          </a:prstGeom>
        </p:spPr>
      </p:pic>
      <p:pic>
        <p:nvPicPr>
          <p:cNvPr id="41" name="Lose">
            <a:hlinkClick r:id="" action="ppaction://media"/>
            <a:extLst>
              <a:ext uri="{FF2B5EF4-FFF2-40B4-BE49-F238E27FC236}">
                <a16:creationId xmlns:a16="http://schemas.microsoft.com/office/drawing/2014/main" id="{1959E413-37BE-4F97-ADD0-1237CBCB68D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202905" y="2630411"/>
            <a:ext cx="487363" cy="487363"/>
          </a:xfrm>
          <a:prstGeom prst="rect">
            <a:avLst/>
          </a:prstGeom>
        </p:spPr>
      </p:pic>
      <p:sp>
        <p:nvSpPr>
          <p:cNvPr id="28" name="Rounded Rectangle 1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01:00</a:t>
            </a:r>
          </a:p>
        </p:txBody>
      </p:sp>
      <p:sp>
        <p:nvSpPr>
          <p:cNvPr id="29" name="Rounded Rectangle 2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00:59</a:t>
            </a:r>
          </a:p>
        </p:txBody>
      </p:sp>
      <p:sp>
        <p:nvSpPr>
          <p:cNvPr id="30" name="Rounded Rectangle 3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00:58</a:t>
            </a:r>
          </a:p>
        </p:txBody>
      </p:sp>
      <p:sp>
        <p:nvSpPr>
          <p:cNvPr id="35" name="Rounded Rectangle 4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00:57</a:t>
            </a:r>
          </a:p>
        </p:txBody>
      </p:sp>
      <p:sp>
        <p:nvSpPr>
          <p:cNvPr id="36" name="Rounded Rectangle 5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00:56</a:t>
            </a:r>
          </a:p>
        </p:txBody>
      </p:sp>
      <p:sp>
        <p:nvSpPr>
          <p:cNvPr id="37" name="Rounded Rectangle 6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00:55</a:t>
            </a:r>
          </a:p>
        </p:txBody>
      </p:sp>
      <p:sp>
        <p:nvSpPr>
          <p:cNvPr id="42" name="Rounded Rectangle 7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00:54</a:t>
            </a:r>
          </a:p>
        </p:txBody>
      </p:sp>
      <p:sp>
        <p:nvSpPr>
          <p:cNvPr id="43" name="Rounded Rectangle 8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00:53</a:t>
            </a:r>
          </a:p>
        </p:txBody>
      </p:sp>
      <p:sp>
        <p:nvSpPr>
          <p:cNvPr id="44" name="Rounded Rectangle 9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00:52</a:t>
            </a:r>
          </a:p>
        </p:txBody>
      </p:sp>
      <p:sp>
        <p:nvSpPr>
          <p:cNvPr id="45" name="Rounded Rectangle 10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00:51</a:t>
            </a:r>
          </a:p>
        </p:txBody>
      </p:sp>
      <p:sp>
        <p:nvSpPr>
          <p:cNvPr id="46" name="Rounded Rectangle 11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00:50</a:t>
            </a:r>
          </a:p>
        </p:txBody>
      </p:sp>
      <p:sp>
        <p:nvSpPr>
          <p:cNvPr id="47" name="Rounded Rectangle 12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00:49</a:t>
            </a:r>
          </a:p>
        </p:txBody>
      </p:sp>
      <p:sp>
        <p:nvSpPr>
          <p:cNvPr id="48" name="Rounded Rectangle 13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00:48</a:t>
            </a:r>
          </a:p>
        </p:txBody>
      </p:sp>
      <p:sp>
        <p:nvSpPr>
          <p:cNvPr id="49" name="Rounded Rectangle 14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00:47</a:t>
            </a:r>
          </a:p>
        </p:txBody>
      </p:sp>
      <p:sp>
        <p:nvSpPr>
          <p:cNvPr id="50" name="Rounded Rectangle 15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00:46</a:t>
            </a:r>
          </a:p>
        </p:txBody>
      </p:sp>
      <p:sp>
        <p:nvSpPr>
          <p:cNvPr id="51" name="Rounded Rectangle 16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00:45</a:t>
            </a:r>
          </a:p>
        </p:txBody>
      </p:sp>
      <p:sp>
        <p:nvSpPr>
          <p:cNvPr id="52" name="Rounded Rectangle 17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00:44</a:t>
            </a:r>
          </a:p>
        </p:txBody>
      </p:sp>
      <p:sp>
        <p:nvSpPr>
          <p:cNvPr id="53" name="Rounded Rectangle 18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00:43</a:t>
            </a:r>
          </a:p>
        </p:txBody>
      </p:sp>
      <p:sp>
        <p:nvSpPr>
          <p:cNvPr id="54" name="Rounded Rectangle 19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00:42</a:t>
            </a:r>
          </a:p>
        </p:txBody>
      </p:sp>
      <p:sp>
        <p:nvSpPr>
          <p:cNvPr id="55" name="Rounded Rectangle 20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00:41</a:t>
            </a:r>
          </a:p>
        </p:txBody>
      </p:sp>
      <p:sp>
        <p:nvSpPr>
          <p:cNvPr id="56" name="Rounded Rectangle 21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00:40</a:t>
            </a:r>
          </a:p>
        </p:txBody>
      </p:sp>
      <p:sp>
        <p:nvSpPr>
          <p:cNvPr id="57" name="Rounded Rectangle 22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00:39</a:t>
            </a:r>
          </a:p>
        </p:txBody>
      </p:sp>
      <p:sp>
        <p:nvSpPr>
          <p:cNvPr id="58" name="Rounded Rectangle 23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00:38</a:t>
            </a:r>
          </a:p>
        </p:txBody>
      </p:sp>
      <p:sp>
        <p:nvSpPr>
          <p:cNvPr id="59" name="Rounded Rectangle 24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00:37</a:t>
            </a:r>
          </a:p>
        </p:txBody>
      </p:sp>
      <p:sp>
        <p:nvSpPr>
          <p:cNvPr id="60" name="Rounded Rectangle 25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00:36</a:t>
            </a:r>
          </a:p>
        </p:txBody>
      </p:sp>
      <p:sp>
        <p:nvSpPr>
          <p:cNvPr id="61" name="Rounded Rectangle 26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00:35</a:t>
            </a:r>
          </a:p>
        </p:txBody>
      </p:sp>
      <p:sp>
        <p:nvSpPr>
          <p:cNvPr id="62" name="Rounded Rectangle 27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00:34</a:t>
            </a:r>
          </a:p>
        </p:txBody>
      </p:sp>
      <p:sp>
        <p:nvSpPr>
          <p:cNvPr id="63" name="Rounded Rectangle 28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00:33</a:t>
            </a:r>
          </a:p>
        </p:txBody>
      </p:sp>
      <p:sp>
        <p:nvSpPr>
          <p:cNvPr id="64" name="Rounded Rectangle 29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00:32</a:t>
            </a:r>
          </a:p>
        </p:txBody>
      </p:sp>
      <p:sp>
        <p:nvSpPr>
          <p:cNvPr id="65" name="Rounded Rectangle 30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00:31</a:t>
            </a:r>
          </a:p>
        </p:txBody>
      </p:sp>
      <p:sp>
        <p:nvSpPr>
          <p:cNvPr id="66" name="Rounded Rectangle 31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00:30</a:t>
            </a:r>
          </a:p>
        </p:txBody>
      </p:sp>
      <p:sp>
        <p:nvSpPr>
          <p:cNvPr id="67" name="Rounded Rectangle 32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00:29</a:t>
            </a:r>
          </a:p>
        </p:txBody>
      </p:sp>
      <p:sp>
        <p:nvSpPr>
          <p:cNvPr id="68" name="Rounded Rectangle 33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00:28</a:t>
            </a:r>
          </a:p>
        </p:txBody>
      </p:sp>
      <p:sp>
        <p:nvSpPr>
          <p:cNvPr id="69" name="Rounded Rectangle 34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00:27</a:t>
            </a:r>
          </a:p>
        </p:txBody>
      </p:sp>
      <p:sp>
        <p:nvSpPr>
          <p:cNvPr id="70" name="Rounded Rectangle 35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00:26</a:t>
            </a:r>
          </a:p>
        </p:txBody>
      </p:sp>
      <p:sp>
        <p:nvSpPr>
          <p:cNvPr id="71" name="Rounded Rectangle 36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00:25</a:t>
            </a:r>
          </a:p>
        </p:txBody>
      </p:sp>
      <p:sp>
        <p:nvSpPr>
          <p:cNvPr id="72" name="Rounded Rectangle 37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00:24</a:t>
            </a:r>
          </a:p>
        </p:txBody>
      </p:sp>
      <p:sp>
        <p:nvSpPr>
          <p:cNvPr id="73" name="Rounded Rectangle 38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00:23</a:t>
            </a:r>
          </a:p>
        </p:txBody>
      </p:sp>
      <p:sp>
        <p:nvSpPr>
          <p:cNvPr id="74" name="Rounded Rectangle 39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00:22</a:t>
            </a:r>
          </a:p>
        </p:txBody>
      </p:sp>
      <p:sp>
        <p:nvSpPr>
          <p:cNvPr id="75" name="Rounded Rectangle 40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00:21</a:t>
            </a:r>
          </a:p>
        </p:txBody>
      </p:sp>
      <p:sp>
        <p:nvSpPr>
          <p:cNvPr id="76" name="Rounded Rectangle 41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00:20</a:t>
            </a:r>
          </a:p>
        </p:txBody>
      </p:sp>
      <p:sp>
        <p:nvSpPr>
          <p:cNvPr id="77" name="Rounded Rectangle 42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00:19</a:t>
            </a:r>
          </a:p>
        </p:txBody>
      </p:sp>
      <p:sp>
        <p:nvSpPr>
          <p:cNvPr id="78" name="Rounded Rectangle 43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00:18</a:t>
            </a:r>
          </a:p>
        </p:txBody>
      </p:sp>
      <p:sp>
        <p:nvSpPr>
          <p:cNvPr id="79" name="Rounded Rectangle 44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00:17</a:t>
            </a:r>
          </a:p>
        </p:txBody>
      </p:sp>
      <p:sp>
        <p:nvSpPr>
          <p:cNvPr id="80" name="Rounded Rectangle 45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00:16</a:t>
            </a:r>
          </a:p>
        </p:txBody>
      </p:sp>
      <p:sp>
        <p:nvSpPr>
          <p:cNvPr id="81" name="Rounded Rectangle 46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00:15</a:t>
            </a:r>
          </a:p>
        </p:txBody>
      </p:sp>
      <p:sp>
        <p:nvSpPr>
          <p:cNvPr id="82" name="Rounded Rectangle 47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00:14</a:t>
            </a:r>
          </a:p>
        </p:txBody>
      </p:sp>
      <p:sp>
        <p:nvSpPr>
          <p:cNvPr id="83" name="Rounded Rectangle 48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00:13</a:t>
            </a:r>
          </a:p>
        </p:txBody>
      </p:sp>
      <p:sp>
        <p:nvSpPr>
          <p:cNvPr id="84" name="Rounded Rectangle 49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00:12</a:t>
            </a:r>
          </a:p>
        </p:txBody>
      </p:sp>
      <p:sp>
        <p:nvSpPr>
          <p:cNvPr id="85" name="Rounded Rectangle 50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00:11</a:t>
            </a:r>
          </a:p>
        </p:txBody>
      </p:sp>
      <p:sp>
        <p:nvSpPr>
          <p:cNvPr id="86" name="Rounded Rectangle 51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00:10</a:t>
            </a:r>
          </a:p>
        </p:txBody>
      </p:sp>
      <p:sp>
        <p:nvSpPr>
          <p:cNvPr id="87" name="Rounded Rectangle 52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00:09</a:t>
            </a:r>
          </a:p>
        </p:txBody>
      </p:sp>
      <p:sp>
        <p:nvSpPr>
          <p:cNvPr id="88" name="Rounded Rectangle 53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00:08</a:t>
            </a:r>
          </a:p>
        </p:txBody>
      </p:sp>
      <p:sp>
        <p:nvSpPr>
          <p:cNvPr id="89" name="Rounded Rectangle 54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00:07</a:t>
            </a:r>
          </a:p>
        </p:txBody>
      </p:sp>
      <p:sp>
        <p:nvSpPr>
          <p:cNvPr id="90" name="Rounded Rectangle 55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00:06</a:t>
            </a:r>
          </a:p>
        </p:txBody>
      </p:sp>
      <p:sp>
        <p:nvSpPr>
          <p:cNvPr id="91" name="Rounded Rectangle 56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00:05</a:t>
            </a:r>
          </a:p>
        </p:txBody>
      </p:sp>
      <p:sp>
        <p:nvSpPr>
          <p:cNvPr id="92" name="Rounded Rectangle 57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00:04</a:t>
            </a:r>
          </a:p>
        </p:txBody>
      </p:sp>
      <p:sp>
        <p:nvSpPr>
          <p:cNvPr id="93" name="Rounded Rectangle 58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00:03</a:t>
            </a:r>
          </a:p>
        </p:txBody>
      </p:sp>
      <p:sp>
        <p:nvSpPr>
          <p:cNvPr id="94" name="Rounded Rectangle 59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00:02</a:t>
            </a:r>
          </a:p>
        </p:txBody>
      </p:sp>
      <p:sp>
        <p:nvSpPr>
          <p:cNvPr id="95" name="Rounded Rectangle 60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00:01</a:t>
            </a:r>
          </a:p>
        </p:txBody>
      </p:sp>
      <p:sp>
        <p:nvSpPr>
          <p:cNvPr id="96" name="Rounded Rectangle 61"/>
          <p:cNvSpPr/>
          <p:nvPr/>
        </p:nvSpPr>
        <p:spPr>
          <a:xfrm>
            <a:off x="1117600" y="406400"/>
            <a:ext cx="1524000" cy="812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00:00</a:t>
            </a:r>
          </a:p>
        </p:txBody>
      </p:sp>
    </p:spTree>
    <p:extLst>
      <p:ext uri="{BB962C8B-B14F-4D97-AF65-F5344CB8AC3E}">
        <p14:creationId xmlns:p14="http://schemas.microsoft.com/office/powerpoint/2010/main" val="3837527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339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000"/>
                            </p:stCondLst>
                            <p:childTnLst>
                              <p:par>
                                <p:cTn id="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0"/>
                            </p:stCondLst>
                            <p:childTnLst>
                              <p:par>
                                <p:cTn id="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1000"/>
                            </p:stCondLst>
                            <p:childTnLst>
                              <p:par>
                                <p:cTn id="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2000"/>
                            </p:stCondLst>
                            <p:childTnLst>
                              <p:par>
                                <p:cTn id="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3000"/>
                            </p:stCondLst>
                            <p:childTnLst>
                              <p:par>
                                <p:cTn id="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4000"/>
                            </p:stCondLst>
                            <p:childTnLst>
                              <p:par>
                                <p:cTn id="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000"/>
                            </p:stCondLst>
                            <p:childTnLst>
                              <p:par>
                                <p:cTn id="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6000"/>
                            </p:stCondLst>
                            <p:childTnLst>
                              <p:par>
                                <p:cTn id="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7000"/>
                            </p:stCondLst>
                            <p:childTnLst>
                              <p:par>
                                <p:cTn id="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8000"/>
                            </p:stCondLst>
                            <p:childTnLst>
                              <p:par>
                                <p:cTn id="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9000"/>
                            </p:stCondLst>
                            <p:childTnLst>
                              <p:par>
                                <p:cTn id="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0"/>
                            </p:stCondLst>
                            <p:childTnLst>
                              <p:par>
                                <p:cTn id="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1000"/>
                            </p:stCondLst>
                            <p:childTnLst>
                              <p:par>
                                <p:cTn id="9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2000"/>
                            </p:stCondLst>
                            <p:childTnLst>
                              <p:par>
                                <p:cTn id="9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3000"/>
                            </p:stCondLst>
                            <p:childTnLst>
                              <p:par>
                                <p:cTn id="10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4000"/>
                            </p:stCondLst>
                            <p:childTnLst>
                              <p:par>
                                <p:cTn id="10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5000"/>
                            </p:stCondLst>
                            <p:childTnLst>
                              <p:par>
                                <p:cTn id="10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26000"/>
                            </p:stCondLst>
                            <p:childTnLst>
                              <p:par>
                                <p:cTn id="1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7000"/>
                            </p:stCondLst>
                            <p:childTnLst>
                              <p:par>
                                <p:cTn id="11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8000"/>
                            </p:stCondLst>
                            <p:childTnLst>
                              <p:par>
                                <p:cTn id="11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29000"/>
                            </p:stCondLst>
                            <p:childTnLst>
                              <p:par>
                                <p:cTn id="11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0000"/>
                            </p:stCondLst>
                            <p:childTnLst>
                              <p:par>
                                <p:cTn id="12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31000"/>
                            </p:stCondLst>
                            <p:childTnLst>
                              <p:par>
                                <p:cTn id="1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32000"/>
                            </p:stCondLst>
                            <p:childTnLst>
                              <p:par>
                                <p:cTn id="1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33000"/>
                            </p:stCondLst>
                            <p:childTnLst>
                              <p:par>
                                <p:cTn id="1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4000"/>
                            </p:stCondLst>
                            <p:childTnLst>
                              <p:par>
                                <p:cTn id="1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5000"/>
                            </p:stCondLst>
                            <p:childTnLst>
                              <p:par>
                                <p:cTn id="1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36000"/>
                            </p:stCondLst>
                            <p:childTnLst>
                              <p:par>
                                <p:cTn id="1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37000"/>
                            </p:stCondLst>
                            <p:childTnLst>
                              <p:par>
                                <p:cTn id="1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38000"/>
                            </p:stCondLst>
                            <p:childTnLst>
                              <p:par>
                                <p:cTn id="1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39000"/>
                            </p:stCondLst>
                            <p:childTnLst>
                              <p:par>
                                <p:cTn id="1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0"/>
                            </p:stCondLst>
                            <p:childTnLst>
                              <p:par>
                                <p:cTn id="1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41000"/>
                            </p:stCondLst>
                            <p:childTnLst>
                              <p:par>
                                <p:cTn id="1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42000"/>
                            </p:stCondLst>
                            <p:childTnLst>
                              <p:par>
                                <p:cTn id="15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43000"/>
                            </p:stCondLst>
                            <p:childTnLst>
                              <p:par>
                                <p:cTn id="16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44000"/>
                            </p:stCondLst>
                            <p:childTnLst>
                              <p:par>
                                <p:cTn id="1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45000"/>
                            </p:stCondLst>
                            <p:childTnLst>
                              <p:par>
                                <p:cTn id="1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46000"/>
                            </p:stCondLst>
                            <p:childTnLst>
                              <p:par>
                                <p:cTn id="1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47000"/>
                            </p:stCondLst>
                            <p:childTnLst>
                              <p:par>
                                <p:cTn id="1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48000"/>
                            </p:stCondLst>
                            <p:childTnLst>
                              <p:par>
                                <p:cTn id="1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49000"/>
                            </p:stCondLst>
                            <p:childTnLst>
                              <p:par>
                                <p:cTn id="1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50000"/>
                            </p:stCondLst>
                            <p:childTnLst>
                              <p:par>
                                <p:cTn id="1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51000"/>
                            </p:stCondLst>
                            <p:childTnLst>
                              <p:par>
                                <p:cTn id="18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52000"/>
                            </p:stCondLst>
                            <p:childTnLst>
                              <p:par>
                                <p:cTn id="18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53000"/>
                            </p:stCondLst>
                            <p:childTnLst>
                              <p:par>
                                <p:cTn id="19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54000"/>
                            </p:stCondLst>
                            <p:childTnLst>
                              <p:par>
                                <p:cTn id="19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55000"/>
                            </p:stCondLst>
                            <p:childTnLst>
                              <p:par>
                                <p:cTn id="19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56000"/>
                            </p:stCondLst>
                            <p:childTnLst>
                              <p:par>
                                <p:cTn id="20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57000"/>
                            </p:stCondLst>
                            <p:childTnLst>
                              <p:par>
                                <p:cTn id="20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58000"/>
                            </p:stCondLst>
                            <p:childTnLst>
                              <p:par>
                                <p:cTn id="20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59000"/>
                            </p:stCondLst>
                            <p:childTnLst>
                              <p:par>
                                <p:cTn id="20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60000"/>
                            </p:stCondLst>
                            <p:childTnLst>
                              <p:par>
                                <p:cTn id="2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seq concurrent="1" nextAc="seek">
              <p:cTn id="215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6" fill="hold">
                      <p:stCondLst>
                        <p:cond delay="0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2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2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9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30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231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32" presetID="19" presetClass="emph" presetSubtype="0" repeatCount="400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2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8" dur="7732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39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240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41" presetID="24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4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4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7" fill="hold">
                      <p:stCondLst>
                        <p:cond delay="0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5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2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2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0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61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262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63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6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6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9" presetClass="emph" presetSubtype="0" repeatCount="4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2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7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4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75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276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77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7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8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8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4" presetClass="emph" presetSubtype="0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8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8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8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8" fill="hold">
                      <p:stCondLst>
                        <p:cond delay="0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9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9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9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9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29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29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1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02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03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04" presetID="19" presetClass="emph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0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0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mph" presetSubtype="0" repeatCount="4000" fill="hold" grpId="3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3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5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16" presetID="3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stop">
                                      <p:cBhvr>
                                        <p:cTn id="317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18" presetID="30" presetClass="emph" presetSubtype="0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3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4" presetClass="emph" presetSubtype="0" fill="hold" grpId="4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2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9" fill="hold">
                      <p:stCondLst>
                        <p:cond delay="0"/>
                      </p:stCondLst>
                      <p:childTnLst>
                        <p:par>
                          <p:cTn id="330" fill="hold">
                            <p:stCondLst>
                              <p:cond delay="0"/>
                            </p:stCondLst>
                            <p:childTnLst>
                              <p:par>
                                <p:cTn id="331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3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2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43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44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45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9" presetClass="emph" presetSubtype="0" repeatCount="4000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3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6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57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358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59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6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6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3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4" presetClass="emph" presetSubtype="0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audio>
              <p:cMediaNode vol="80000">
                <p:cTn id="3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audio>
              <p:cMediaNode vol="80000">
                <p:cTn id="37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audio>
              <p:cMediaNode vol="80000">
                <p:cTn id="3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  <p:bldLst>
      <p:bldP spid="24" grpId="0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25" grpId="0"/>
      <p:bldP spid="25" grpId="1"/>
      <p:bldP spid="25" grpId="2"/>
      <p:bldP spid="25" grpId="3"/>
      <p:bldP spid="25" grpId="4"/>
      <p:bldP spid="25" grpId="5"/>
      <p:bldP spid="27" grpId="0"/>
      <p:bldP spid="27" grpId="1"/>
      <p:bldP spid="27" grpId="2"/>
      <p:bldP spid="31" grpId="0" animBg="1"/>
      <p:bldP spid="31" grpId="1" animBg="1"/>
      <p:bldP spid="32" grpId="0" animBg="1"/>
      <p:bldP spid="32" grpId="1" animBg="1"/>
      <p:bldP spid="33" grpId="0"/>
      <p:bldP spid="33" grpId="1"/>
      <p:bldP spid="33" grpId="2"/>
      <p:bldP spid="34" grpId="0"/>
      <p:bldP spid="34" grpId="1"/>
      <p:bldP spid="34" grpId="2"/>
      <p:bldP spid="28" grpId="0" animBg="1"/>
      <p:bldP spid="29" grpId="0" animBg="1"/>
      <p:bldP spid="30" grpId="0" animBg="1"/>
      <p:bldP spid="35" grpId="0" animBg="1"/>
      <p:bldP spid="36" grpId="0" animBg="1"/>
      <p:bldP spid="37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191529"/>
            <a:ext cx="12192000" cy="6858000"/>
            <a:chOff x="0" y="0"/>
            <a:chExt cx="12192000" cy="6858000"/>
          </a:xfrm>
        </p:grpSpPr>
        <p:sp>
          <p:nvSpPr>
            <p:cNvPr id="3" name="Rectangle 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274"/>
            <a:stretch/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5E6B765C-E492-4D9D-B326-A1DF01AF5D4B}"/>
              </a:ext>
            </a:extLst>
          </p:cNvPr>
          <p:cNvSpPr/>
          <p:nvPr/>
        </p:nvSpPr>
        <p:spPr>
          <a:xfrm>
            <a:off x="207518" y="2428713"/>
            <a:ext cx="9232656" cy="800219"/>
          </a:xfrm>
          <a:prstGeom prst="rect">
            <a:avLst/>
          </a:prstGeom>
          <a:noFill/>
        </p:spPr>
        <p:txBody>
          <a:bodyPr wrap="none" lIns="121920" tIns="60960" rIns="121920" bIns="60960">
            <a:spAutoFit/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0" cap="none" spc="0" normalizeH="0" baseline="0" noProof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CHỦ ĐỀ 1. </a:t>
            </a:r>
            <a:r>
              <a:rPr kumimoji="0" lang="en-US" sz="4400" b="1" i="0" u="none" strike="noStrike" kern="0" cap="none" spc="0" normalizeH="0" baseline="0" noProof="0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kumimoji="0" lang="en-US" sz="4400" b="1" i="0" u="none" strike="noStrike" kern="0" cap="none" spc="0" normalizeH="0" baseline="0" noProof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4400" b="1" i="0" u="none" strike="noStrike" kern="0" cap="none" spc="0" normalizeH="0" baseline="0" noProof="0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lí</a:t>
            </a:r>
            <a:r>
              <a:rPr kumimoji="0" lang="en-US" sz="4400" b="1" i="0" u="none" strike="noStrike" kern="0" cap="none" spc="0" normalizeH="0" baseline="0" noProof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4400" b="1" i="0" u="none" strike="noStrike" kern="0" cap="none" spc="0" normalizeH="0" baseline="0" noProof="0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kumimoji="0" lang="en-US" sz="4400" b="1" i="0" u="none" strike="noStrike" kern="0" cap="none" spc="0" normalizeH="0" baseline="0" noProof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4400" b="1" i="0" u="none" strike="noStrike" kern="0" cap="none" spc="0" normalizeH="0" baseline="0" noProof="0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kumimoji="0" lang="en-US" sz="4400" b="1" i="0" u="none" strike="noStrike" kern="0" cap="none" spc="0" normalizeH="0" baseline="0" noProof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4400" b="1" i="0" u="none" strike="noStrike" kern="0" cap="none" spc="0" normalizeH="0" baseline="0" noProof="0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kumimoji="0" lang="en-US" sz="4400" b="1" i="0" u="none" strike="noStrike" kern="0" cap="none" spc="0" normalizeH="0" baseline="0" noProof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4400" b="1" i="0" u="none" strike="noStrike" kern="0" cap="none" spc="0" normalizeH="0" baseline="0" noProof="0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endParaRPr kumimoji="0" lang="en-US" sz="4400" b="1" i="0" u="none" strike="noStrike" kern="0" cap="none" spc="0" normalizeH="0" baseline="0" noProof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0C864D8-94FF-41B2-991B-05EF775C1920}"/>
              </a:ext>
            </a:extLst>
          </p:cNvPr>
          <p:cNvSpPr/>
          <p:nvPr/>
        </p:nvSpPr>
        <p:spPr>
          <a:xfrm>
            <a:off x="207518" y="1689456"/>
            <a:ext cx="10231327" cy="677108"/>
          </a:xfrm>
          <a:prstGeom prst="rect">
            <a:avLst/>
          </a:prstGeom>
          <a:noFill/>
        </p:spPr>
        <p:txBody>
          <a:bodyPr wrap="none" lIns="121920" tIns="60960" rIns="121920" bIns="60960">
            <a:spAutoFit/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 THỰC HÀNH VÀ TRẢI NGHIỆM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2C6D747D-C415-4964-A59E-F785BB764022}"/>
              </a:ext>
            </a:extLst>
          </p:cNvPr>
          <p:cNvSpPr/>
          <p:nvPr/>
        </p:nvSpPr>
        <p:spPr>
          <a:xfrm>
            <a:off x="2062166" y="848456"/>
            <a:ext cx="69108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0" cap="none" spc="0" normalizeH="0" baseline="0" noProof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PHÂN THỨC ĐẠI SỐ</a:t>
            </a: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92EA59C7-7EED-485B-A9ED-438A79DA8CB3}"/>
              </a:ext>
            </a:extLst>
          </p:cNvPr>
          <p:cNvSpPr/>
          <p:nvPr/>
        </p:nvSpPr>
        <p:spPr>
          <a:xfrm>
            <a:off x="344110" y="191529"/>
            <a:ext cx="334578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0" cap="none" spc="0" normalizeH="0" baseline="0" noProof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CHƯƠNG II</a:t>
            </a:r>
          </a:p>
        </p:txBody>
      </p:sp>
      <p:sp>
        <p:nvSpPr>
          <p:cNvPr id="9" name="Hình chữ nhật 8">
            <a:extLst>
              <a:ext uri="{FF2B5EF4-FFF2-40B4-BE49-F238E27FC236}">
                <a16:creationId xmlns:a16="http://schemas.microsoft.com/office/drawing/2014/main" id="{B373F0C2-A895-4718-B076-FA6AE686B6F1}"/>
              </a:ext>
            </a:extLst>
          </p:cNvPr>
          <p:cNvSpPr/>
          <p:nvPr/>
        </p:nvSpPr>
        <p:spPr>
          <a:xfrm>
            <a:off x="4144012" y="3158864"/>
            <a:ext cx="23583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0" cap="none" spc="0" normalizeH="0" baseline="0" noProof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kumimoji="0" lang="en-US" sz="5400" b="1" i="0" u="none" strike="noStrike" kern="0" cap="none" spc="0" normalizeH="0" baseline="0" noProof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kumimoji="0" lang="en-US" sz="5400" b="1" i="0" u="none" strike="noStrike" kern="0" cap="none" spc="0" normalizeH="0" baseline="0" noProof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kern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kumimoji="0" lang="en-US" sz="5400" b="1" i="0" u="none" strike="noStrike" kern="0" cap="none" spc="0" normalizeH="0" baseline="0" noProof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kumimoji="0" lang="vi-VN" sz="5400" b="1" i="0" u="none" strike="noStrike" kern="0" cap="none" spc="0" normalizeH="0" baseline="0" noProof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9264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6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75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875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9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203200" y="381001"/>
            <a:ext cx="623751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kumimoji="0" lang="en-US" sz="4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Mục</a:t>
            </a:r>
            <a:r>
              <a:rPr kumimoji="0" lang="en-US" sz="4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kumimoji="0" lang="en-US" sz="4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kumimoji="0" lang="en-US" sz="4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kumimoji="0" lang="en-US" sz="4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" name="Hình thoi 41"/>
          <p:cNvSpPr/>
          <p:nvPr/>
        </p:nvSpPr>
        <p:spPr>
          <a:xfrm>
            <a:off x="156820" y="1376053"/>
            <a:ext cx="1442332" cy="1199482"/>
          </a:xfrm>
          <a:prstGeom prst="diamond">
            <a:avLst/>
          </a:prstGeom>
          <a:solidFill>
            <a:srgbClr val="019362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</a:t>
            </a: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Hình thoi 42"/>
          <p:cNvSpPr/>
          <p:nvPr/>
        </p:nvSpPr>
        <p:spPr>
          <a:xfrm>
            <a:off x="65302" y="3104440"/>
            <a:ext cx="1491943" cy="1047249"/>
          </a:xfrm>
          <a:prstGeom prst="diamond">
            <a:avLst/>
          </a:prstGeom>
          <a:solidFill>
            <a:srgbClr val="019362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</a:t>
            </a: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" name="Hình thoi 43"/>
          <p:cNvSpPr/>
          <p:nvPr/>
        </p:nvSpPr>
        <p:spPr>
          <a:xfrm>
            <a:off x="177922" y="4915294"/>
            <a:ext cx="1491944" cy="1084453"/>
          </a:xfrm>
          <a:prstGeom prst="diamond">
            <a:avLst/>
          </a:prstGeom>
          <a:solidFill>
            <a:srgbClr val="019362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3</a:t>
            </a: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AutoShape 78"/>
          <p:cNvSpPr>
            <a:spLocks noChangeArrowheads="1"/>
          </p:cNvSpPr>
          <p:nvPr/>
        </p:nvSpPr>
        <p:spPr bwMode="auto">
          <a:xfrm>
            <a:off x="1747160" y="1498839"/>
            <a:ext cx="10166418" cy="947418"/>
          </a:xfrm>
          <a:prstGeom prst="flowChartAlternateProcess">
            <a:avLst/>
          </a:prstGeom>
          <a:solidFill>
            <a:srgbClr val="70AD47">
              <a:lumMod val="20000"/>
              <a:lumOff val="80000"/>
            </a:srgbClr>
          </a:solidFill>
          <a:ln w="38100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vi-VN" sz="3200" b="1" i="1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>
              <a:buFontTx/>
              <a:buChar char="-"/>
              <a:defRPr/>
            </a:pPr>
            <a:r>
              <a:rPr lang="en-US" sz="3200" b="1" i="1" kern="0" dirty="0" err="1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3200" b="1" i="1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kern="0" dirty="0" err="1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b="1" i="1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GB" sz="3200" kern="0" dirty="0" err="1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Lập</a:t>
            </a:r>
            <a:r>
              <a:rPr lang="en-GB" sz="32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3200" kern="0" dirty="0" err="1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GB" sz="32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3200" kern="0" dirty="0" err="1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kế</a:t>
            </a:r>
            <a:r>
              <a:rPr lang="en-GB" sz="32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3200" kern="0" dirty="0" err="1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hoạch</a:t>
            </a:r>
            <a:r>
              <a:rPr lang="en-GB" sz="32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chi </a:t>
            </a:r>
            <a:r>
              <a:rPr lang="en-GB" sz="3200" kern="0" dirty="0" err="1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tiêu</a:t>
            </a:r>
            <a:r>
              <a:rPr lang="en-GB" sz="32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3200" kern="0" dirty="0" err="1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cá</a:t>
            </a:r>
            <a:r>
              <a:rPr lang="en-GB" sz="32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3200" kern="0" dirty="0" err="1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GB" sz="32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3200" kern="0" dirty="0" err="1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GB" sz="32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3200" kern="0" dirty="0" err="1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kế</a:t>
            </a:r>
            <a:r>
              <a:rPr lang="en-GB" sz="32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lvl="0">
              <a:defRPr/>
            </a:pPr>
            <a:r>
              <a:rPr lang="en-GB" sz="3200" kern="0" dirty="0" err="1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hoạch</a:t>
            </a:r>
            <a:r>
              <a:rPr lang="en-GB" sz="32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3200" kern="0" dirty="0" err="1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mua</a:t>
            </a:r>
            <a:r>
              <a:rPr lang="en-GB" sz="32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3200" kern="0" dirty="0" err="1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hàng</a:t>
            </a:r>
            <a:r>
              <a:rPr lang="en-GB" sz="32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3200" kern="0" dirty="0" err="1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trả</a:t>
            </a:r>
            <a:r>
              <a:rPr lang="en-GB" sz="32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3200" kern="0" dirty="0" err="1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góp</a:t>
            </a:r>
            <a:r>
              <a:rPr lang="en-GB" sz="32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3200" kern="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defRPr/>
            </a:pPr>
            <a:endParaRPr lang="en-US" sz="3200" kern="0" dirty="0">
              <a:solidFill>
                <a:sysClr val="windowText" lastClr="000000"/>
              </a:solidFill>
            </a:endParaRPr>
          </a:p>
        </p:txBody>
      </p:sp>
      <p:sp>
        <p:nvSpPr>
          <p:cNvPr id="7" name="AutoShape 78"/>
          <p:cNvSpPr>
            <a:spLocks noChangeArrowheads="1"/>
          </p:cNvSpPr>
          <p:nvPr/>
        </p:nvSpPr>
        <p:spPr bwMode="auto">
          <a:xfrm>
            <a:off x="1807839" y="2965537"/>
            <a:ext cx="10166418" cy="1431529"/>
          </a:xfrm>
          <a:prstGeom prst="flowChartAlternateProcess">
            <a:avLst/>
          </a:prstGeom>
          <a:solidFill>
            <a:srgbClr val="70AD47">
              <a:lumMod val="40000"/>
              <a:lumOff val="60000"/>
            </a:srgbClr>
          </a:solidFill>
          <a:ln w="38100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GB" sz="3200" b="1" i="1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kumimoji="0" lang="vi-VN" sz="3200" b="1" i="1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ăng lực: </a:t>
            </a: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Tự học, giao tiếp và hợp tác, tư duy và lập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luận toán học, sử dụng công cụ và phương tiện học Toán.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AutoShape 78"/>
          <p:cNvSpPr>
            <a:spLocks noChangeArrowheads="1"/>
          </p:cNvSpPr>
          <p:nvPr/>
        </p:nvSpPr>
        <p:spPr bwMode="auto">
          <a:xfrm>
            <a:off x="1747160" y="4885452"/>
            <a:ext cx="10149282" cy="1269125"/>
          </a:xfrm>
          <a:prstGeom prst="flowChartAlternateProcess">
            <a:avLst/>
          </a:prstGeom>
          <a:solidFill>
            <a:srgbClr val="70AD47">
              <a:lumMod val="60000"/>
              <a:lumOff val="40000"/>
            </a:srgbClr>
          </a:solidFill>
          <a:ln w="38100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marL="571500" marR="0" lvl="0" indent="-571500" defTabSz="91440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vi-VN" sz="4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marR="0" lvl="0" indent="-571500" defTabSz="91440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vi-VN" sz="3200" b="1" i="1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Phẩm chất: </a:t>
            </a: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Chăm chỉ, trung thực, trách nhiệm.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4000" b="0" i="0" u="none" strike="noStrike" kern="0" cap="none" spc="0" normalizeH="0" baseline="0" noProof="0" dirty="0">
              <a:ln/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8276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>
            <a:extLst>
              <a:ext uri="{FF2B5EF4-FFF2-40B4-BE49-F238E27FC236}">
                <a16:creationId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968828" y="1328057"/>
            <a:ext cx="4316473" cy="4114800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5285301" y="2403851"/>
            <a:ext cx="623751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Hình</a:t>
            </a:r>
            <a:r>
              <a:rPr kumimoji="0" lang="en-US" sz="4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kumimoji="0" lang="en-US" sz="4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thành</a:t>
            </a:r>
            <a:r>
              <a:rPr kumimoji="0" lang="en-US" sz="4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kumimoji="0" lang="en-US" sz="4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kiến</a:t>
            </a:r>
            <a:r>
              <a:rPr kumimoji="0" lang="en-US" sz="4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kumimoji="0" lang="en-US" sz="4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endParaRPr kumimoji="0" lang="en-US" sz="4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4" name="Hình ảnh 3" descr="Ảnh có chứa văn bản, bảng trắng&#10;&#10;Mô tả được tạo tự động">
            <a:extLst>
              <a:ext uri="{FF2B5EF4-FFF2-40B4-BE49-F238E27FC236}">
                <a16:creationId xmlns:a16="http://schemas.microsoft.com/office/drawing/2014/main" id="{887EE42C-D077-4645-BBF8-B59F43E8988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1431" y="3565732"/>
            <a:ext cx="2915653" cy="2915653"/>
          </a:xfrm>
          <a:prstGeom prst="rect">
            <a:avLst/>
          </a:prstGeom>
        </p:spPr>
      </p:pic>
      <p:sp>
        <p:nvSpPr>
          <p:cNvPr id="6" name="Google Shape;157;p20">
            <a:extLst>
              <a:ext uri="{FF2B5EF4-FFF2-40B4-BE49-F238E27FC236}">
                <a16:creationId xmlns:a16="http://schemas.microsoft.com/office/drawing/2014/main" id="{549CE1D0-6956-4876-8361-E0F1378BD373}"/>
              </a:ext>
            </a:extLst>
          </p:cNvPr>
          <p:cNvSpPr/>
          <p:nvPr/>
        </p:nvSpPr>
        <p:spPr>
          <a:xfrm>
            <a:off x="5285302" y="927673"/>
            <a:ext cx="1417580" cy="800768"/>
          </a:xfrm>
          <a:custGeom>
            <a:avLst/>
            <a:gdLst/>
            <a:ahLst/>
            <a:cxnLst/>
            <a:rect l="l" t="t" r="r" b="b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9BCF6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7" name="Google Shape;163;p20">
            <a:extLst>
              <a:ext uri="{FF2B5EF4-FFF2-40B4-BE49-F238E27FC236}">
                <a16:creationId xmlns:a16="http://schemas.microsoft.com/office/drawing/2014/main" id="{9EF570CD-1298-405C-894A-213B5893CEEA}"/>
              </a:ext>
            </a:extLst>
          </p:cNvPr>
          <p:cNvSpPr/>
          <p:nvPr/>
        </p:nvSpPr>
        <p:spPr>
          <a:xfrm>
            <a:off x="6662646" y="606224"/>
            <a:ext cx="696695" cy="393592"/>
          </a:xfrm>
          <a:custGeom>
            <a:avLst/>
            <a:gdLst/>
            <a:ahLst/>
            <a:cxnLst/>
            <a:rect l="l" t="t" r="r" b="b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9BCF6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8" name="Google Shape;157;p20">
            <a:extLst>
              <a:ext uri="{FF2B5EF4-FFF2-40B4-BE49-F238E27FC236}">
                <a16:creationId xmlns:a16="http://schemas.microsoft.com/office/drawing/2014/main" id="{73F07BD9-D0A3-45DF-92E3-95CBDA06D588}"/>
              </a:ext>
            </a:extLst>
          </p:cNvPr>
          <p:cNvSpPr/>
          <p:nvPr/>
        </p:nvSpPr>
        <p:spPr>
          <a:xfrm>
            <a:off x="7548391" y="1152805"/>
            <a:ext cx="1711335" cy="913343"/>
          </a:xfrm>
          <a:custGeom>
            <a:avLst/>
            <a:gdLst/>
            <a:ahLst/>
            <a:cxnLst/>
            <a:rect l="l" t="t" r="r" b="b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9BCF6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75674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61170" y="83970"/>
            <a:ext cx="957855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  <a:buSzPts val="6000"/>
              <a:buFont typeface="Special Elite"/>
              <a:buNone/>
              <a:defRPr/>
            </a:pPr>
            <a:r>
              <a:rPr lang="vi-VN" sz="2800" b="1" kern="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CHỦ ĐỀ 1. QUẢN LÍ TÀI CHÍNH CÁ NHÂN</a:t>
            </a:r>
            <a:r>
              <a:rPr lang="en-US" sz="2800" b="1" kern="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b="1" kern="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2800" b="1" kern="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3)</a:t>
            </a:r>
            <a:r>
              <a:rPr lang="vi-VN" sz="2800" b="1" kern="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GB" sz="2800" b="1" kern="0" dirty="0">
              <a:solidFill>
                <a:srgbClr val="FF0000"/>
              </a:solidFill>
              <a:latin typeface="Times New Roman" panose="02020603050405020304" pitchFamily="18" charset="0"/>
              <a:ea typeface="思源黑体 Medium"/>
              <a:cs typeface="Times New Roman" panose="02020603050405020304" pitchFamily="18" charset="0"/>
              <a:sym typeface="Special Elite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2809" y="607190"/>
            <a:ext cx="900400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2800" b="1" i="0" u="sng" strike="noStrike" kern="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1. </a:t>
            </a:r>
            <a:r>
              <a:rPr kumimoji="0" lang="nl-NL" sz="2800" b="1" i="0" u="sng" strike="noStrike" kern="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</a:rPr>
              <a:t>Giới</a:t>
            </a:r>
            <a:r>
              <a:rPr kumimoji="0" lang="nl-NL" sz="2800" b="1" i="0" u="sng" strike="noStrike" kern="0" cap="none" spc="0" normalizeH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</a:rPr>
              <a:t> thiệu về kế hoạch và quản lí tài chính cá nhân</a:t>
            </a:r>
            <a:endParaRPr kumimoji="0" lang="en-US" sz="2800" b="0" i="0" u="sng" strike="noStrike" kern="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6365" b="13635"/>
          <a:stretch/>
        </p:blipFill>
        <p:spPr>
          <a:xfrm>
            <a:off x="260772" y="1141777"/>
            <a:ext cx="10779349" cy="31742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2809" y="3678124"/>
            <a:ext cx="842648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2800" b="1" i="0" u="sng" strike="noStrike" kern="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2. Nội</a:t>
            </a:r>
            <a:r>
              <a:rPr kumimoji="0" lang="nl-NL" sz="2800" b="1" i="0" u="sng" strike="noStrike" kern="0" cap="none" spc="0" normalizeH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dung chính của quản lí tài chính cá nhân</a:t>
            </a:r>
            <a:r>
              <a:rPr kumimoji="0" lang="nl-NL" sz="2800" b="1" i="0" u="sng" strike="noStrike" kern="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2800" b="1" i="0" strike="noStrike" kern="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</a:rPr>
              <a:t>2.1. Chi tiêu của bản thân (hoặc của gia đình)</a:t>
            </a:r>
            <a:endParaRPr kumimoji="0" lang="en-US" sz="2800" b="0" i="0" strike="noStrike" kern="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09739" y="4632231"/>
            <a:ext cx="1052506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vi-VN" sz="2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 quản lí chi tiêu của bản thân (gia đình) trong một khoảng thời gian nhất định (hằng tuần hay hằng tháng) ta </a:t>
            </a:r>
            <a:r>
              <a:rPr lang="en-US" sz="2800" kern="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vi-VN" sz="2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vi-VN" sz="2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kern="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danh sách các khoản mục chi tiêu</a:t>
            </a:r>
            <a:r>
              <a:rPr lang="en-US" sz="2800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vi-VN" sz="2800" b="1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vi-VN" sz="2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vi-VN" sz="2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hân phối tiền chi tiêu cho mỗi khoản mục đó.</a:t>
            </a:r>
            <a:endParaRPr lang="en-GB" sz="2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551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12082"/>
            <a:ext cx="711103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l-NL" sz="2800" b="1" u="sng" kern="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2.2</a:t>
            </a:r>
            <a:r>
              <a:rPr kumimoji="0" lang="nl-NL" sz="2800" b="1" i="0" u="sng" strike="noStrike" kern="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kumimoji="0" lang="nl-NL" sz="2800" b="1" i="0" u="sng" strike="noStrike" kern="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</a:rPr>
              <a:t>Vay nợ và thanh toán khoản vay nợ</a:t>
            </a:r>
            <a:endParaRPr kumimoji="0" lang="en-US" sz="2800" b="0" i="0" u="sng" strike="noStrike" kern="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7976" y="582338"/>
            <a:ext cx="116438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vay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vốn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phổ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nay: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vay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chấp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vay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thấu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chi,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vay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góp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vay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chấp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87977" y="1419606"/>
                <a:ext cx="10978787" cy="1387303"/>
              </a:xfrm>
              <a:prstGeom prst="rect">
                <a:avLst/>
              </a:prstGeom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pPr marL="0" marR="0" lvl="0" indent="0" algn="just" defTabSz="914400" eaLnBrk="1" fontAlgn="auto" latinLnBrk="0" hangingPunct="1">
                  <a:lnSpc>
                    <a:spcPct val="100000"/>
                  </a:lnSpc>
                  <a:spcBef>
                    <a:spcPts val="300"/>
                  </a:spcBef>
                  <a:spcAft>
                    <a:spcPts val="3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- </a:t>
                </a:r>
                <a:r>
                  <a:rPr kumimoji="0" lang="en-US" sz="28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2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8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tiền</a:t>
                </a:r>
                <a:r>
                  <a:rPr kumimoji="0" lang="en-US" sz="2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8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phải</a:t>
                </a:r>
                <a:r>
                  <a:rPr kumimoji="0" lang="en-US" sz="2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8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trả</a:t>
                </a:r>
                <a:r>
                  <a:rPr kumimoji="0" lang="en-US" sz="2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8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góp</a:t>
                </a:r>
                <a:r>
                  <a:rPr kumimoji="0" lang="en-US" sz="2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8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hàng</a:t>
                </a:r>
                <a:r>
                  <a:rPr kumimoji="0" lang="en-US" sz="2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8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tháng</a:t>
                </a:r>
                <a:r>
                  <a:rPr kumimoji="0" lang="en-US" sz="2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0" marR="0" lvl="0" indent="0" algn="just" defTabSz="914400" eaLnBrk="1" fontAlgn="auto" latinLnBrk="0" hangingPunct="1">
                  <a:lnSpc>
                    <a:spcPct val="100000"/>
                  </a:lnSpc>
                  <a:spcBef>
                    <a:spcPts val="300"/>
                  </a:spcBef>
                  <a:spcAft>
                    <a:spcPts val="3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US" sz="2800" b="0" i="1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kumimoji="0" lang="en-US" sz="2800" b="0" i="0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Gi</m:t>
                        </m:r>
                        <m:r>
                          <m:rPr>
                            <m:nor/>
                          </m:rPr>
                          <a:rPr kumimoji="0" lang="en-US" sz="2800" b="0" i="0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á </m:t>
                        </m:r>
                        <m:r>
                          <m:rPr>
                            <m:nor/>
                          </m:rPr>
                          <a:rPr kumimoji="0" lang="en-US" sz="2800" b="0" i="0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tr</m:t>
                        </m:r>
                        <m:r>
                          <m:rPr>
                            <m:nor/>
                          </m:rPr>
                          <a:rPr kumimoji="0" lang="en-US" sz="2800" b="0" i="0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ị </m:t>
                        </m:r>
                        <m:r>
                          <m:rPr>
                            <m:nor/>
                          </m:rPr>
                          <a:rPr kumimoji="0" lang="en-US" sz="2800" b="0" i="0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kho</m:t>
                        </m:r>
                        <m:r>
                          <m:rPr>
                            <m:nor/>
                          </m:rPr>
                          <a:rPr kumimoji="0" lang="en-US" sz="2800" b="0" i="0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ả</m:t>
                        </m:r>
                        <m:r>
                          <m:rPr>
                            <m:nor/>
                          </m:rPr>
                          <a:rPr kumimoji="0" lang="en-US" sz="2800" b="0" i="0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n</m:t>
                        </m:r>
                        <m:r>
                          <m:rPr>
                            <m:nor/>
                          </m:rPr>
                          <a:rPr kumimoji="0" lang="en-US" sz="2800" b="0" i="0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kumimoji="0" lang="en-US" sz="2800" b="0" i="0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vay</m:t>
                        </m:r>
                      </m:num>
                      <m:den>
                        <m:r>
                          <m:rPr>
                            <m:nor/>
                          </m:rPr>
                          <a:rPr kumimoji="0" lang="en-US" sz="2800" b="0" i="0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K</m:t>
                        </m:r>
                        <m:r>
                          <m:rPr>
                            <m:nor/>
                          </m:rPr>
                          <a:rPr kumimoji="0" lang="en-US" sz="2800" b="0" i="0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ỳ </m:t>
                        </m:r>
                        <m:r>
                          <m:rPr>
                            <m:nor/>
                          </m:rPr>
                          <a:rPr kumimoji="0" lang="en-US" sz="2800" b="0" i="0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h</m:t>
                        </m:r>
                        <m:r>
                          <m:rPr>
                            <m:nor/>
                          </m:rPr>
                          <a:rPr kumimoji="0" lang="en-US" sz="2800" b="0" i="0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ạ</m:t>
                        </m:r>
                        <m:r>
                          <m:rPr>
                            <m:nor/>
                          </m:rPr>
                          <a:rPr kumimoji="0" lang="en-US" sz="2800" b="0" i="0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n</m:t>
                        </m:r>
                        <m:r>
                          <m:rPr>
                            <m:nor/>
                          </m:rPr>
                          <a:rPr kumimoji="0" lang="en-US" sz="2800" b="0" i="0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kumimoji="0" lang="en-US" sz="2800" b="0" i="0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vay</m:t>
                        </m:r>
                      </m:den>
                    </m:f>
                    <m:r>
                      <m:rPr>
                        <m:nor/>
                      </m:rPr>
                      <a:rPr kumimoji="0" lang="en-US" sz="2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</m:oMath>
                </a14:m>
                <a:r>
                  <a:rPr kumimoji="0" lang="en-US" sz="2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kumimoji="0" lang="en-US" sz="2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Gi</m:t>
                    </m:r>
                    <m:r>
                      <m:rPr>
                        <m:nor/>
                      </m:rPr>
                      <a:rPr kumimoji="0" lang="en-US" sz="2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á </m:t>
                    </m:r>
                    <m:r>
                      <m:rPr>
                        <m:nor/>
                      </m:rPr>
                      <a:rPr kumimoji="0" lang="en-US" sz="2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tr</m:t>
                    </m:r>
                    <m:r>
                      <m:rPr>
                        <m:nor/>
                      </m:rPr>
                      <a:rPr kumimoji="0" lang="en-US" sz="2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ị </m:t>
                    </m:r>
                    <m:r>
                      <m:rPr>
                        <m:nor/>
                      </m:rPr>
                      <a:rPr kumimoji="0" lang="en-US" sz="2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kho</m:t>
                    </m:r>
                    <m:r>
                      <m:rPr>
                        <m:nor/>
                      </m:rPr>
                      <a:rPr kumimoji="0" lang="en-US" sz="2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ả</m:t>
                    </m:r>
                    <m:r>
                      <m:rPr>
                        <m:nor/>
                      </m:rPr>
                      <a:rPr kumimoji="0" lang="en-US" sz="2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n</m:t>
                    </m:r>
                    <m:r>
                      <m:rPr>
                        <m:nor/>
                      </m:rPr>
                      <a:rPr kumimoji="0" lang="en-US" sz="2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nor/>
                      </m:rPr>
                      <a:rPr kumimoji="0" lang="en-US" sz="2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vay</m:t>
                    </m:r>
                    <m:r>
                      <m:rPr>
                        <m:nor/>
                      </m:rPr>
                      <a:rPr kumimoji="0" lang="en-US" sz="2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×</m:t>
                    </m:r>
                    <m:r>
                      <m:rPr>
                        <m:nor/>
                      </m:rPr>
                      <a:rPr kumimoji="0" lang="en-US" sz="2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l</m:t>
                    </m:r>
                    <m:r>
                      <m:rPr>
                        <m:nor/>
                      </m:rPr>
                      <a:rPr kumimoji="0" lang="en-US" sz="2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ã</m:t>
                    </m:r>
                    <m:r>
                      <m:rPr>
                        <m:nor/>
                      </m:rPr>
                      <a:rPr kumimoji="0" lang="en-US" sz="2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i</m:t>
                    </m:r>
                    <m:r>
                      <m:rPr>
                        <m:nor/>
                      </m:rPr>
                      <a:rPr kumimoji="0" lang="en-US" sz="2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nor/>
                      </m:rPr>
                      <a:rPr kumimoji="0" lang="en-US" sz="2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su</m:t>
                    </m:r>
                    <m:r>
                      <m:rPr>
                        <m:nor/>
                      </m:rPr>
                      <a:rPr kumimoji="0" lang="en-US" sz="2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ấ</m:t>
                    </m:r>
                    <m:r>
                      <m:rPr>
                        <m:nor/>
                      </m:rPr>
                      <a:rPr kumimoji="0" lang="en-US" sz="2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t</m:t>
                    </m:r>
                    <m:r>
                      <m:rPr>
                        <m:nor/>
                      </m:rPr>
                      <a:rPr kumimoji="0" lang="en-US" sz="2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nor/>
                      </m:rPr>
                      <a:rPr kumimoji="0" lang="en-US" sz="2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th</m:t>
                    </m:r>
                    <m:r>
                      <m:rPr>
                        <m:nor/>
                      </m:rPr>
                      <a:rPr kumimoji="0" lang="en-US" sz="2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á</m:t>
                    </m:r>
                    <m:r>
                      <m:rPr>
                        <m:nor/>
                      </m:rPr>
                      <a:rPr kumimoji="0" lang="en-US" sz="2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ng</m:t>
                    </m:r>
                  </m:oMath>
                </a14:m>
                <a:endParaRPr kumimoji="0" lang="en-US" sz="2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977" y="1419606"/>
                <a:ext cx="10978787" cy="1387303"/>
              </a:xfrm>
              <a:prstGeom prst="rect">
                <a:avLst/>
              </a:prstGeom>
              <a:blipFill>
                <a:blip r:embed="rId2"/>
                <a:stretch>
                  <a:fillRect l="-1166" t="-4846"/>
                </a:stretch>
              </a:blipFill>
              <a:ln w="190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0" y="2652683"/>
            <a:ext cx="711103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l-NL" sz="2800" b="1" u="sng" kern="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kumimoji="0" lang="nl-NL" sz="2800" b="1" i="0" u="sng" strike="noStrike" kern="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. Ý nghĩa của quản lí tài chính cá nhân</a:t>
            </a:r>
            <a:endParaRPr kumimoji="0" lang="en-US" sz="2800" b="0" i="0" u="sng" strike="noStrike" kern="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87976" y="3175903"/>
            <a:ext cx="1200402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vi-VN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Quản lí được tiền hằng ngày; tạo dựng được khả năng quản lí tiền cá nhân trong một tình huống thực tế, gồm cả tình huống chưa bao giờ trải nghiệm.</a:t>
            </a:r>
          </a:p>
          <a:p>
            <a:pPr algn="just"/>
            <a:r>
              <a:rPr lang="vi-VN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Thiết lập được cách thức sử dụng tiền, kế hoạch chi tiêu và tiết kiệm tiền phù hợp với hòa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vi-VN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cảnh sống của cá nhân ở hiện tại và trong tương lai.</a:t>
            </a:r>
          </a:p>
          <a:p>
            <a:pPr algn="just"/>
            <a:r>
              <a:rPr lang="vi-VN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Đưa ra và thực hiện được các quyết định về quản lí tài chính cá nhân bằng cách sử dụng các công cụ tài chính.</a:t>
            </a:r>
          </a:p>
        </p:txBody>
      </p:sp>
    </p:spTree>
    <p:extLst>
      <p:ext uri="{BB962C8B-B14F-4D97-AF65-F5344CB8AC3E}">
        <p14:creationId xmlns:p14="http://schemas.microsoft.com/office/powerpoint/2010/main" val="336334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>
            <a:extLst>
              <a:ext uri="{FF2B5EF4-FFF2-40B4-BE49-F238E27FC236}">
                <a16:creationId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968828" y="1328057"/>
            <a:ext cx="4332515" cy="4132943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6293382" y="2013284"/>
            <a:ext cx="412643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Luyện</a:t>
            </a:r>
            <a:r>
              <a:rPr kumimoji="0" lang="en-US" sz="60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kumimoji="0" lang="en-US" sz="60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tập</a:t>
            </a:r>
            <a:endParaRPr kumimoji="0" lang="en-US" sz="60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4" name="Hình ảnh 3">
            <a:extLst>
              <a:ext uri="{FF2B5EF4-FFF2-40B4-BE49-F238E27FC236}">
                <a16:creationId xmlns:a16="http://schemas.microsoft.com/office/drawing/2014/main" id="{65070DB6-3AAA-4E44-BD69-D8EC9843B0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600" y="3059724"/>
            <a:ext cx="6350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260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A picture containing toy, doll&#10;&#10;Description automatically generated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6716" y="4281413"/>
            <a:ext cx="2472516" cy="2472516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342632" y="265208"/>
            <a:ext cx="69827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200" b="1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BÁO CÁO KẾ HOẠCH DU LỊCH</a:t>
            </a:r>
          </a:p>
        </p:txBody>
      </p:sp>
      <p:pic>
        <p:nvPicPr>
          <p:cNvPr id="17" name="Picture 2" descr="Để du lịch nước ngoài mỗi năm ít nhất một lầ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6770" y="2616661"/>
            <a:ext cx="6774436" cy="3816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ectangle 17"/>
          <p:cNvSpPr/>
          <p:nvPr/>
        </p:nvSpPr>
        <p:spPr>
          <a:xfrm>
            <a:off x="163644" y="948492"/>
            <a:ext cx="1188558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Lập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kế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hoạch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chi </a:t>
            </a: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tiêu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cho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chuyến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du </a:t>
            </a: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lịch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gia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đình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4 </a:t>
            </a: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người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số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tiền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50 </a:t>
            </a: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triệu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Kế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hoạch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cần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nêu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rõ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số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tiền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chi </a:t>
            </a: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cho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khoản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chi </a:t>
            </a: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phí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đi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lại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ăn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uống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chỗ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ở, </a:t>
            </a: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vui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chơi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,… 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079223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/>
          <p:cNvSpPr/>
          <p:nvPr/>
        </p:nvSpPr>
        <p:spPr>
          <a:xfrm>
            <a:off x="812800" y="685800"/>
            <a:ext cx="4314613" cy="4246880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</a:p>
        </p:txBody>
      </p:sp>
      <p:pic>
        <p:nvPicPr>
          <p:cNvPr id="4" name="Hình ảnh 3" descr="Ảnh có chứa văn bản, đồ chơi, đồ họa véc-tơ, danh thiếp&#10;&#10;Mô tả được tạo tự độ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633" y="3568116"/>
            <a:ext cx="3093627" cy="2979963"/>
          </a:xfrm>
          <a:prstGeom prst="rect">
            <a:avLst/>
          </a:prstGeom>
        </p:spPr>
      </p:pic>
      <p:sp>
        <p:nvSpPr>
          <p:cNvPr id="2" name="TextBox 10"/>
          <p:cNvSpPr txBox="1"/>
          <p:nvPr/>
        </p:nvSpPr>
        <p:spPr>
          <a:xfrm>
            <a:off x="5433453" y="2420197"/>
            <a:ext cx="3251200" cy="74898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267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VẬN DỤNG</a:t>
            </a:r>
          </a:p>
        </p:txBody>
      </p:sp>
    </p:spTree>
    <p:extLst>
      <p:ext uri="{BB962C8B-B14F-4D97-AF65-F5344CB8AC3E}">
        <p14:creationId xmlns:p14="http://schemas.microsoft.com/office/powerpoint/2010/main" val="4109175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148497" y="174879"/>
            <a:ext cx="735195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200" b="1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BÁO CÁO SẢN PHẨM HOẠT ĐỘNG 3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802" t="-332" r="89137" b="90189"/>
          <a:stretch/>
        </p:blipFill>
        <p:spPr>
          <a:xfrm>
            <a:off x="183063" y="631318"/>
            <a:ext cx="1044467" cy="65089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35527" y="768868"/>
            <a:ext cx="11956473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6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vi-VN" sz="26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Mỗi nhóm học sinh tiến hành lập kế hoạch giả định về vay nợ ngân hàng. Cụ thể như sau:</a:t>
            </a:r>
          </a:p>
          <a:p>
            <a:pPr>
              <a:defRPr/>
            </a:pPr>
            <a:r>
              <a:rPr lang="vi-VN" sz="26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Xác định số tiền vay nợ và thời gian vay;</a:t>
            </a:r>
          </a:p>
          <a:p>
            <a:pPr>
              <a:defRPr/>
            </a:pPr>
            <a:r>
              <a:rPr lang="vi-VN" sz="26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Xác định ngân hàng cần vay.</a:t>
            </a:r>
          </a:p>
          <a:p>
            <a:pPr>
              <a:defRPr/>
            </a:pPr>
            <a:r>
              <a:rPr lang="vi-VN" sz="26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Sau đó, báo cáo kết quả kế hoạch giả định về vay nợ ngân hàng của nhóm theo mẫu sau:</a:t>
            </a:r>
          </a:p>
          <a:p>
            <a:pPr>
              <a:defRPr/>
            </a:pPr>
            <a:r>
              <a:rPr lang="en-US" sz="26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1. </a:t>
            </a:r>
            <a:r>
              <a:rPr lang="vi-VN" sz="26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Tên ngân hàng:</a:t>
            </a:r>
            <a:endParaRPr lang="en-US" sz="2600" kern="0" dirty="0">
              <a:solidFill>
                <a:sysClr val="windowText" lastClr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defRPr/>
            </a:pPr>
            <a:r>
              <a:rPr lang="vi-VN" sz="26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 Tổng số tiền ngân hàng cho vay một lần:</a:t>
            </a:r>
          </a:p>
          <a:p>
            <a:pPr>
              <a:defRPr/>
            </a:pPr>
            <a:r>
              <a:rPr lang="vi-VN" sz="26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3. Thời gian cho vay (tính từ ngày nhận được khoản tiền vay trên):</a:t>
            </a:r>
          </a:p>
          <a:p>
            <a:pPr>
              <a:defRPr/>
            </a:pPr>
            <a:r>
              <a:rPr lang="vi-VN" sz="26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4. Lãi suất cho vay (không thay đổi trong suốt thời hạn hợp đồng):</a:t>
            </a:r>
          </a:p>
          <a:p>
            <a:pPr>
              <a:defRPr/>
            </a:pPr>
            <a:r>
              <a:rPr lang="vi-VN" sz="26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5. Số tiền phải trả lãi mỗi tháng:</a:t>
            </a:r>
          </a:p>
          <a:p>
            <a:pPr>
              <a:defRPr/>
            </a:pPr>
            <a:r>
              <a:rPr lang="vi-VN" sz="26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6. Số tiền phải trả nợ gốc mỗi tháng:</a:t>
            </a:r>
          </a:p>
          <a:p>
            <a:pPr>
              <a:defRPr/>
            </a:pPr>
            <a:r>
              <a:rPr lang="vi-VN" sz="26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7. Tổng số tiền mỗi tháng phải trả cho mỗi ngân hàng:</a:t>
            </a:r>
            <a:endParaRPr lang="en-US" sz="2600" kern="0" dirty="0">
              <a:solidFill>
                <a:sysClr val="windowText" lastClr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6" descr="A picture containing toy, doll&#10;&#10;Description automatically generated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9621" y="4016936"/>
            <a:ext cx="2841064" cy="2841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561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3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64" t="15742" r="21012" b="6334"/>
          <a:stretch/>
        </p:blipFill>
        <p:spPr>
          <a:xfrm>
            <a:off x="2198700" y="3780877"/>
            <a:ext cx="2120858" cy="2285734"/>
          </a:xfrm>
          <a:prstGeom prst="rect">
            <a:avLst/>
          </a:prstGeom>
        </p:spPr>
      </p:pic>
      <p:grpSp>
        <p:nvGrpSpPr>
          <p:cNvPr id="3" name="组合 39"/>
          <p:cNvGrpSpPr/>
          <p:nvPr/>
        </p:nvGrpSpPr>
        <p:grpSpPr>
          <a:xfrm>
            <a:off x="5973026" y="1236744"/>
            <a:ext cx="1108811" cy="110961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" name="同心圆 4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4399" b="1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5" name="椭圆 41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399" b="1" i="0" u="none" strike="noStrike" kern="0" cap="none" spc="0" normalizeH="0" baseline="0" noProof="0" dirty="0">
                  <a:ln>
                    <a:noFill/>
                  </a:ln>
                  <a:solidFill>
                    <a:srgbClr val="5B9BD5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1</a:t>
              </a:r>
              <a:endParaRPr kumimoji="0" lang="zh-CN" altLang="en-US" sz="4399" b="1" i="0" u="none" strike="noStrike" kern="0" cap="none" spc="0" normalizeH="0" baseline="0" noProof="0" dirty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6" name="组合 42"/>
          <p:cNvGrpSpPr/>
          <p:nvPr/>
        </p:nvGrpSpPr>
        <p:grpSpPr>
          <a:xfrm>
            <a:off x="6527431" y="3216306"/>
            <a:ext cx="1108811" cy="110961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" name="同心圆 4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4399" b="1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8" name="椭圆 4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399" b="1" i="0" u="none" strike="noStrike" kern="0" cap="none" spc="0" normalizeH="0" baseline="0" noProof="0" dirty="0">
                  <a:ln>
                    <a:noFill/>
                  </a:ln>
                  <a:solidFill>
                    <a:srgbClr val="5B9BD5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2</a:t>
              </a:r>
              <a:endParaRPr kumimoji="0" lang="zh-CN" altLang="en-US" sz="4399" b="1" i="0" u="none" strike="noStrike" kern="0" cap="none" spc="0" normalizeH="0" baseline="0" noProof="0" dirty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514229" y="1197087"/>
            <a:ext cx="4256158" cy="124261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>
            <a:defPPr>
              <a:defRPr lang="zh-CN"/>
            </a:defPPr>
            <a:lvl1pPr algn="just">
              <a:lnSpc>
                <a:spcPts val="2000"/>
              </a:lnSpc>
              <a:defRPr sz="3200" b="1"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l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vi-VN" sz="2800" b="0" kern="0" dirty="0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Xem lại các </a:t>
            </a:r>
            <a:r>
              <a:rPr lang="en-US" sz="2800" b="0" kern="0" dirty="0" err="1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nội</a:t>
            </a:r>
            <a:r>
              <a:rPr lang="en-US" sz="2800" b="0" kern="0" dirty="0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dung </a:t>
            </a:r>
            <a:r>
              <a:rPr lang="en-US" sz="2800" b="0" kern="0" dirty="0" err="1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đã</a:t>
            </a:r>
            <a:r>
              <a:rPr lang="en-US" sz="2800" b="0" kern="0" dirty="0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0" kern="0" dirty="0" err="1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học</a:t>
            </a:r>
            <a:r>
              <a:rPr lang="en-US" sz="2800" b="0" kern="0" dirty="0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vi-VN" sz="2800" b="0" kern="0" dirty="0">
              <a:solidFill>
                <a:srgbClr val="44546A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181128" y="3177637"/>
            <a:ext cx="3875957" cy="124261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>
            <a:defPPr>
              <a:defRPr lang="zh-CN"/>
            </a:defPPr>
            <a:lvl1pPr algn="just">
              <a:lnSpc>
                <a:spcPts val="2000"/>
              </a:lnSpc>
              <a:defRPr sz="3200" b="1"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l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0" kern="0" dirty="0" err="1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Đọc</a:t>
            </a:r>
            <a:r>
              <a:rPr lang="en-US" sz="2800" b="0" kern="0" dirty="0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0" kern="0" dirty="0" err="1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trước</a:t>
            </a:r>
            <a:r>
              <a:rPr lang="en-US" sz="2800" b="0" kern="0" dirty="0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0" kern="0" dirty="0" err="1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bài</a:t>
            </a:r>
            <a:r>
              <a:rPr lang="en-US" sz="2800" b="0" kern="0" dirty="0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0" kern="0" dirty="0" err="1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hàm</a:t>
            </a:r>
            <a:r>
              <a:rPr lang="en-US" sz="2800" b="0" kern="0" dirty="0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0" kern="0" dirty="0" err="1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số</a:t>
            </a:r>
            <a:r>
              <a:rPr lang="en-US" sz="2800" b="0" kern="0" dirty="0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vi-VN" sz="2800" b="0" kern="0" dirty="0">
              <a:solidFill>
                <a:srgbClr val="44546A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03200" y="177801"/>
            <a:ext cx="103632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219170"/>
            <a:r>
              <a:rPr lang="en-US" sz="4800" b="1" kern="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HƯỚNG DẪN VỀ NHÀ</a:t>
            </a:r>
            <a:endParaRPr lang="en-US" sz="4800" kern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6895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2" grpId="0"/>
    </p:bldLst>
  </p:timing>
</p:sld>
</file>

<file path=ppt/theme/theme1.xml><?xml version="1.0" encoding="utf-8"?>
<a:theme xmlns:a="http://schemas.openxmlformats.org/drawingml/2006/main" name="Chủ đề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1121</Words>
  <Application>Microsoft Office PowerPoint</Application>
  <PresentationFormat>Widescreen</PresentationFormat>
  <Paragraphs>286</Paragraphs>
  <Slides>19</Slides>
  <Notes>4</Notes>
  <HiddenSlides>0</HiddenSlides>
  <MMClips>16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19</vt:i4>
      </vt:variant>
    </vt:vector>
  </HeadingPairs>
  <TitlesOfParts>
    <vt:vector size="32" baseType="lpstr">
      <vt:lpstr>Microsoft YaHei</vt:lpstr>
      <vt:lpstr>Arial</vt:lpstr>
      <vt:lpstr>Calibri</vt:lpstr>
      <vt:lpstr>Calibri Light</vt:lpstr>
      <vt:lpstr>Cambria Math</vt:lpstr>
      <vt:lpstr>Special Elite</vt:lpstr>
      <vt:lpstr>Times New Roman</vt:lpstr>
      <vt:lpstr>Wingdings</vt:lpstr>
      <vt:lpstr>思源黑体 Heavy</vt:lpstr>
      <vt:lpstr>Chủ đề Office</vt:lpstr>
      <vt:lpstr>1_Office Theme</vt:lpstr>
      <vt:lpstr>2_Office Theme</vt:lpstr>
      <vt:lpstr>3_Office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Do Minh Tam</dc:creator>
  <cp:lastModifiedBy>Le My Anh</cp:lastModifiedBy>
  <cp:revision>6</cp:revision>
  <dcterms:created xsi:type="dcterms:W3CDTF">2023-07-28T03:30:44Z</dcterms:created>
  <dcterms:modified xsi:type="dcterms:W3CDTF">2023-08-03T06:35:28Z</dcterms:modified>
</cp:coreProperties>
</file>