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notesSlides/notesSlide4.xml" ContentType="application/vnd.openxmlformats-officedocument.presentationml.notesSlide+xml"/>
  <Override PartName="/ppt/comments/comment5.xml" ContentType="application/vnd.openxmlformats-officedocument.presentationml.comments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omments/comment6.xml" ContentType="application/vnd.openxmlformats-officedocument.presentationml.comments+xml"/>
  <Override PartName="/ppt/comments/comment7.xml" ContentType="application/vnd.openxmlformats-officedocument.presentationml.comments+xml"/>
  <Override PartName="/ppt/notesSlides/notesSlide6.xml" ContentType="application/vnd.openxmlformats-officedocument.presentationml.notesSlide+xml"/>
  <Override PartName="/ppt/comments/comment8.xml" ContentType="application/vnd.openxmlformats-officedocument.presentationml.comments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handoutMasterIdLst>
    <p:handoutMasterId r:id="rId35"/>
  </p:handoutMasterIdLst>
  <p:sldIdLst>
    <p:sldId id="570" r:id="rId3"/>
    <p:sldId id="281" r:id="rId4"/>
    <p:sldId id="282" r:id="rId5"/>
    <p:sldId id="497" r:id="rId6"/>
    <p:sldId id="456" r:id="rId7"/>
    <p:sldId id="419" r:id="rId8"/>
    <p:sldId id="580" r:id="rId9"/>
    <p:sldId id="326" r:id="rId10"/>
    <p:sldId id="581" r:id="rId11"/>
    <p:sldId id="483" r:id="rId12"/>
    <p:sldId id="583" r:id="rId13"/>
    <p:sldId id="589" r:id="rId14"/>
    <p:sldId id="584" r:id="rId15"/>
    <p:sldId id="585" r:id="rId16"/>
    <p:sldId id="586" r:id="rId17"/>
    <p:sldId id="428" r:id="rId18"/>
    <p:sldId id="592" r:id="rId19"/>
    <p:sldId id="591" r:id="rId20"/>
    <p:sldId id="599" r:id="rId21"/>
    <p:sldId id="484" r:id="rId22"/>
    <p:sldId id="596" r:id="rId23"/>
    <p:sldId id="593" r:id="rId24"/>
    <p:sldId id="601" r:id="rId25"/>
    <p:sldId id="594" r:id="rId26"/>
    <p:sldId id="595" r:id="rId27"/>
    <p:sldId id="257" r:id="rId28"/>
    <p:sldId id="600" r:id="rId29"/>
    <p:sldId id="543" r:id="rId30"/>
    <p:sldId id="579" r:id="rId31"/>
    <p:sldId id="598" r:id="rId32"/>
    <p:sldId id="576" r:id="rId33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uan Nguyen Thi My" initials="TNTM" lastIdx="1" clrIdx="0">
    <p:extLst>
      <p:ext uri="{19B8F6BF-5375-455C-9EA6-DF929625EA0E}">
        <p15:presenceInfo xmlns:p15="http://schemas.microsoft.com/office/powerpoint/2012/main" userId="Thuan Nguyen Thi My" providerId="None"/>
      </p:ext>
    </p:extLst>
  </p:cmAuthor>
  <p:cmAuthor id="2" name="ADMIN" initials="A" lastIdx="2" clrIdx="1"/>
  <p:cmAuthor id="3" name="Ngo" initials="N" lastIdx="1" clrIdx="2">
    <p:extLst>
      <p:ext uri="{19B8F6BF-5375-455C-9EA6-DF929625EA0E}">
        <p15:presenceInfo xmlns:p15="http://schemas.microsoft.com/office/powerpoint/2012/main" userId="Ngo" providerId="None"/>
      </p:ext>
    </p:extLst>
  </p:cmAuthor>
  <p:cmAuthor id="4" name="pc" initials="p" lastIdx="2" clrIdx="3">
    <p:extLst>
      <p:ext uri="{19B8F6BF-5375-455C-9EA6-DF929625EA0E}">
        <p15:presenceInfo xmlns:p15="http://schemas.microsoft.com/office/powerpoint/2012/main" userId="e06d5433bda6af4b" providerId="Windows Live"/>
      </p:ext>
    </p:extLst>
  </p:cmAuthor>
  <p:cmAuthor id="5" name="PC" initials="P" lastIdx="6" clrIdx="4"/>
  <p:cmAuthor id="6" name="Nguyễn Vân" initials="NV" lastIdx="3" clrIdx="5">
    <p:extLst>
      <p:ext uri="{19B8F6BF-5375-455C-9EA6-DF929625EA0E}">
        <p15:presenceInfo xmlns:p15="http://schemas.microsoft.com/office/powerpoint/2012/main" userId="fb815b5c8469941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0000FF"/>
    <a:srgbClr val="C00000"/>
    <a:srgbClr val="02023C"/>
    <a:srgbClr val="DE4654"/>
    <a:srgbClr val="8BCD43"/>
    <a:srgbClr val="54304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iểu Trung bình 2 - Màu chủ đề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868" y="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3264" y="4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handoutMaster" Target="handoutMasters/handout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7-25T23:05:45.019" idx="1">
    <p:pos x="1366" y="346"/>
    <p:text>slide 3
- Slide 3:  Ký hiệu hoạt động (trong file gợi ý hoặc khác)
điều chỉnh lại font chữ về time new roman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5" dt="2023-07-12T08:05:28.124" idx="2">
    <p:pos x="10" y="10"/>
    <p:text>Nên để tên bài trên mỗi slide, bắt đầu từ slide này</p:tex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5" dt="2023-07-12T08:06:57.236" idx="3">
    <p:pos x="10" y="10"/>
    <p:text>Nên trình bày mỗi nhiệm vụ vào 1 slide để Hs dễ nhận xét</p:text>
  </p:cm>
  <p:cm authorId="6" dt="2023-07-20T21:48:59.739" idx="1">
    <p:pos x="2040" y="1037"/>
    <p:text>cần chỉnh sửa lại đề mục "Vai trò của tài chính..."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6" dt="2023-07-20T21:50:30.248" idx="2">
    <p:pos x="2489" y="483"/>
    <p:text>phần nội dung vai trò, tầm quan trọng của tài chính cần để chung 1 slide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6" dt="2023-07-20T22:27:16.209" idx="3">
    <p:pos x="10" y="10"/>
    <p:text>cần bổ sung chốt nhận xét sau phần này =&gt; đã bổ sung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5" dt="2023-07-12T08:42:15.067" idx="4">
    <p:pos x="10" y="10"/>
    <p:text>Nên có sản phẩm của hoạt động này</p:tex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5" dt="2023-07-12T08:42:15.067" idx="6">
    <p:pos x="10" y="10"/>
    <p:text>Nên có sản phẩm của hoạt động này</p:tex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5" dt="2023-07-12T08:54:03.702" idx="5">
    <p:pos x="10" y="10"/>
    <p:text>Phải có phiếu chấm điểm cho từng nhóm</p:tex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A6C867-5640-4890-9BBB-DBBB33C62E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595FF9-7F13-4589-ADB1-A98CFA417FE8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kumimoji="0" lang="en-US" altLang="en-US" sz="28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28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28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28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2800" dirty="0"/>
        </a:p>
      </dgm:t>
    </dgm:pt>
    <dgm:pt modelId="{B327BC0A-A89C-479E-B8CD-C46EF1DB42D9}" type="parTrans" cxnId="{98EF93F6-9645-42BA-9EDE-0684263968A6}">
      <dgm:prSet/>
      <dgm:spPr/>
      <dgm:t>
        <a:bodyPr/>
        <a:lstStyle/>
        <a:p>
          <a:endParaRPr lang="en-US"/>
        </a:p>
      </dgm:t>
    </dgm:pt>
    <dgm:pt modelId="{41D8AE83-6358-42AE-B439-0EFC9D377ED1}" type="sibTrans" cxnId="{98EF93F6-9645-42BA-9EDE-0684263968A6}">
      <dgm:prSet/>
      <dgm:spPr/>
      <dgm:t>
        <a:bodyPr/>
        <a:lstStyle/>
        <a:p>
          <a:endParaRPr lang="en-US"/>
        </a:p>
      </dgm:t>
    </dgm:pt>
    <dgm:pt modelId="{ECA0ABAF-B23C-4736-AEB9-5FAE681D07FA}">
      <dgm:prSet phldrT="[Text]" custT="1"/>
      <dgm:spPr/>
      <dgm:t>
        <a:bodyPr/>
        <a:lstStyle/>
        <a:p>
          <a:r>
            <a:rPr lang="en-US" sz="2800" dirty="0">
              <a:solidFill>
                <a:srgbClr val="002060"/>
              </a:solidFill>
            </a:rPr>
            <a:t>SGK, </a:t>
          </a:r>
          <a:r>
            <a:rPr lang="en-US" sz="2800" dirty="0" err="1">
              <a:solidFill>
                <a:srgbClr val="002060"/>
              </a:solidFill>
            </a:rPr>
            <a:t>giáo</a:t>
          </a:r>
          <a:r>
            <a:rPr lang="en-US" sz="2800" dirty="0">
              <a:solidFill>
                <a:srgbClr val="002060"/>
              </a:solidFill>
            </a:rPr>
            <a:t> </a:t>
          </a:r>
          <a:r>
            <a:rPr lang="en-US" sz="2800" dirty="0" err="1">
              <a:solidFill>
                <a:srgbClr val="002060"/>
              </a:solidFill>
            </a:rPr>
            <a:t>án</a:t>
          </a:r>
          <a:r>
            <a:rPr lang="en-US" sz="2800" dirty="0">
              <a:solidFill>
                <a:srgbClr val="002060"/>
              </a:solidFill>
            </a:rPr>
            <a:t>, </a:t>
          </a:r>
          <a:r>
            <a:rPr lang="en-US" sz="2800" dirty="0" err="1">
              <a:solidFill>
                <a:srgbClr val="002060"/>
              </a:solidFill>
            </a:rPr>
            <a:t>bảng</a:t>
          </a:r>
          <a:r>
            <a:rPr lang="en-US" sz="2800" dirty="0">
              <a:solidFill>
                <a:srgbClr val="002060"/>
              </a:solidFill>
            </a:rPr>
            <a:t> </a:t>
          </a:r>
          <a:r>
            <a:rPr lang="en-US" sz="2800" dirty="0" err="1">
              <a:solidFill>
                <a:srgbClr val="002060"/>
              </a:solidFill>
            </a:rPr>
            <a:t>phụ</a:t>
          </a:r>
          <a:r>
            <a:rPr lang="en-US" sz="2800" dirty="0">
              <a:solidFill>
                <a:srgbClr val="002060"/>
              </a:solidFill>
            </a:rPr>
            <a:t>, </a:t>
          </a:r>
          <a:r>
            <a:rPr lang="en-US" sz="2800" dirty="0" err="1">
              <a:solidFill>
                <a:srgbClr val="002060"/>
              </a:solidFill>
            </a:rPr>
            <a:t>máy</a:t>
          </a:r>
          <a:r>
            <a:rPr lang="en-US" sz="2800" dirty="0">
              <a:solidFill>
                <a:srgbClr val="002060"/>
              </a:solidFill>
            </a:rPr>
            <a:t> </a:t>
          </a:r>
          <a:r>
            <a:rPr lang="en-US" sz="2800" dirty="0" err="1">
              <a:solidFill>
                <a:srgbClr val="002060"/>
              </a:solidFill>
            </a:rPr>
            <a:t>chiếu</a:t>
          </a:r>
          <a:endParaRPr lang="en-US" sz="2800" dirty="0">
            <a:solidFill>
              <a:srgbClr val="002060"/>
            </a:solidFill>
          </a:endParaRPr>
        </a:p>
      </dgm:t>
    </dgm:pt>
    <dgm:pt modelId="{A44464D3-94BC-4791-92AF-D4DDB39C3B1A}" type="parTrans" cxnId="{8424536B-BE7E-4427-8F9D-11FD9E33F2DF}">
      <dgm:prSet/>
      <dgm:spPr/>
      <dgm:t>
        <a:bodyPr/>
        <a:lstStyle/>
        <a:p>
          <a:endParaRPr lang="en-US"/>
        </a:p>
      </dgm:t>
    </dgm:pt>
    <dgm:pt modelId="{C021D020-C3B9-4ABB-A06B-CC452B865337}" type="sibTrans" cxnId="{8424536B-BE7E-4427-8F9D-11FD9E33F2DF}">
      <dgm:prSet/>
      <dgm:spPr/>
      <dgm:t>
        <a:bodyPr/>
        <a:lstStyle/>
        <a:p>
          <a:endParaRPr lang="en-US"/>
        </a:p>
      </dgm:t>
    </dgm:pt>
    <dgm:pt modelId="{3B33AAEF-2BF8-4EBB-A3B1-62835B5C81BF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28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500" dirty="0"/>
        </a:p>
      </dgm:t>
    </dgm:pt>
    <dgm:pt modelId="{887C755C-0A39-4BCA-B05A-04B6066CC9B9}" type="parTrans" cxnId="{114F78D7-52EA-4C98-83EA-2E3113FBAE6C}">
      <dgm:prSet/>
      <dgm:spPr/>
      <dgm:t>
        <a:bodyPr/>
        <a:lstStyle/>
        <a:p>
          <a:endParaRPr lang="en-US"/>
        </a:p>
      </dgm:t>
    </dgm:pt>
    <dgm:pt modelId="{8A81B1FB-67E6-4DD3-8927-4689A7E10F68}" type="sibTrans" cxnId="{114F78D7-52EA-4C98-83EA-2E3113FBAE6C}">
      <dgm:prSet/>
      <dgm:spPr/>
      <dgm:t>
        <a:bodyPr/>
        <a:lstStyle/>
        <a:p>
          <a:endParaRPr lang="en-US"/>
        </a:p>
      </dgm:t>
    </dgm:pt>
    <dgm:pt modelId="{704E6F5A-9DD3-4463-B617-DAC4CB1475BA}">
      <dgm:prSet phldrT="[Text]" custT="1"/>
      <dgm:spPr/>
      <dgm:t>
        <a:bodyPr/>
        <a:lstStyle/>
        <a:p>
          <a:r>
            <a:rPr lang="en-US" sz="28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28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28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28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cầm</a:t>
          </a:r>
          <a:r>
            <a:rPr lang="en-US" sz="28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tay</a:t>
          </a:r>
          <a:endParaRPr lang="en-US" sz="2800" dirty="0">
            <a:solidFill>
              <a:srgbClr val="002060"/>
            </a:solidFill>
            <a:latin typeface="+mj-lt"/>
          </a:endParaRPr>
        </a:p>
      </dgm:t>
    </dgm:pt>
    <dgm:pt modelId="{527A9CE6-AF4E-472F-AD59-A231136EB5D9}" type="parTrans" cxnId="{D4D75E30-4B78-4946-8E43-D2A67A5959C0}">
      <dgm:prSet/>
      <dgm:spPr/>
      <dgm:t>
        <a:bodyPr/>
        <a:lstStyle/>
        <a:p>
          <a:endParaRPr lang="en-US"/>
        </a:p>
      </dgm:t>
    </dgm:pt>
    <dgm:pt modelId="{3EE0876E-E618-456F-81E9-FBAA95CF7E2B}" type="sibTrans" cxnId="{D4D75E30-4B78-4946-8E43-D2A67A5959C0}">
      <dgm:prSet/>
      <dgm:spPr/>
      <dgm:t>
        <a:bodyPr/>
        <a:lstStyle/>
        <a:p>
          <a:endParaRPr lang="en-US"/>
        </a:p>
      </dgm:t>
    </dgm:pt>
    <dgm:pt modelId="{E1F6625C-DEE5-4E81-9E17-CE182C3F5B83}">
      <dgm:prSet phldrT="[Text]" custT="1"/>
      <dgm:spPr/>
      <dgm:t>
        <a:bodyPr/>
        <a:lstStyle/>
        <a:p>
          <a:r>
            <a:rPr lang="en-US" sz="2800" dirty="0" err="1">
              <a:solidFill>
                <a:srgbClr val="002060"/>
              </a:solidFill>
            </a:rPr>
            <a:t>Phiếu</a:t>
          </a:r>
          <a:r>
            <a:rPr lang="en-US" sz="2800" dirty="0">
              <a:solidFill>
                <a:srgbClr val="002060"/>
              </a:solidFill>
            </a:rPr>
            <a:t> </a:t>
          </a:r>
          <a:r>
            <a:rPr lang="en-US" sz="2800" dirty="0" err="1">
              <a:solidFill>
                <a:srgbClr val="002060"/>
              </a:solidFill>
            </a:rPr>
            <a:t>đánh</a:t>
          </a:r>
          <a:r>
            <a:rPr lang="en-US" sz="2800" dirty="0">
              <a:solidFill>
                <a:srgbClr val="002060"/>
              </a:solidFill>
            </a:rPr>
            <a:t> </a:t>
          </a:r>
          <a:r>
            <a:rPr lang="en-US" sz="2800" dirty="0" err="1">
              <a:solidFill>
                <a:srgbClr val="002060"/>
              </a:solidFill>
            </a:rPr>
            <a:t>giá</a:t>
          </a:r>
          <a:r>
            <a:rPr lang="en-US" sz="2800" dirty="0">
              <a:solidFill>
                <a:srgbClr val="002060"/>
              </a:solidFill>
            </a:rPr>
            <a:t>…</a:t>
          </a:r>
        </a:p>
      </dgm:t>
    </dgm:pt>
    <dgm:pt modelId="{36AAC359-CE2D-49C3-8DCE-CD6A0AB76C47}" type="parTrans" cxnId="{16414EC6-8CBC-4C11-938D-F4D86DEAFD64}">
      <dgm:prSet/>
      <dgm:spPr/>
      <dgm:t>
        <a:bodyPr/>
        <a:lstStyle/>
        <a:p>
          <a:endParaRPr lang="en-US"/>
        </a:p>
      </dgm:t>
    </dgm:pt>
    <dgm:pt modelId="{C1C3EF18-84B5-4FA0-8B06-B82A0F1FB869}" type="sibTrans" cxnId="{16414EC6-8CBC-4C11-938D-F4D86DEAFD64}">
      <dgm:prSet/>
      <dgm:spPr/>
      <dgm:t>
        <a:bodyPr/>
        <a:lstStyle/>
        <a:p>
          <a:endParaRPr lang="en-US"/>
        </a:p>
      </dgm:t>
    </dgm:pt>
    <dgm:pt modelId="{7C640BC9-3B54-462E-81CB-2C5C26E6BC7C}">
      <dgm:prSet phldrT="[Text]" custT="1"/>
      <dgm:spPr/>
      <dgm:t>
        <a:bodyPr/>
        <a:lstStyle/>
        <a:p>
          <a:r>
            <a:rPr lang="en-US" sz="28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Giấy</a:t>
          </a:r>
          <a:r>
            <a:rPr lang="en-US" sz="28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A0, A4…</a:t>
          </a:r>
          <a:endParaRPr lang="en-US" sz="28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2FF963-9027-4683-9E96-547AE7F71337}" type="parTrans" cxnId="{0C9C6203-F4AB-4245-B661-DDE3B284A297}">
      <dgm:prSet/>
      <dgm:spPr/>
      <dgm:t>
        <a:bodyPr/>
        <a:lstStyle/>
        <a:p>
          <a:endParaRPr lang="en-US"/>
        </a:p>
      </dgm:t>
    </dgm:pt>
    <dgm:pt modelId="{64865A18-553A-4E74-892F-46AD1B65C9B8}" type="sibTrans" cxnId="{0C9C6203-F4AB-4245-B661-DDE3B284A297}">
      <dgm:prSet/>
      <dgm:spPr/>
      <dgm:t>
        <a:bodyPr/>
        <a:lstStyle/>
        <a:p>
          <a:endParaRPr lang="en-US"/>
        </a:p>
      </dgm:t>
    </dgm:pt>
    <dgm:pt modelId="{D71F825F-8A65-4BDA-BC7A-08775CC4F943}">
      <dgm:prSet phldrT="[Text]"/>
      <dgm:spPr/>
      <dgm:t>
        <a:bodyPr/>
        <a:lstStyle/>
        <a:p>
          <a:endParaRPr lang="en-US" sz="2100" dirty="0"/>
        </a:p>
      </dgm:t>
    </dgm:pt>
    <dgm:pt modelId="{340B0917-AE02-47E8-991A-57C2FEF6B492}" type="parTrans" cxnId="{949833C7-880F-431F-9337-C36D09FD7E69}">
      <dgm:prSet/>
      <dgm:spPr/>
      <dgm:t>
        <a:bodyPr/>
        <a:lstStyle/>
        <a:p>
          <a:endParaRPr lang="en-US"/>
        </a:p>
      </dgm:t>
    </dgm:pt>
    <dgm:pt modelId="{EEA8AB36-2CE6-4B2C-BE03-742C9EF0AE15}" type="sibTrans" cxnId="{949833C7-880F-431F-9337-C36D09FD7E69}">
      <dgm:prSet/>
      <dgm:spPr/>
      <dgm:t>
        <a:bodyPr/>
        <a:lstStyle/>
        <a:p>
          <a:endParaRPr lang="en-US"/>
        </a:p>
      </dgm:t>
    </dgm:pt>
    <dgm:pt modelId="{EBF0A97A-EDF1-4C47-8ECB-5F5F6A8E456D}" type="pres">
      <dgm:prSet presAssocID="{E1A6C867-5640-4890-9BBB-DBBB33C62E0E}" presName="linear" presStyleCnt="0">
        <dgm:presLayoutVars>
          <dgm:animLvl val="lvl"/>
          <dgm:resizeHandles val="exact"/>
        </dgm:presLayoutVars>
      </dgm:prSet>
      <dgm:spPr/>
    </dgm:pt>
    <dgm:pt modelId="{E5C9E7A5-AF2E-4D50-8726-C7D64A106B64}" type="pres">
      <dgm:prSet presAssocID="{8E595FF9-7F13-4589-ADB1-A98CFA417FE8}" presName="parentText" presStyleLbl="node1" presStyleIdx="0" presStyleCnt="2" custLinFactNeighborY="614">
        <dgm:presLayoutVars>
          <dgm:chMax val="0"/>
          <dgm:bulletEnabled val="1"/>
        </dgm:presLayoutVars>
      </dgm:prSet>
      <dgm:spPr/>
    </dgm:pt>
    <dgm:pt modelId="{0DFB8EA2-E9F4-4E7D-B5BF-ABC527E44C63}" type="pres">
      <dgm:prSet presAssocID="{8E595FF9-7F13-4589-ADB1-A98CFA417FE8}" presName="childText" presStyleLbl="revTx" presStyleIdx="0" presStyleCnt="2">
        <dgm:presLayoutVars>
          <dgm:bulletEnabled val="1"/>
        </dgm:presLayoutVars>
      </dgm:prSet>
      <dgm:spPr/>
    </dgm:pt>
    <dgm:pt modelId="{D2408717-B530-41AC-B5CE-E14FAEC5B062}" type="pres">
      <dgm:prSet presAssocID="{3B33AAEF-2BF8-4EBB-A3B1-62835B5C81BF}" presName="parentText" presStyleLbl="node1" presStyleIdx="1" presStyleCnt="2" custLinFactNeighborY="-10344">
        <dgm:presLayoutVars>
          <dgm:chMax val="0"/>
          <dgm:bulletEnabled val="1"/>
        </dgm:presLayoutVars>
      </dgm:prSet>
      <dgm:spPr/>
    </dgm:pt>
    <dgm:pt modelId="{8F3B6D51-6576-4847-95F8-097004C88A78}" type="pres">
      <dgm:prSet presAssocID="{3B33AAEF-2BF8-4EBB-A3B1-62835B5C81BF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0C9C6203-F4AB-4245-B661-DDE3B284A297}" srcId="{3B33AAEF-2BF8-4EBB-A3B1-62835B5C81BF}" destId="{7C640BC9-3B54-462E-81CB-2C5C26E6BC7C}" srcOrd="1" destOrd="0" parTransId="{4D2FF963-9027-4683-9E96-547AE7F71337}" sibTransId="{64865A18-553A-4E74-892F-46AD1B65C9B8}"/>
    <dgm:cxn modelId="{2ACFD60D-ABB2-4145-BA35-09A5FD91CFF0}" type="presOf" srcId="{8E595FF9-7F13-4589-ADB1-A98CFA417FE8}" destId="{E5C9E7A5-AF2E-4D50-8726-C7D64A106B64}" srcOrd="0" destOrd="0" presId="urn:microsoft.com/office/officeart/2005/8/layout/vList2"/>
    <dgm:cxn modelId="{3A28E52C-05AC-464F-BC2C-AE5BA1C059F0}" type="presOf" srcId="{E1A6C867-5640-4890-9BBB-DBBB33C62E0E}" destId="{EBF0A97A-EDF1-4C47-8ECB-5F5F6A8E456D}" srcOrd="0" destOrd="0" presId="urn:microsoft.com/office/officeart/2005/8/layout/vList2"/>
    <dgm:cxn modelId="{D4D75E30-4B78-4946-8E43-D2A67A5959C0}" srcId="{3B33AAEF-2BF8-4EBB-A3B1-62835B5C81BF}" destId="{704E6F5A-9DD3-4463-B617-DAC4CB1475BA}" srcOrd="0" destOrd="0" parTransId="{527A9CE6-AF4E-472F-AD59-A231136EB5D9}" sibTransId="{3EE0876E-E618-456F-81E9-FBAA95CF7E2B}"/>
    <dgm:cxn modelId="{99C0CA34-B0CB-444B-8AAD-810CD5D103FE}" type="presOf" srcId="{ECA0ABAF-B23C-4736-AEB9-5FAE681D07FA}" destId="{0DFB8EA2-E9F4-4E7D-B5BF-ABC527E44C63}" srcOrd="0" destOrd="0" presId="urn:microsoft.com/office/officeart/2005/8/layout/vList2"/>
    <dgm:cxn modelId="{FD09A55E-6FC0-4B08-8C11-21482B1E3979}" type="presOf" srcId="{3B33AAEF-2BF8-4EBB-A3B1-62835B5C81BF}" destId="{D2408717-B530-41AC-B5CE-E14FAEC5B062}" srcOrd="0" destOrd="0" presId="urn:microsoft.com/office/officeart/2005/8/layout/vList2"/>
    <dgm:cxn modelId="{8424536B-BE7E-4427-8F9D-11FD9E33F2DF}" srcId="{8E595FF9-7F13-4589-ADB1-A98CFA417FE8}" destId="{ECA0ABAF-B23C-4736-AEB9-5FAE681D07FA}" srcOrd="0" destOrd="0" parTransId="{A44464D3-94BC-4791-92AF-D4DDB39C3B1A}" sibTransId="{C021D020-C3B9-4ABB-A06B-CC452B865337}"/>
    <dgm:cxn modelId="{770E6D75-2589-4F18-8B25-2642615E4FB6}" type="presOf" srcId="{E1F6625C-DEE5-4E81-9E17-CE182C3F5B83}" destId="{0DFB8EA2-E9F4-4E7D-B5BF-ABC527E44C63}" srcOrd="0" destOrd="1" presId="urn:microsoft.com/office/officeart/2005/8/layout/vList2"/>
    <dgm:cxn modelId="{8C2EF9A6-E286-4D8C-9B5D-AA58CB61699C}" type="presOf" srcId="{7C640BC9-3B54-462E-81CB-2C5C26E6BC7C}" destId="{8F3B6D51-6576-4847-95F8-097004C88A78}" srcOrd="0" destOrd="1" presId="urn:microsoft.com/office/officeart/2005/8/layout/vList2"/>
    <dgm:cxn modelId="{16414EC6-8CBC-4C11-938D-F4D86DEAFD64}" srcId="{8E595FF9-7F13-4589-ADB1-A98CFA417FE8}" destId="{E1F6625C-DEE5-4E81-9E17-CE182C3F5B83}" srcOrd="1" destOrd="0" parTransId="{36AAC359-CE2D-49C3-8DCE-CD6A0AB76C47}" sibTransId="{C1C3EF18-84B5-4FA0-8B06-B82A0F1FB869}"/>
    <dgm:cxn modelId="{949833C7-880F-431F-9337-C36D09FD7E69}" srcId="{8E595FF9-7F13-4589-ADB1-A98CFA417FE8}" destId="{D71F825F-8A65-4BDA-BC7A-08775CC4F943}" srcOrd="2" destOrd="0" parTransId="{340B0917-AE02-47E8-991A-57C2FEF6B492}" sibTransId="{EEA8AB36-2CE6-4B2C-BE03-742C9EF0AE15}"/>
    <dgm:cxn modelId="{BA5B9CD6-AF1A-4D79-8DC3-9ED6964CB5F5}" type="presOf" srcId="{D71F825F-8A65-4BDA-BC7A-08775CC4F943}" destId="{0DFB8EA2-E9F4-4E7D-B5BF-ABC527E44C63}" srcOrd="0" destOrd="2" presId="urn:microsoft.com/office/officeart/2005/8/layout/vList2"/>
    <dgm:cxn modelId="{114F78D7-52EA-4C98-83EA-2E3113FBAE6C}" srcId="{E1A6C867-5640-4890-9BBB-DBBB33C62E0E}" destId="{3B33AAEF-2BF8-4EBB-A3B1-62835B5C81BF}" srcOrd="1" destOrd="0" parTransId="{887C755C-0A39-4BCA-B05A-04B6066CC9B9}" sibTransId="{8A81B1FB-67E6-4DD3-8927-4689A7E10F68}"/>
    <dgm:cxn modelId="{31096CDC-920C-4489-BD01-670DA5CE15D5}" type="presOf" srcId="{704E6F5A-9DD3-4463-B617-DAC4CB1475BA}" destId="{8F3B6D51-6576-4847-95F8-097004C88A78}" srcOrd="0" destOrd="0" presId="urn:microsoft.com/office/officeart/2005/8/layout/vList2"/>
    <dgm:cxn modelId="{98EF93F6-9645-42BA-9EDE-0684263968A6}" srcId="{E1A6C867-5640-4890-9BBB-DBBB33C62E0E}" destId="{8E595FF9-7F13-4589-ADB1-A98CFA417FE8}" srcOrd="0" destOrd="0" parTransId="{B327BC0A-A89C-479E-B8CD-C46EF1DB42D9}" sibTransId="{41D8AE83-6358-42AE-B439-0EFC9D377ED1}"/>
    <dgm:cxn modelId="{9F1AFFF0-E33D-4DC7-B3E7-D911C79A7F1A}" type="presParOf" srcId="{EBF0A97A-EDF1-4C47-8ECB-5F5F6A8E456D}" destId="{E5C9E7A5-AF2E-4D50-8726-C7D64A106B64}" srcOrd="0" destOrd="0" presId="urn:microsoft.com/office/officeart/2005/8/layout/vList2"/>
    <dgm:cxn modelId="{88644A3A-F668-480A-850D-C179F4F6DD3A}" type="presParOf" srcId="{EBF0A97A-EDF1-4C47-8ECB-5F5F6A8E456D}" destId="{0DFB8EA2-E9F4-4E7D-B5BF-ABC527E44C63}" srcOrd="1" destOrd="0" presId="urn:microsoft.com/office/officeart/2005/8/layout/vList2"/>
    <dgm:cxn modelId="{6C8D77FC-A446-430E-A02D-DAFAB5B7BD9F}" type="presParOf" srcId="{EBF0A97A-EDF1-4C47-8ECB-5F5F6A8E456D}" destId="{D2408717-B530-41AC-B5CE-E14FAEC5B062}" srcOrd="2" destOrd="0" presId="urn:microsoft.com/office/officeart/2005/8/layout/vList2"/>
    <dgm:cxn modelId="{91D390D9-0792-4B7E-8561-3CDA6BC8385E}" type="presParOf" srcId="{EBF0A97A-EDF1-4C47-8ECB-5F5F6A8E456D}" destId="{8F3B6D51-6576-4847-95F8-097004C88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EFF71D-AA30-4153-B353-CE8C7BBDE1C0}" type="doc">
      <dgm:prSet loTypeId="urn:microsoft.com/office/officeart/2005/8/layout/hierarchy2" loCatId="hierarchy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2A292A3B-0E7A-41FE-9A1E-A45D3CD04EDE}">
      <dgm:prSet phldrT="[Text]" custT="1"/>
      <dgm:spPr/>
      <dgm:t>
        <a:bodyPr/>
        <a:lstStyle/>
        <a:p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Quản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lý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chi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tiêu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của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cá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nhân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hoặc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gia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đình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</a:p>
      </dgm:t>
    </dgm:pt>
    <dgm:pt modelId="{1D8F73BA-C114-4F87-B8DB-79D9CDC35A7A}" type="parTrans" cxnId="{A920B1D2-F5BA-4340-AFAE-DCDFCA0883E2}">
      <dgm:prSet/>
      <dgm:spPr/>
      <dgm:t>
        <a:bodyPr/>
        <a:lstStyle/>
        <a:p>
          <a:endParaRPr lang="en-US" sz="2000"/>
        </a:p>
      </dgm:t>
    </dgm:pt>
    <dgm:pt modelId="{222020A5-99FD-44C8-AFE2-0B58D6011B23}" type="sibTrans" cxnId="{A920B1D2-F5BA-4340-AFAE-DCDFCA0883E2}">
      <dgm:prSet/>
      <dgm:spPr/>
      <dgm:t>
        <a:bodyPr/>
        <a:lstStyle/>
        <a:p>
          <a:endParaRPr lang="en-US" sz="2000"/>
        </a:p>
      </dgm:t>
    </dgm:pt>
    <dgm:pt modelId="{D6074CB0-0F7F-4C11-A49E-8D917A2B140F}">
      <dgm:prSet phldrT="[Text]" custT="1"/>
      <dgm:spPr/>
      <dgm:t>
        <a:bodyPr/>
        <a:lstStyle/>
        <a:p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Căn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cứ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vào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điều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kiện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thực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tế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của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cá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nhân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hoặc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gia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đình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</a:p>
      </dgm:t>
    </dgm:pt>
    <dgm:pt modelId="{E667066B-1189-4478-ACC8-5B32B482F018}" type="parTrans" cxnId="{A790C3E1-E143-4B82-A451-666CF34BEB24}">
      <dgm:prSet custT="1">
        <dgm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 sz="20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5BFC85-8916-4B5F-AA03-4C37859C33CD}" type="sibTrans" cxnId="{A790C3E1-E143-4B82-A451-666CF34BEB24}">
      <dgm:prSet/>
      <dgm:spPr/>
      <dgm:t>
        <a:bodyPr/>
        <a:lstStyle/>
        <a:p>
          <a:endParaRPr lang="en-US" sz="2000"/>
        </a:p>
      </dgm:t>
    </dgm:pt>
    <dgm:pt modelId="{4F6867F9-15D4-4117-9E9E-1C90A8D26236}">
      <dgm:prSet phldrT="[Text]" custT="1"/>
      <dgm:spPr/>
      <dgm:t>
        <a:bodyPr/>
        <a:lstStyle/>
        <a:p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Lập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danh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sách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các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khoản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mục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chi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tiêu</a:t>
          </a:r>
          <a:endParaRPr lang="en-US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80E29B-7F99-4C2C-93A6-7BB79671D8E0}" type="parTrans" cxnId="{C8BBA274-BED6-4DC6-AC76-C673E4391202}">
      <dgm:prSet custT="1">
        <dgm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 sz="20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A9FEB9-79E8-486C-9786-952DEF4309F4}" type="sibTrans" cxnId="{C8BBA274-BED6-4DC6-AC76-C673E4391202}">
      <dgm:prSet/>
      <dgm:spPr/>
      <dgm:t>
        <a:bodyPr/>
        <a:lstStyle/>
        <a:p>
          <a:endParaRPr lang="en-US" sz="2000"/>
        </a:p>
      </dgm:t>
    </dgm:pt>
    <dgm:pt modelId="{24C6CA4B-E5BD-44B3-A1B7-6F30A719CD89}">
      <dgm:prSet phldrT="[Text]" custT="1"/>
      <dgm:spPr/>
      <dgm:t>
        <a:bodyPr/>
        <a:lstStyle/>
        <a:p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Căn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cứ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vào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tổng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thu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nhập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của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cá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nhân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hoặc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gia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đình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</a:p>
      </dgm:t>
    </dgm:pt>
    <dgm:pt modelId="{83EAFB2E-6459-44F0-B6D1-778561765C50}" type="parTrans" cxnId="{525053B7-764E-412A-8EB3-FB00B09AAA48}">
      <dgm:prSet custT="1">
        <dgm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 sz="20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EE0EAA-E2BA-4EA5-A192-F1BAFCEE9712}" type="sibTrans" cxnId="{525053B7-764E-412A-8EB3-FB00B09AAA48}">
      <dgm:prSet/>
      <dgm:spPr/>
      <dgm:t>
        <a:bodyPr/>
        <a:lstStyle/>
        <a:p>
          <a:endParaRPr lang="en-US" sz="2000"/>
        </a:p>
      </dgm:t>
    </dgm:pt>
    <dgm:pt modelId="{A865683E-D156-43C2-A3D2-562341E50E60}">
      <dgm:prSet phldrT="[Text]" custT="1"/>
      <dgm:spPr/>
      <dgm:t>
        <a:bodyPr/>
        <a:lstStyle/>
        <a:p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Phân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phối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tiền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chi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tiêu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cho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mỗi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khoản</a:t>
          </a:r>
          <a:r>
            <a:rPr lang="en-US" sz="20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mục</a:t>
          </a:r>
          <a:endParaRPr lang="en-US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59DEEE-EB33-4F3D-B527-6009A8A592DA}" type="parTrans" cxnId="{0BBD3305-94FD-43BB-8FCB-E1F4158D0A1F}">
      <dgm:prSet custT="1">
        <dgm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 sz="20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6E8915-326D-4A72-92A8-E0454CE5C6EA}" type="sibTrans" cxnId="{0BBD3305-94FD-43BB-8FCB-E1F4158D0A1F}">
      <dgm:prSet/>
      <dgm:spPr/>
      <dgm:t>
        <a:bodyPr/>
        <a:lstStyle/>
        <a:p>
          <a:endParaRPr lang="en-US" sz="2000"/>
        </a:p>
      </dgm:t>
    </dgm:pt>
    <dgm:pt modelId="{ACF89830-74FA-45F6-8B9A-4C34B247BED3}" type="pres">
      <dgm:prSet presAssocID="{E0EFF71D-AA30-4153-B353-CE8C7BBDE1C0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2648BA89-F296-4B3B-B82C-C5166E76CA0D}" type="pres">
      <dgm:prSet presAssocID="{2A292A3B-0E7A-41FE-9A1E-A45D3CD04EDE}" presName="root1" presStyleCnt="0"/>
      <dgm:spPr/>
    </dgm:pt>
    <dgm:pt modelId="{961C0D78-C8F7-43AF-8E32-002593A12BA3}" type="pres">
      <dgm:prSet presAssocID="{2A292A3B-0E7A-41FE-9A1E-A45D3CD04EDE}" presName="LevelOneTextNode" presStyleLbl="node0" presStyleIdx="0" presStyleCnt="1" custScaleX="90088" custScaleY="140735">
        <dgm:presLayoutVars>
          <dgm:chPref val="3"/>
        </dgm:presLayoutVars>
      </dgm:prSet>
      <dgm:spPr/>
    </dgm:pt>
    <dgm:pt modelId="{D781FF47-4E0D-4BB5-B454-BFAB8E1D2644}" type="pres">
      <dgm:prSet presAssocID="{2A292A3B-0E7A-41FE-9A1E-A45D3CD04EDE}" presName="level2hierChild" presStyleCnt="0"/>
      <dgm:spPr/>
    </dgm:pt>
    <dgm:pt modelId="{CC0DDDC1-BD9F-42A8-849C-28BFD1CB9A0D}" type="pres">
      <dgm:prSet presAssocID="{E667066B-1189-4478-ACC8-5B32B482F018}" presName="conn2-1" presStyleLbl="parChTrans1D2" presStyleIdx="0" presStyleCnt="2"/>
      <dgm:spPr/>
    </dgm:pt>
    <dgm:pt modelId="{6C6BD9F2-66D1-47D6-B0B4-484DC828C0EE}" type="pres">
      <dgm:prSet presAssocID="{E667066B-1189-4478-ACC8-5B32B482F018}" presName="connTx" presStyleLbl="parChTrans1D2" presStyleIdx="0" presStyleCnt="2"/>
      <dgm:spPr/>
    </dgm:pt>
    <dgm:pt modelId="{06B01FEA-4CBD-4238-B3E7-D9607BB1D872}" type="pres">
      <dgm:prSet presAssocID="{D6074CB0-0F7F-4C11-A49E-8D917A2B140F}" presName="root2" presStyleCnt="0"/>
      <dgm:spPr/>
    </dgm:pt>
    <dgm:pt modelId="{26AE3536-27D0-4009-87F5-327A234D26C7}" type="pres">
      <dgm:prSet presAssocID="{D6074CB0-0F7F-4C11-A49E-8D917A2B140F}" presName="LevelTwoTextNode" presStyleLbl="node2" presStyleIdx="0" presStyleCnt="2" custScaleX="90088" custScaleY="140735">
        <dgm:presLayoutVars>
          <dgm:chPref val="3"/>
        </dgm:presLayoutVars>
      </dgm:prSet>
      <dgm:spPr/>
    </dgm:pt>
    <dgm:pt modelId="{2A9784AF-DA65-494B-BD08-0CD220936519}" type="pres">
      <dgm:prSet presAssocID="{D6074CB0-0F7F-4C11-A49E-8D917A2B140F}" presName="level3hierChild" presStyleCnt="0"/>
      <dgm:spPr/>
    </dgm:pt>
    <dgm:pt modelId="{902795CC-4408-43B5-B1D4-27931479666A}" type="pres">
      <dgm:prSet presAssocID="{D880E29B-7F99-4C2C-93A6-7BB79671D8E0}" presName="conn2-1" presStyleLbl="parChTrans1D3" presStyleIdx="0" presStyleCnt="2"/>
      <dgm:spPr/>
    </dgm:pt>
    <dgm:pt modelId="{1310456D-4F1C-4C1A-9226-6020E4547F74}" type="pres">
      <dgm:prSet presAssocID="{D880E29B-7F99-4C2C-93A6-7BB79671D8E0}" presName="connTx" presStyleLbl="parChTrans1D3" presStyleIdx="0" presStyleCnt="2"/>
      <dgm:spPr/>
    </dgm:pt>
    <dgm:pt modelId="{134324EE-07A7-4724-BACC-5AAB4762EE47}" type="pres">
      <dgm:prSet presAssocID="{4F6867F9-15D4-4117-9E9E-1C90A8D26236}" presName="root2" presStyleCnt="0"/>
      <dgm:spPr/>
    </dgm:pt>
    <dgm:pt modelId="{1E614950-EA0E-4A5A-A903-5D8311ACCE7C}" type="pres">
      <dgm:prSet presAssocID="{4F6867F9-15D4-4117-9E9E-1C90A8D26236}" presName="LevelTwoTextNode" presStyleLbl="node3" presStyleIdx="0" presStyleCnt="2" custScaleX="90088" custScaleY="140735">
        <dgm:presLayoutVars>
          <dgm:chPref val="3"/>
        </dgm:presLayoutVars>
      </dgm:prSet>
      <dgm:spPr/>
    </dgm:pt>
    <dgm:pt modelId="{0A1818FE-81F0-4B47-AFC4-3F3B34AA6E4D}" type="pres">
      <dgm:prSet presAssocID="{4F6867F9-15D4-4117-9E9E-1C90A8D26236}" presName="level3hierChild" presStyleCnt="0"/>
      <dgm:spPr/>
    </dgm:pt>
    <dgm:pt modelId="{6581520E-D079-495B-BD92-A5316FAB0765}" type="pres">
      <dgm:prSet presAssocID="{83EAFB2E-6459-44F0-B6D1-778561765C50}" presName="conn2-1" presStyleLbl="parChTrans1D2" presStyleIdx="1" presStyleCnt="2"/>
      <dgm:spPr/>
    </dgm:pt>
    <dgm:pt modelId="{A5E40240-EE5F-4096-98FA-BBF30652DE5F}" type="pres">
      <dgm:prSet presAssocID="{83EAFB2E-6459-44F0-B6D1-778561765C50}" presName="connTx" presStyleLbl="parChTrans1D2" presStyleIdx="1" presStyleCnt="2"/>
      <dgm:spPr/>
    </dgm:pt>
    <dgm:pt modelId="{C4EEB825-E197-41C5-AF4D-691000E225BC}" type="pres">
      <dgm:prSet presAssocID="{24C6CA4B-E5BD-44B3-A1B7-6F30A719CD89}" presName="root2" presStyleCnt="0"/>
      <dgm:spPr/>
    </dgm:pt>
    <dgm:pt modelId="{1533114E-8FD9-4723-A969-A6B85BF62A36}" type="pres">
      <dgm:prSet presAssocID="{24C6CA4B-E5BD-44B3-A1B7-6F30A719CD89}" presName="LevelTwoTextNode" presStyleLbl="node2" presStyleIdx="1" presStyleCnt="2" custScaleX="90088" custScaleY="140735">
        <dgm:presLayoutVars>
          <dgm:chPref val="3"/>
        </dgm:presLayoutVars>
      </dgm:prSet>
      <dgm:spPr/>
    </dgm:pt>
    <dgm:pt modelId="{AB2AEF12-D313-4FEF-8B6F-FE0BC535B4F0}" type="pres">
      <dgm:prSet presAssocID="{24C6CA4B-E5BD-44B3-A1B7-6F30A719CD89}" presName="level3hierChild" presStyleCnt="0"/>
      <dgm:spPr/>
    </dgm:pt>
    <dgm:pt modelId="{10EEBE1F-80B6-4497-BE3E-968BFA0B9C23}" type="pres">
      <dgm:prSet presAssocID="{4159DEEE-EB33-4F3D-B527-6009A8A592DA}" presName="conn2-1" presStyleLbl="parChTrans1D3" presStyleIdx="1" presStyleCnt="2"/>
      <dgm:spPr/>
    </dgm:pt>
    <dgm:pt modelId="{38B732BE-7E43-4B3A-889C-C477AA62E2A6}" type="pres">
      <dgm:prSet presAssocID="{4159DEEE-EB33-4F3D-B527-6009A8A592DA}" presName="connTx" presStyleLbl="parChTrans1D3" presStyleIdx="1" presStyleCnt="2"/>
      <dgm:spPr/>
    </dgm:pt>
    <dgm:pt modelId="{D478BB7C-ACA0-4EE6-A2B6-F56585943D09}" type="pres">
      <dgm:prSet presAssocID="{A865683E-D156-43C2-A3D2-562341E50E60}" presName="root2" presStyleCnt="0"/>
      <dgm:spPr/>
    </dgm:pt>
    <dgm:pt modelId="{EF057003-79DB-4E3C-9761-2555E87216B5}" type="pres">
      <dgm:prSet presAssocID="{A865683E-D156-43C2-A3D2-562341E50E60}" presName="LevelTwoTextNode" presStyleLbl="node3" presStyleIdx="1" presStyleCnt="2" custScaleX="90088" custScaleY="140735">
        <dgm:presLayoutVars>
          <dgm:chPref val="3"/>
        </dgm:presLayoutVars>
      </dgm:prSet>
      <dgm:spPr/>
    </dgm:pt>
    <dgm:pt modelId="{D411CC49-C945-4142-83EA-4781FFA1AEE5}" type="pres">
      <dgm:prSet presAssocID="{A865683E-D156-43C2-A3D2-562341E50E60}" presName="level3hierChild" presStyleCnt="0"/>
      <dgm:spPr/>
    </dgm:pt>
  </dgm:ptLst>
  <dgm:cxnLst>
    <dgm:cxn modelId="{0BBD3305-94FD-43BB-8FCB-E1F4158D0A1F}" srcId="{24C6CA4B-E5BD-44B3-A1B7-6F30A719CD89}" destId="{A865683E-D156-43C2-A3D2-562341E50E60}" srcOrd="0" destOrd="0" parTransId="{4159DEEE-EB33-4F3D-B527-6009A8A592DA}" sibTransId="{476E8915-326D-4A72-92A8-E0454CE5C6EA}"/>
    <dgm:cxn modelId="{72B63405-5041-4EB5-B5BA-36D1B3D6D80D}" type="presOf" srcId="{83EAFB2E-6459-44F0-B6D1-778561765C50}" destId="{A5E40240-EE5F-4096-98FA-BBF30652DE5F}" srcOrd="1" destOrd="0" presId="urn:microsoft.com/office/officeart/2005/8/layout/hierarchy2"/>
    <dgm:cxn modelId="{9207540A-E119-4EEB-84ED-C8790A356853}" type="presOf" srcId="{4159DEEE-EB33-4F3D-B527-6009A8A592DA}" destId="{38B732BE-7E43-4B3A-889C-C477AA62E2A6}" srcOrd="1" destOrd="0" presId="urn:microsoft.com/office/officeart/2005/8/layout/hierarchy2"/>
    <dgm:cxn modelId="{8D0D220D-315E-466B-B6EE-2DBB306F81BD}" type="presOf" srcId="{E667066B-1189-4478-ACC8-5B32B482F018}" destId="{CC0DDDC1-BD9F-42A8-849C-28BFD1CB9A0D}" srcOrd="0" destOrd="0" presId="urn:microsoft.com/office/officeart/2005/8/layout/hierarchy2"/>
    <dgm:cxn modelId="{9A2C1A1E-4ABA-4AF5-997F-2EE19571638E}" type="presOf" srcId="{D880E29B-7F99-4C2C-93A6-7BB79671D8E0}" destId="{902795CC-4408-43B5-B1D4-27931479666A}" srcOrd="0" destOrd="0" presId="urn:microsoft.com/office/officeart/2005/8/layout/hierarchy2"/>
    <dgm:cxn modelId="{922DCC2C-91A8-40AB-B83B-5A54A6BABC9C}" type="presOf" srcId="{E0EFF71D-AA30-4153-B353-CE8C7BBDE1C0}" destId="{ACF89830-74FA-45F6-8B9A-4C34B247BED3}" srcOrd="0" destOrd="0" presId="urn:microsoft.com/office/officeart/2005/8/layout/hierarchy2"/>
    <dgm:cxn modelId="{CCC33A3A-AA04-429D-A9FE-78D89A2FDF2D}" type="presOf" srcId="{2A292A3B-0E7A-41FE-9A1E-A45D3CD04EDE}" destId="{961C0D78-C8F7-43AF-8E32-002593A12BA3}" srcOrd="0" destOrd="0" presId="urn:microsoft.com/office/officeart/2005/8/layout/hierarchy2"/>
    <dgm:cxn modelId="{E4F5F65C-0ECC-48B4-B150-B80872176FEB}" type="presOf" srcId="{E667066B-1189-4478-ACC8-5B32B482F018}" destId="{6C6BD9F2-66D1-47D6-B0B4-484DC828C0EE}" srcOrd="1" destOrd="0" presId="urn:microsoft.com/office/officeart/2005/8/layout/hierarchy2"/>
    <dgm:cxn modelId="{1050CF65-F4B8-4AAD-A4C1-CC3C852E5F2D}" type="presOf" srcId="{D880E29B-7F99-4C2C-93A6-7BB79671D8E0}" destId="{1310456D-4F1C-4C1A-9226-6020E4547F74}" srcOrd="1" destOrd="0" presId="urn:microsoft.com/office/officeart/2005/8/layout/hierarchy2"/>
    <dgm:cxn modelId="{501A4B69-8E3E-43CD-87BC-6F79E457350B}" type="presOf" srcId="{A865683E-D156-43C2-A3D2-562341E50E60}" destId="{EF057003-79DB-4E3C-9761-2555E87216B5}" srcOrd="0" destOrd="0" presId="urn:microsoft.com/office/officeart/2005/8/layout/hierarchy2"/>
    <dgm:cxn modelId="{C8BBA274-BED6-4DC6-AC76-C673E4391202}" srcId="{D6074CB0-0F7F-4C11-A49E-8D917A2B140F}" destId="{4F6867F9-15D4-4117-9E9E-1C90A8D26236}" srcOrd="0" destOrd="0" parTransId="{D880E29B-7F99-4C2C-93A6-7BB79671D8E0}" sibTransId="{38A9FEB9-79E8-486C-9786-952DEF4309F4}"/>
    <dgm:cxn modelId="{525053B7-764E-412A-8EB3-FB00B09AAA48}" srcId="{2A292A3B-0E7A-41FE-9A1E-A45D3CD04EDE}" destId="{24C6CA4B-E5BD-44B3-A1B7-6F30A719CD89}" srcOrd="1" destOrd="0" parTransId="{83EAFB2E-6459-44F0-B6D1-778561765C50}" sibTransId="{1EEE0EAA-E2BA-4EA5-A192-F1BAFCEE9712}"/>
    <dgm:cxn modelId="{53FF55C7-4B54-4417-A023-BB8C0B6A34BC}" type="presOf" srcId="{4159DEEE-EB33-4F3D-B527-6009A8A592DA}" destId="{10EEBE1F-80B6-4497-BE3E-968BFA0B9C23}" srcOrd="0" destOrd="0" presId="urn:microsoft.com/office/officeart/2005/8/layout/hierarchy2"/>
    <dgm:cxn modelId="{5F1B33D0-BDB2-4B36-B622-9519784D478A}" type="presOf" srcId="{83EAFB2E-6459-44F0-B6D1-778561765C50}" destId="{6581520E-D079-495B-BD92-A5316FAB0765}" srcOrd="0" destOrd="0" presId="urn:microsoft.com/office/officeart/2005/8/layout/hierarchy2"/>
    <dgm:cxn modelId="{A920B1D2-F5BA-4340-AFAE-DCDFCA0883E2}" srcId="{E0EFF71D-AA30-4153-B353-CE8C7BBDE1C0}" destId="{2A292A3B-0E7A-41FE-9A1E-A45D3CD04EDE}" srcOrd="0" destOrd="0" parTransId="{1D8F73BA-C114-4F87-B8DB-79D9CDC35A7A}" sibTransId="{222020A5-99FD-44C8-AFE2-0B58D6011B23}"/>
    <dgm:cxn modelId="{A790C3E1-E143-4B82-A451-666CF34BEB24}" srcId="{2A292A3B-0E7A-41FE-9A1E-A45D3CD04EDE}" destId="{D6074CB0-0F7F-4C11-A49E-8D917A2B140F}" srcOrd="0" destOrd="0" parTransId="{E667066B-1189-4478-ACC8-5B32B482F018}" sibTransId="{4D5BFC85-8916-4B5F-AA03-4C37859C33CD}"/>
    <dgm:cxn modelId="{19B798E4-000B-4C5F-A500-228AE9C5C0C4}" type="presOf" srcId="{D6074CB0-0F7F-4C11-A49E-8D917A2B140F}" destId="{26AE3536-27D0-4009-87F5-327A234D26C7}" srcOrd="0" destOrd="0" presId="urn:microsoft.com/office/officeart/2005/8/layout/hierarchy2"/>
    <dgm:cxn modelId="{55EAE0EA-3A17-43B5-8456-388E73302187}" type="presOf" srcId="{4F6867F9-15D4-4117-9E9E-1C90A8D26236}" destId="{1E614950-EA0E-4A5A-A903-5D8311ACCE7C}" srcOrd="0" destOrd="0" presId="urn:microsoft.com/office/officeart/2005/8/layout/hierarchy2"/>
    <dgm:cxn modelId="{94845CF0-06D4-4774-BFE2-FCC9FC09E02C}" type="presOf" srcId="{24C6CA4B-E5BD-44B3-A1B7-6F30A719CD89}" destId="{1533114E-8FD9-4723-A969-A6B85BF62A36}" srcOrd="0" destOrd="0" presId="urn:microsoft.com/office/officeart/2005/8/layout/hierarchy2"/>
    <dgm:cxn modelId="{A7960F74-E439-4BF5-A6E0-23124A3957D8}" type="presParOf" srcId="{ACF89830-74FA-45F6-8B9A-4C34B247BED3}" destId="{2648BA89-F296-4B3B-B82C-C5166E76CA0D}" srcOrd="0" destOrd="0" presId="urn:microsoft.com/office/officeart/2005/8/layout/hierarchy2"/>
    <dgm:cxn modelId="{F4250B50-1BBD-415C-B5D1-42965B79DC8E}" type="presParOf" srcId="{2648BA89-F296-4B3B-B82C-C5166E76CA0D}" destId="{961C0D78-C8F7-43AF-8E32-002593A12BA3}" srcOrd="0" destOrd="0" presId="urn:microsoft.com/office/officeart/2005/8/layout/hierarchy2"/>
    <dgm:cxn modelId="{61314377-7FBE-41AD-BDC4-1ECB1950D420}" type="presParOf" srcId="{2648BA89-F296-4B3B-B82C-C5166E76CA0D}" destId="{D781FF47-4E0D-4BB5-B454-BFAB8E1D2644}" srcOrd="1" destOrd="0" presId="urn:microsoft.com/office/officeart/2005/8/layout/hierarchy2"/>
    <dgm:cxn modelId="{7995B20F-068F-4942-AD89-F2A4046EB412}" type="presParOf" srcId="{D781FF47-4E0D-4BB5-B454-BFAB8E1D2644}" destId="{CC0DDDC1-BD9F-42A8-849C-28BFD1CB9A0D}" srcOrd="0" destOrd="0" presId="urn:microsoft.com/office/officeart/2005/8/layout/hierarchy2"/>
    <dgm:cxn modelId="{B486D525-9BE5-4EB5-8045-732B5F4C2185}" type="presParOf" srcId="{CC0DDDC1-BD9F-42A8-849C-28BFD1CB9A0D}" destId="{6C6BD9F2-66D1-47D6-B0B4-484DC828C0EE}" srcOrd="0" destOrd="0" presId="urn:microsoft.com/office/officeart/2005/8/layout/hierarchy2"/>
    <dgm:cxn modelId="{590425B8-748A-4C10-907A-B04B9B0D3658}" type="presParOf" srcId="{D781FF47-4E0D-4BB5-B454-BFAB8E1D2644}" destId="{06B01FEA-4CBD-4238-B3E7-D9607BB1D872}" srcOrd="1" destOrd="0" presId="urn:microsoft.com/office/officeart/2005/8/layout/hierarchy2"/>
    <dgm:cxn modelId="{E16A1699-03EF-486C-9471-A16DBE93ED14}" type="presParOf" srcId="{06B01FEA-4CBD-4238-B3E7-D9607BB1D872}" destId="{26AE3536-27D0-4009-87F5-327A234D26C7}" srcOrd="0" destOrd="0" presId="urn:microsoft.com/office/officeart/2005/8/layout/hierarchy2"/>
    <dgm:cxn modelId="{83717C01-E2D7-452D-AF24-0D0C751E8863}" type="presParOf" srcId="{06B01FEA-4CBD-4238-B3E7-D9607BB1D872}" destId="{2A9784AF-DA65-494B-BD08-0CD220936519}" srcOrd="1" destOrd="0" presId="urn:microsoft.com/office/officeart/2005/8/layout/hierarchy2"/>
    <dgm:cxn modelId="{DCC5A463-1A29-4586-B547-1FBDC9F36FD4}" type="presParOf" srcId="{2A9784AF-DA65-494B-BD08-0CD220936519}" destId="{902795CC-4408-43B5-B1D4-27931479666A}" srcOrd="0" destOrd="0" presId="urn:microsoft.com/office/officeart/2005/8/layout/hierarchy2"/>
    <dgm:cxn modelId="{72AA3080-81D7-4691-8C54-CF363D59DDD7}" type="presParOf" srcId="{902795CC-4408-43B5-B1D4-27931479666A}" destId="{1310456D-4F1C-4C1A-9226-6020E4547F74}" srcOrd="0" destOrd="0" presId="urn:microsoft.com/office/officeart/2005/8/layout/hierarchy2"/>
    <dgm:cxn modelId="{9B30A782-D072-49F9-9851-298934A1C6A6}" type="presParOf" srcId="{2A9784AF-DA65-494B-BD08-0CD220936519}" destId="{134324EE-07A7-4724-BACC-5AAB4762EE47}" srcOrd="1" destOrd="0" presId="urn:microsoft.com/office/officeart/2005/8/layout/hierarchy2"/>
    <dgm:cxn modelId="{03DB595C-3C50-4400-A715-7785DB86E006}" type="presParOf" srcId="{134324EE-07A7-4724-BACC-5AAB4762EE47}" destId="{1E614950-EA0E-4A5A-A903-5D8311ACCE7C}" srcOrd="0" destOrd="0" presId="urn:microsoft.com/office/officeart/2005/8/layout/hierarchy2"/>
    <dgm:cxn modelId="{19582428-3426-4A2A-8740-08005D8A90B9}" type="presParOf" srcId="{134324EE-07A7-4724-BACC-5AAB4762EE47}" destId="{0A1818FE-81F0-4B47-AFC4-3F3B34AA6E4D}" srcOrd="1" destOrd="0" presId="urn:microsoft.com/office/officeart/2005/8/layout/hierarchy2"/>
    <dgm:cxn modelId="{6374E3AE-7FDB-4561-AD7F-47492C11552D}" type="presParOf" srcId="{D781FF47-4E0D-4BB5-B454-BFAB8E1D2644}" destId="{6581520E-D079-495B-BD92-A5316FAB0765}" srcOrd="2" destOrd="0" presId="urn:microsoft.com/office/officeart/2005/8/layout/hierarchy2"/>
    <dgm:cxn modelId="{38B5FC4E-C622-496D-98A3-C5CAC15DD135}" type="presParOf" srcId="{6581520E-D079-495B-BD92-A5316FAB0765}" destId="{A5E40240-EE5F-4096-98FA-BBF30652DE5F}" srcOrd="0" destOrd="0" presId="urn:microsoft.com/office/officeart/2005/8/layout/hierarchy2"/>
    <dgm:cxn modelId="{820134E5-2FBC-46A9-8ADE-06A1D1C16822}" type="presParOf" srcId="{D781FF47-4E0D-4BB5-B454-BFAB8E1D2644}" destId="{C4EEB825-E197-41C5-AF4D-691000E225BC}" srcOrd="3" destOrd="0" presId="urn:microsoft.com/office/officeart/2005/8/layout/hierarchy2"/>
    <dgm:cxn modelId="{EAD9C44F-628D-4226-994E-8B88E77BF791}" type="presParOf" srcId="{C4EEB825-E197-41C5-AF4D-691000E225BC}" destId="{1533114E-8FD9-4723-A969-A6B85BF62A36}" srcOrd="0" destOrd="0" presId="urn:microsoft.com/office/officeart/2005/8/layout/hierarchy2"/>
    <dgm:cxn modelId="{2E2B80C4-EC4E-4D25-AD06-B6AEA36939F5}" type="presParOf" srcId="{C4EEB825-E197-41C5-AF4D-691000E225BC}" destId="{AB2AEF12-D313-4FEF-8B6F-FE0BC535B4F0}" srcOrd="1" destOrd="0" presId="urn:microsoft.com/office/officeart/2005/8/layout/hierarchy2"/>
    <dgm:cxn modelId="{56038197-CAAB-41ED-9C71-77B5810069BB}" type="presParOf" srcId="{AB2AEF12-D313-4FEF-8B6F-FE0BC535B4F0}" destId="{10EEBE1F-80B6-4497-BE3E-968BFA0B9C23}" srcOrd="0" destOrd="0" presId="urn:microsoft.com/office/officeart/2005/8/layout/hierarchy2"/>
    <dgm:cxn modelId="{8B6C25DA-AB20-4E13-AC3B-083787D03B62}" type="presParOf" srcId="{10EEBE1F-80B6-4497-BE3E-968BFA0B9C23}" destId="{38B732BE-7E43-4B3A-889C-C477AA62E2A6}" srcOrd="0" destOrd="0" presId="urn:microsoft.com/office/officeart/2005/8/layout/hierarchy2"/>
    <dgm:cxn modelId="{24424A10-A36F-4C8A-AA56-27FBDDD20E9E}" type="presParOf" srcId="{AB2AEF12-D313-4FEF-8B6F-FE0BC535B4F0}" destId="{D478BB7C-ACA0-4EE6-A2B6-F56585943D09}" srcOrd="1" destOrd="0" presId="urn:microsoft.com/office/officeart/2005/8/layout/hierarchy2"/>
    <dgm:cxn modelId="{CEBFD102-FF8B-46F8-A3CE-1EE2403AA3B0}" type="presParOf" srcId="{D478BB7C-ACA0-4EE6-A2B6-F56585943D09}" destId="{EF057003-79DB-4E3C-9761-2555E87216B5}" srcOrd="0" destOrd="0" presId="urn:microsoft.com/office/officeart/2005/8/layout/hierarchy2"/>
    <dgm:cxn modelId="{F0AD85DD-A761-4854-9E39-4F653D4D9C71}" type="presParOf" srcId="{D478BB7C-ACA0-4EE6-A2B6-F56585943D09}" destId="{D411CC49-C945-4142-83EA-4781FFA1AEE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C9E7A5-AF2E-4D50-8726-C7D64A106B64}">
      <dsp:nvSpPr>
        <dsp:cNvPr id="0" name=""/>
        <dsp:cNvSpPr/>
      </dsp:nvSpPr>
      <dsp:spPr>
        <a:xfrm>
          <a:off x="0" y="11813"/>
          <a:ext cx="6096000" cy="102960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altLang="en-US" sz="28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28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28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28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2800" kern="1200" dirty="0"/>
        </a:p>
      </dsp:txBody>
      <dsp:txXfrm>
        <a:off x="50261" y="62074"/>
        <a:ext cx="5995478" cy="929078"/>
      </dsp:txXfrm>
    </dsp:sp>
    <dsp:sp modelId="{0DFB8EA2-E9F4-4E7D-B5BF-ABC527E44C63}">
      <dsp:nvSpPr>
        <dsp:cNvPr id="0" name=""/>
        <dsp:cNvSpPr/>
      </dsp:nvSpPr>
      <dsp:spPr>
        <a:xfrm>
          <a:off x="0" y="1033200"/>
          <a:ext cx="6096000" cy="13377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 dirty="0">
              <a:solidFill>
                <a:srgbClr val="002060"/>
              </a:solidFill>
            </a:rPr>
            <a:t>SGK, </a:t>
          </a:r>
          <a:r>
            <a:rPr lang="en-US" sz="2800" kern="1200" dirty="0" err="1">
              <a:solidFill>
                <a:srgbClr val="002060"/>
              </a:solidFill>
            </a:rPr>
            <a:t>giáo</a:t>
          </a:r>
          <a:r>
            <a:rPr lang="en-US" sz="2800" kern="1200" dirty="0">
              <a:solidFill>
                <a:srgbClr val="002060"/>
              </a:solidFill>
            </a:rPr>
            <a:t> </a:t>
          </a:r>
          <a:r>
            <a:rPr lang="en-US" sz="2800" kern="1200" dirty="0" err="1">
              <a:solidFill>
                <a:srgbClr val="002060"/>
              </a:solidFill>
            </a:rPr>
            <a:t>án</a:t>
          </a:r>
          <a:r>
            <a:rPr lang="en-US" sz="2800" kern="1200" dirty="0">
              <a:solidFill>
                <a:srgbClr val="002060"/>
              </a:solidFill>
            </a:rPr>
            <a:t>, </a:t>
          </a:r>
          <a:r>
            <a:rPr lang="en-US" sz="2800" kern="1200" dirty="0" err="1">
              <a:solidFill>
                <a:srgbClr val="002060"/>
              </a:solidFill>
            </a:rPr>
            <a:t>bảng</a:t>
          </a:r>
          <a:r>
            <a:rPr lang="en-US" sz="2800" kern="1200" dirty="0">
              <a:solidFill>
                <a:srgbClr val="002060"/>
              </a:solidFill>
            </a:rPr>
            <a:t> </a:t>
          </a:r>
          <a:r>
            <a:rPr lang="en-US" sz="2800" kern="1200" dirty="0" err="1">
              <a:solidFill>
                <a:srgbClr val="002060"/>
              </a:solidFill>
            </a:rPr>
            <a:t>phụ</a:t>
          </a:r>
          <a:r>
            <a:rPr lang="en-US" sz="2800" kern="1200" dirty="0">
              <a:solidFill>
                <a:srgbClr val="002060"/>
              </a:solidFill>
            </a:rPr>
            <a:t>, </a:t>
          </a:r>
          <a:r>
            <a:rPr lang="en-US" sz="2800" kern="1200" dirty="0" err="1">
              <a:solidFill>
                <a:srgbClr val="002060"/>
              </a:solidFill>
            </a:rPr>
            <a:t>máy</a:t>
          </a:r>
          <a:r>
            <a:rPr lang="en-US" sz="2800" kern="1200" dirty="0">
              <a:solidFill>
                <a:srgbClr val="002060"/>
              </a:solidFill>
            </a:rPr>
            <a:t> </a:t>
          </a:r>
          <a:r>
            <a:rPr lang="en-US" sz="2800" kern="1200" dirty="0" err="1">
              <a:solidFill>
                <a:srgbClr val="002060"/>
              </a:solidFill>
            </a:rPr>
            <a:t>chiếu</a:t>
          </a:r>
          <a:endParaRPr lang="en-US" sz="2800" kern="1200" dirty="0">
            <a:solidFill>
              <a:srgbClr val="002060"/>
            </a:solidFill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 dirty="0" err="1">
              <a:solidFill>
                <a:srgbClr val="002060"/>
              </a:solidFill>
            </a:rPr>
            <a:t>Phiếu</a:t>
          </a:r>
          <a:r>
            <a:rPr lang="en-US" sz="2800" kern="1200" dirty="0">
              <a:solidFill>
                <a:srgbClr val="002060"/>
              </a:solidFill>
            </a:rPr>
            <a:t> </a:t>
          </a:r>
          <a:r>
            <a:rPr lang="en-US" sz="2800" kern="1200" dirty="0" err="1">
              <a:solidFill>
                <a:srgbClr val="002060"/>
              </a:solidFill>
            </a:rPr>
            <a:t>đánh</a:t>
          </a:r>
          <a:r>
            <a:rPr lang="en-US" sz="2800" kern="1200" dirty="0">
              <a:solidFill>
                <a:srgbClr val="002060"/>
              </a:solidFill>
            </a:rPr>
            <a:t> </a:t>
          </a:r>
          <a:r>
            <a:rPr lang="en-US" sz="2800" kern="1200" dirty="0" err="1">
              <a:solidFill>
                <a:srgbClr val="002060"/>
              </a:solidFill>
            </a:rPr>
            <a:t>giá</a:t>
          </a:r>
          <a:r>
            <a:rPr lang="en-US" sz="2800" kern="1200" dirty="0">
              <a:solidFill>
                <a:srgbClr val="002060"/>
              </a:solidFill>
            </a:rPr>
            <a:t>…</a:t>
          </a: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2100" kern="1200" dirty="0"/>
        </a:p>
      </dsp:txBody>
      <dsp:txXfrm>
        <a:off x="0" y="1033200"/>
        <a:ext cx="6096000" cy="1337737"/>
      </dsp:txXfrm>
    </dsp:sp>
    <dsp:sp modelId="{D2408717-B530-41AC-B5CE-E14FAEC5B062}">
      <dsp:nvSpPr>
        <dsp:cNvPr id="0" name=""/>
        <dsp:cNvSpPr/>
      </dsp:nvSpPr>
      <dsp:spPr>
        <a:xfrm>
          <a:off x="0" y="2273780"/>
          <a:ext cx="6096000" cy="102960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28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28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500" kern="1200" dirty="0"/>
        </a:p>
      </dsp:txBody>
      <dsp:txXfrm>
        <a:off x="50261" y="2324041"/>
        <a:ext cx="5995478" cy="929078"/>
      </dsp:txXfrm>
    </dsp:sp>
    <dsp:sp modelId="{8F3B6D51-6576-4847-95F8-097004C88A78}">
      <dsp:nvSpPr>
        <dsp:cNvPr id="0" name=""/>
        <dsp:cNvSpPr/>
      </dsp:nvSpPr>
      <dsp:spPr>
        <a:xfrm>
          <a:off x="0" y="3400537"/>
          <a:ext cx="6096000" cy="9392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2800" kern="1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2800" kern="1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2800" kern="1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cầm</a:t>
          </a:r>
          <a:r>
            <a:rPr lang="en-US" sz="2800" kern="1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tay</a:t>
          </a:r>
          <a:endParaRPr lang="en-US" sz="2800" kern="1200" dirty="0">
            <a:solidFill>
              <a:srgbClr val="002060"/>
            </a:solidFill>
            <a:latin typeface="+mj-lt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Giấy</a:t>
          </a:r>
          <a:r>
            <a:rPr lang="en-US" sz="2800" kern="1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A0, A4…</a:t>
          </a:r>
          <a:endParaRPr lang="en-US" sz="28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400537"/>
        <a:ext cx="6096000" cy="9392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1C0D78-C8F7-43AF-8E32-002593A12BA3}">
      <dsp:nvSpPr>
        <dsp:cNvPr id="0" name=""/>
        <dsp:cNvSpPr/>
      </dsp:nvSpPr>
      <dsp:spPr>
        <a:xfrm>
          <a:off x="4798" y="1559469"/>
          <a:ext cx="2055391" cy="16054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Quản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lý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chi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tiêu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của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cá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nhân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hoặc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gia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đình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</a:p>
      </dsp:txBody>
      <dsp:txXfrm>
        <a:off x="51820" y="1606491"/>
        <a:ext cx="1961347" cy="1511416"/>
      </dsp:txXfrm>
    </dsp:sp>
    <dsp:sp modelId="{CC0DDDC1-BD9F-42A8-849C-28BFD1CB9A0D}">
      <dsp:nvSpPr>
        <dsp:cNvPr id="0" name=""/>
        <dsp:cNvSpPr/>
      </dsp:nvSpPr>
      <dsp:spPr>
        <a:xfrm rot="18946435">
          <a:off x="1879723" y="1896324"/>
          <a:ext cx="1273546" cy="43463"/>
        </a:xfrm>
        <a:custGeom>
          <a:avLst/>
          <a:gdLst/>
          <a:ahLst/>
          <a:cxnLst/>
          <a:rect l="0" t="0" r="0" b="0"/>
          <a:pathLst>
            <a:path>
              <a:moveTo>
                <a:pt x="0" y="21731"/>
              </a:moveTo>
              <a:lnTo>
                <a:pt x="1273546" y="21731"/>
              </a:lnTo>
            </a:path>
          </a:pathLst>
        </a:custGeom>
        <a:noFill/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/>
      </dsp:spPr>
      <dsp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84658" y="1886217"/>
        <a:ext cx="63677" cy="63677"/>
      </dsp:txXfrm>
    </dsp:sp>
    <dsp:sp modelId="{26AE3536-27D0-4009-87F5-327A234D26C7}">
      <dsp:nvSpPr>
        <dsp:cNvPr id="0" name=""/>
        <dsp:cNvSpPr/>
      </dsp:nvSpPr>
      <dsp:spPr>
        <a:xfrm>
          <a:off x="2972804" y="671181"/>
          <a:ext cx="2055391" cy="16054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Căn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cứ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vào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điều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kiện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thực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tế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của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cá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nhân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hoặc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gia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đình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</a:p>
      </dsp:txBody>
      <dsp:txXfrm>
        <a:off x="3019826" y="718203"/>
        <a:ext cx="1961347" cy="1511416"/>
      </dsp:txXfrm>
    </dsp:sp>
    <dsp:sp modelId="{902795CC-4408-43B5-B1D4-27931479666A}">
      <dsp:nvSpPr>
        <dsp:cNvPr id="0" name=""/>
        <dsp:cNvSpPr/>
      </dsp:nvSpPr>
      <dsp:spPr>
        <a:xfrm>
          <a:off x="5028195" y="1452180"/>
          <a:ext cx="912614" cy="43463"/>
        </a:xfrm>
        <a:custGeom>
          <a:avLst/>
          <a:gdLst/>
          <a:ahLst/>
          <a:cxnLst/>
          <a:rect l="0" t="0" r="0" b="0"/>
          <a:pathLst>
            <a:path>
              <a:moveTo>
                <a:pt x="0" y="21731"/>
              </a:moveTo>
              <a:lnTo>
                <a:pt x="912614" y="21731"/>
              </a:lnTo>
            </a:path>
          </a:pathLst>
        </a:custGeom>
        <a:noFill/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/>
      </dsp:spPr>
      <dsp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61687" y="1451096"/>
        <a:ext cx="45630" cy="45630"/>
      </dsp:txXfrm>
    </dsp:sp>
    <dsp:sp modelId="{1E614950-EA0E-4A5A-A903-5D8311ACCE7C}">
      <dsp:nvSpPr>
        <dsp:cNvPr id="0" name=""/>
        <dsp:cNvSpPr/>
      </dsp:nvSpPr>
      <dsp:spPr>
        <a:xfrm>
          <a:off x="5940810" y="671181"/>
          <a:ext cx="2055391" cy="16054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Lập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danh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sách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các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khoản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mục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chi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tiêu</a:t>
          </a:r>
          <a:endParaRPr lang="en-US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87832" y="718203"/>
        <a:ext cx="1961347" cy="1511416"/>
      </dsp:txXfrm>
    </dsp:sp>
    <dsp:sp modelId="{6581520E-D079-495B-BD92-A5316FAB0765}">
      <dsp:nvSpPr>
        <dsp:cNvPr id="0" name=""/>
        <dsp:cNvSpPr/>
      </dsp:nvSpPr>
      <dsp:spPr>
        <a:xfrm rot="2653565">
          <a:off x="1879723" y="2784612"/>
          <a:ext cx="1273546" cy="43463"/>
        </a:xfrm>
        <a:custGeom>
          <a:avLst/>
          <a:gdLst/>
          <a:ahLst/>
          <a:cxnLst/>
          <a:rect l="0" t="0" r="0" b="0"/>
          <a:pathLst>
            <a:path>
              <a:moveTo>
                <a:pt x="0" y="21731"/>
              </a:moveTo>
              <a:lnTo>
                <a:pt x="1273546" y="21731"/>
              </a:lnTo>
            </a:path>
          </a:pathLst>
        </a:custGeom>
        <a:noFill/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/>
      </dsp:spPr>
      <dsp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84658" y="2774505"/>
        <a:ext cx="63677" cy="63677"/>
      </dsp:txXfrm>
    </dsp:sp>
    <dsp:sp modelId="{1533114E-8FD9-4723-A969-A6B85BF62A36}">
      <dsp:nvSpPr>
        <dsp:cNvPr id="0" name=""/>
        <dsp:cNvSpPr/>
      </dsp:nvSpPr>
      <dsp:spPr>
        <a:xfrm>
          <a:off x="2972804" y="2447757"/>
          <a:ext cx="2055391" cy="16054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Căn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cứ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vào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tổng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thu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nhập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của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cá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nhân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hoặc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gia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đình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</a:p>
      </dsp:txBody>
      <dsp:txXfrm>
        <a:off x="3019826" y="2494779"/>
        <a:ext cx="1961347" cy="1511416"/>
      </dsp:txXfrm>
    </dsp:sp>
    <dsp:sp modelId="{10EEBE1F-80B6-4497-BE3E-968BFA0B9C23}">
      <dsp:nvSpPr>
        <dsp:cNvPr id="0" name=""/>
        <dsp:cNvSpPr/>
      </dsp:nvSpPr>
      <dsp:spPr>
        <a:xfrm>
          <a:off x="5028195" y="3228756"/>
          <a:ext cx="912614" cy="43463"/>
        </a:xfrm>
        <a:custGeom>
          <a:avLst/>
          <a:gdLst/>
          <a:ahLst/>
          <a:cxnLst/>
          <a:rect l="0" t="0" r="0" b="0"/>
          <a:pathLst>
            <a:path>
              <a:moveTo>
                <a:pt x="0" y="21731"/>
              </a:moveTo>
              <a:lnTo>
                <a:pt x="912614" y="21731"/>
              </a:lnTo>
            </a:path>
          </a:pathLst>
        </a:custGeom>
        <a:noFill/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/>
      </dsp:spPr>
      <dsp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61687" y="3227672"/>
        <a:ext cx="45630" cy="45630"/>
      </dsp:txXfrm>
    </dsp:sp>
    <dsp:sp modelId="{EF057003-79DB-4E3C-9761-2555E87216B5}">
      <dsp:nvSpPr>
        <dsp:cNvPr id="0" name=""/>
        <dsp:cNvSpPr/>
      </dsp:nvSpPr>
      <dsp:spPr>
        <a:xfrm>
          <a:off x="5940810" y="2447757"/>
          <a:ext cx="2055391" cy="16054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Phân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phối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tiền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chi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tiêu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cho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mỗi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khoản</a:t>
          </a:r>
          <a:r>
            <a:rPr lang="en-US" sz="20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mục</a:t>
          </a:r>
          <a:endParaRPr lang="en-US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87832" y="2494779"/>
        <a:ext cx="1961347" cy="15114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D9A4686-985D-4D90-AB8F-65F82717191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DEBBD2-B71E-4EC0-A614-2A0FDBDC350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BC3316-D643-49CD-AE7A-3E8D20D2C88F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7969DA-44CC-469A-A289-D8465C229BC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8A985E-D85F-4ED9-814C-2A10CB44F76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DBB64B-EF2E-47BD-BA62-A5B5238535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0147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A3592-FEF6-4F18-A34B-F0E5D14EE5C6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986841-B6E9-4602-99D2-E5DE71145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24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694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155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115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mục</a:t>
            </a:r>
            <a:r>
              <a:rPr lang="en-US" baseline="0" dirty="0"/>
              <a:t> </a:t>
            </a:r>
            <a:r>
              <a:rPr lang="en-US" baseline="0" dirty="0" err="1"/>
              <a:t>này</a:t>
            </a:r>
            <a:r>
              <a:rPr lang="en-US" baseline="0" dirty="0"/>
              <a:t> </a:t>
            </a:r>
            <a:r>
              <a:rPr lang="en-US" baseline="0" dirty="0" err="1"/>
              <a:t>nên</a:t>
            </a:r>
            <a:r>
              <a:rPr lang="en-US" baseline="0" dirty="0"/>
              <a:t> </a:t>
            </a:r>
            <a:r>
              <a:rPr lang="en-US" baseline="0" dirty="0" err="1"/>
              <a:t>trình</a:t>
            </a:r>
            <a:r>
              <a:rPr lang="en-US" baseline="0" dirty="0"/>
              <a:t> </a:t>
            </a:r>
            <a:r>
              <a:rPr lang="en-US" baseline="0" dirty="0" err="1"/>
              <a:t>chiếu</a:t>
            </a:r>
            <a:r>
              <a:rPr lang="en-US" baseline="0" dirty="0"/>
              <a:t> </a:t>
            </a:r>
            <a:r>
              <a:rPr lang="en-US" baseline="0" dirty="0" err="1"/>
              <a:t>phần</a:t>
            </a:r>
            <a:r>
              <a:rPr lang="en-US" baseline="0" dirty="0"/>
              <a:t> </a:t>
            </a:r>
            <a:r>
              <a:rPr lang="en-US" baseline="0" dirty="0" err="1"/>
              <a:t>nhận</a:t>
            </a:r>
            <a:r>
              <a:rPr lang="en-US" baseline="0" dirty="0"/>
              <a:t> </a:t>
            </a:r>
            <a:r>
              <a:rPr lang="en-US" baseline="0" dirty="0" err="1"/>
              <a:t>xét</a:t>
            </a:r>
            <a:r>
              <a:rPr lang="en-US" baseline="0" dirty="0"/>
              <a:t> SGK/51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6016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mục</a:t>
            </a:r>
            <a:r>
              <a:rPr lang="en-US" baseline="0" dirty="0"/>
              <a:t> </a:t>
            </a:r>
            <a:r>
              <a:rPr lang="en-US" baseline="0" dirty="0" err="1"/>
              <a:t>này</a:t>
            </a:r>
            <a:r>
              <a:rPr lang="en-US" baseline="0" dirty="0"/>
              <a:t> </a:t>
            </a:r>
            <a:r>
              <a:rPr lang="en-US" baseline="0" dirty="0" err="1"/>
              <a:t>nên</a:t>
            </a:r>
            <a:r>
              <a:rPr lang="en-US" baseline="0" dirty="0"/>
              <a:t> </a:t>
            </a:r>
            <a:r>
              <a:rPr lang="en-US" baseline="0" dirty="0" err="1"/>
              <a:t>trình</a:t>
            </a:r>
            <a:r>
              <a:rPr lang="en-US" baseline="0" dirty="0"/>
              <a:t> </a:t>
            </a:r>
            <a:r>
              <a:rPr lang="en-US" baseline="0" dirty="0" err="1"/>
              <a:t>chiếu</a:t>
            </a:r>
            <a:r>
              <a:rPr lang="en-US" baseline="0" dirty="0"/>
              <a:t> </a:t>
            </a:r>
            <a:r>
              <a:rPr lang="en-US" baseline="0" dirty="0" err="1"/>
              <a:t>phần</a:t>
            </a:r>
            <a:r>
              <a:rPr lang="en-US" baseline="0" dirty="0"/>
              <a:t> </a:t>
            </a:r>
            <a:r>
              <a:rPr lang="en-US" baseline="0" dirty="0" err="1"/>
              <a:t>nhận</a:t>
            </a:r>
            <a:r>
              <a:rPr lang="en-US" baseline="0" dirty="0"/>
              <a:t> </a:t>
            </a:r>
            <a:r>
              <a:rPr lang="en-US" baseline="0" dirty="0" err="1"/>
              <a:t>xét</a:t>
            </a:r>
            <a:r>
              <a:rPr lang="en-US" baseline="0" dirty="0"/>
              <a:t> SGK/51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8237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0645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t>28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794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496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131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246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659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723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457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017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509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87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897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cxnSp>
        <p:nvCxnSpPr>
          <p:cNvPr id="3" name="直接连接符 2"/>
          <p:cNvCxnSpPr/>
          <p:nvPr userDrawn="1"/>
        </p:nvCxnSpPr>
        <p:spPr>
          <a:xfrm>
            <a:off x="343405" y="832780"/>
            <a:ext cx="8405059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958296" flipH="1">
            <a:off x="7745810" y="111936"/>
            <a:ext cx="917999" cy="744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73712"/>
      </p:ext>
    </p:extLst>
  </p:cSld>
  <p:clrMapOvr>
    <a:masterClrMapping/>
  </p:clrMapOvr>
  <p:transition spd="slow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56BE5A3A-290B-4650-8837-C7DF6B09D7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Tiêu đề phụ 2">
            <a:extLst>
              <a:ext uri="{FF2B5EF4-FFF2-40B4-BE49-F238E27FC236}">
                <a16:creationId xmlns:a16="http://schemas.microsoft.com/office/drawing/2014/main" id="{FAAB943A-05E5-4DBB-9439-4AA9AB58B9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vi-VN"/>
              <a:t>Bấm để chỉnh sửa kiểu tiêu đề phụ của Bản cái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937A2A3E-C51E-4812-928F-9F6EDF7D6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4E7793D6-E57D-4A32-9BA2-23F3DF086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658CFE39-66CB-4FC5-B2FF-60BABF3EF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5684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284C8E96-EA78-40BF-BDB6-5AD323A5C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B1FAEDDC-B817-4EED-9D53-E7D15904C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57E5799D-AEA1-46D7-9F99-374B9CA01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1E9E9318-9CF6-4ACA-A5CE-866349534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0FD000B7-C01C-4DE0-BFB4-7BE0BE314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453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41D6E89E-E412-49B0-BE62-F2EE4A2B2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681F4A66-C7C1-48F5-AAB5-5A374166A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DCD16AEB-16D5-42CA-9537-FAD06C886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5110061A-2295-4F39-894F-8BF3905A0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84EAFA22-2B3E-47BF-8F5E-F64F86509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8026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9761EA5-4D33-4A36-8325-0AFDE8063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C9285093-E273-47EC-8BFD-2D378C93B7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E200BCDF-53F2-4681-B896-B97C759BB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B86C5409-E40F-4002-9C0B-84C74584F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03742CB6-7BBC-4CCA-A49E-F4B0DB855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A4BB5FB3-9A75-4DFD-82CE-F2954A164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4504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DA5CC030-E22D-4C7E-B82F-6C746FBEE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AA1C16AB-9FFB-4D1E-9898-18C983971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B848FA3B-CE27-4FB9-967B-9D7414F8DD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Văn bản 4">
            <a:extLst>
              <a:ext uri="{FF2B5EF4-FFF2-40B4-BE49-F238E27FC236}">
                <a16:creationId xmlns:a16="http://schemas.microsoft.com/office/drawing/2014/main" id="{A3946EAB-6249-4D4C-BE84-13FD263232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6" name="Chỗ dành sẵn cho Nội dung 5">
            <a:extLst>
              <a:ext uri="{FF2B5EF4-FFF2-40B4-BE49-F238E27FC236}">
                <a16:creationId xmlns:a16="http://schemas.microsoft.com/office/drawing/2014/main" id="{0CB35F50-BC3C-4EE3-8A42-9DE4B0D930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7" name="Chỗ dành sẵn cho Ngày tháng 6">
            <a:extLst>
              <a:ext uri="{FF2B5EF4-FFF2-40B4-BE49-F238E27FC236}">
                <a16:creationId xmlns:a16="http://schemas.microsoft.com/office/drawing/2014/main" id="{054FDB98-3C96-4BC5-8100-EFDBD032C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8" name="Chỗ dành sẵn cho Chân trang 7">
            <a:extLst>
              <a:ext uri="{FF2B5EF4-FFF2-40B4-BE49-F238E27FC236}">
                <a16:creationId xmlns:a16="http://schemas.microsoft.com/office/drawing/2014/main" id="{CE02A3A8-70AB-4CBC-B228-8EE92B606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hỗ dành sẵn cho Số hiệu Bản chiếu 8">
            <a:extLst>
              <a:ext uri="{FF2B5EF4-FFF2-40B4-BE49-F238E27FC236}">
                <a16:creationId xmlns:a16="http://schemas.microsoft.com/office/drawing/2014/main" id="{271F50C4-EB83-47B1-B971-F20016E98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9760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1DD26466-4061-4AEE-A69B-CB196B06D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gày tháng 2">
            <a:extLst>
              <a:ext uri="{FF2B5EF4-FFF2-40B4-BE49-F238E27FC236}">
                <a16:creationId xmlns:a16="http://schemas.microsoft.com/office/drawing/2014/main" id="{04544B7C-8624-48E3-9CF2-AFFE26A3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4" name="Chỗ dành sẵn cho Chân trang 3">
            <a:extLst>
              <a:ext uri="{FF2B5EF4-FFF2-40B4-BE49-F238E27FC236}">
                <a16:creationId xmlns:a16="http://schemas.microsoft.com/office/drawing/2014/main" id="{C1F059B1-CAD6-423E-A9CD-390BFB122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hỗ dành sẵn cho Số hiệu Bản chiếu 4">
            <a:extLst>
              <a:ext uri="{FF2B5EF4-FFF2-40B4-BE49-F238E27FC236}">
                <a16:creationId xmlns:a16="http://schemas.microsoft.com/office/drawing/2014/main" id="{EA24A03B-D71E-48E8-A1BE-FD13DDD60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4063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>
            <a:extLst>
              <a:ext uri="{FF2B5EF4-FFF2-40B4-BE49-F238E27FC236}">
                <a16:creationId xmlns:a16="http://schemas.microsoft.com/office/drawing/2014/main" id="{D6476802-3A7D-45C0-A6D8-6AA8567F3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3" name="Chỗ dành sẵn cho Chân trang 2">
            <a:extLst>
              <a:ext uri="{FF2B5EF4-FFF2-40B4-BE49-F238E27FC236}">
                <a16:creationId xmlns:a16="http://schemas.microsoft.com/office/drawing/2014/main" id="{1B13712D-5B04-4E6A-8A0F-5C2892499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hỗ dành sẵn cho Số hiệu Bản chiếu 3">
            <a:extLst>
              <a:ext uri="{FF2B5EF4-FFF2-40B4-BE49-F238E27FC236}">
                <a16:creationId xmlns:a16="http://schemas.microsoft.com/office/drawing/2014/main" id="{CA2E22E9-1CDF-4FDC-AAE0-4533882ED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6177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C277932-5BE4-45E5-AC8E-FACA9EA33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E7281689-A220-4734-AC81-35FC709D0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1C09AB8-6206-4767-ADA0-0F5BFE4C7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2DF5A107-BA2F-4CEF-9B32-74906C309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1C10382E-E862-41C1-A96E-11E22F413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6D0F9C6B-8592-414D-89CA-B1BFD2E63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574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00DA8BF-E5D9-46F3-BF21-BD1845030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Hình ảnh 2">
            <a:extLst>
              <a:ext uri="{FF2B5EF4-FFF2-40B4-BE49-F238E27FC236}">
                <a16:creationId xmlns:a16="http://schemas.microsoft.com/office/drawing/2014/main" id="{C43884FC-7CB4-4A84-8786-D3B218280D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292C80B-F672-4040-9ED6-176F3D4277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6776CA2F-89E0-48FF-B7DB-B7435BE2E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2580E76E-FA8D-4FBC-BCFF-C35B87976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CEBF6CBD-9D8A-44F6-BEBD-EA780CC7C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3015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6D26D3B-4D83-4901-B953-D52E007DF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921C6C4-6DBC-4E30-97B6-5A0B683E9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C76BC1D8-FBB1-44B4-AD6C-9A98F65D0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E106A809-2D05-4F49-A350-721D1F61D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ED31A982-DCE9-4452-B352-F525A3C40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0913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>
            <a:extLst>
              <a:ext uri="{FF2B5EF4-FFF2-40B4-BE49-F238E27FC236}">
                <a16:creationId xmlns:a16="http://schemas.microsoft.com/office/drawing/2014/main" id="{48643E9C-D4D0-4C27-9B92-8E7B641828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78D2274-438C-4DFA-AB47-D2EC50A5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1F6C0C3D-3E8C-4FA2-9C4A-FB6A74AB6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B2C93262-3164-4660-9FF4-3F62E2AFF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C2037D9B-155D-4BA7-B28F-D052B396D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8271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圆角 9"/>
          <p:cNvSpPr/>
          <p:nvPr userDrawn="1"/>
        </p:nvSpPr>
        <p:spPr>
          <a:xfrm>
            <a:off x="355607" y="200029"/>
            <a:ext cx="8432786" cy="4743443"/>
          </a:xfrm>
          <a:prstGeom prst="roundRect">
            <a:avLst>
              <a:gd name="adj" fmla="val 3157"/>
            </a:avLst>
          </a:prstGeom>
          <a:solidFill>
            <a:srgbClr val="1EA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矩形: 圆角 11"/>
          <p:cNvSpPr/>
          <p:nvPr userDrawn="1"/>
        </p:nvSpPr>
        <p:spPr>
          <a:xfrm>
            <a:off x="483433" y="303976"/>
            <a:ext cx="8139659" cy="4499582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0" name="矩形: 圆角 59"/>
          <p:cNvSpPr/>
          <p:nvPr userDrawn="1"/>
        </p:nvSpPr>
        <p:spPr>
          <a:xfrm>
            <a:off x="530276" y="342860"/>
            <a:ext cx="8046000" cy="4428000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13" name="矩形: 一个圆顶角，剪去另一个顶角 12"/>
          <p:cNvSpPr/>
          <p:nvPr userDrawn="1"/>
        </p:nvSpPr>
        <p:spPr>
          <a:xfrm rot="5400000" flipV="1">
            <a:off x="52277" y="64877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718661" y="100489"/>
            <a:ext cx="7612380" cy="461010"/>
            <a:chOff x="1509" y="211"/>
            <a:chExt cx="15984" cy="968"/>
          </a:xfrm>
        </p:grpSpPr>
        <p:sp>
          <p:nvSpPr>
            <p:cNvPr id="42" name="流程图: 接点 41"/>
            <p:cNvSpPr/>
            <p:nvPr/>
          </p:nvSpPr>
          <p:spPr>
            <a:xfrm>
              <a:off x="1509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3" name="空心弧 18"/>
            <p:cNvSpPr/>
            <p:nvPr/>
          </p:nvSpPr>
          <p:spPr>
            <a:xfrm rot="5400000">
              <a:off x="1469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4" name="流程图: 接点 43"/>
            <p:cNvSpPr/>
            <p:nvPr/>
          </p:nvSpPr>
          <p:spPr>
            <a:xfrm>
              <a:off x="3378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5" name="空心弧 18"/>
            <p:cNvSpPr/>
            <p:nvPr/>
          </p:nvSpPr>
          <p:spPr>
            <a:xfrm rot="5400000">
              <a:off x="3338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6" name="流程图: 接点 45"/>
            <p:cNvSpPr/>
            <p:nvPr/>
          </p:nvSpPr>
          <p:spPr>
            <a:xfrm>
              <a:off x="5211" y="725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7" name="空心弧 18"/>
            <p:cNvSpPr/>
            <p:nvPr/>
          </p:nvSpPr>
          <p:spPr>
            <a:xfrm rot="5400000">
              <a:off x="5171" y="29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8" name="流程图: 接点 47"/>
            <p:cNvSpPr/>
            <p:nvPr/>
          </p:nvSpPr>
          <p:spPr>
            <a:xfrm>
              <a:off x="7391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9" name="空心弧 18"/>
            <p:cNvSpPr/>
            <p:nvPr/>
          </p:nvSpPr>
          <p:spPr>
            <a:xfrm rot="5400000">
              <a:off x="7351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0" name="流程图: 接点 49"/>
            <p:cNvSpPr/>
            <p:nvPr/>
          </p:nvSpPr>
          <p:spPr>
            <a:xfrm>
              <a:off x="9260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1" name="空心弧 18"/>
            <p:cNvSpPr/>
            <p:nvPr/>
          </p:nvSpPr>
          <p:spPr>
            <a:xfrm rot="5400000">
              <a:off x="9220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2" name="流程图: 接点 51"/>
            <p:cNvSpPr/>
            <p:nvPr/>
          </p:nvSpPr>
          <p:spPr>
            <a:xfrm>
              <a:off x="11093" y="722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3" name="空心弧 18"/>
            <p:cNvSpPr/>
            <p:nvPr/>
          </p:nvSpPr>
          <p:spPr>
            <a:xfrm rot="5400000">
              <a:off x="11053" y="297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4" name="流程图: 接点 53"/>
            <p:cNvSpPr/>
            <p:nvPr/>
          </p:nvSpPr>
          <p:spPr>
            <a:xfrm>
              <a:off x="13203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5" name="空心弧 18"/>
            <p:cNvSpPr/>
            <p:nvPr/>
          </p:nvSpPr>
          <p:spPr>
            <a:xfrm rot="5400000">
              <a:off x="13162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6" name="流程图: 接点 55"/>
            <p:cNvSpPr/>
            <p:nvPr/>
          </p:nvSpPr>
          <p:spPr>
            <a:xfrm>
              <a:off x="15071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7" name="空心弧 18"/>
            <p:cNvSpPr/>
            <p:nvPr/>
          </p:nvSpPr>
          <p:spPr>
            <a:xfrm rot="5400000">
              <a:off x="15031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8" name="流程图: 接点 57"/>
            <p:cNvSpPr/>
            <p:nvPr/>
          </p:nvSpPr>
          <p:spPr>
            <a:xfrm>
              <a:off x="16905" y="714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9" name="空心弧 18"/>
            <p:cNvSpPr/>
            <p:nvPr/>
          </p:nvSpPr>
          <p:spPr>
            <a:xfrm rot="5400000">
              <a:off x="16864" y="28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</p:grpSp>
      <p:sp>
        <p:nvSpPr>
          <p:cNvPr id="65" name="矩形: 一个圆顶角，剪去另一个顶角 64"/>
          <p:cNvSpPr/>
          <p:nvPr userDrawn="1"/>
        </p:nvSpPr>
        <p:spPr>
          <a:xfrm rot="5400000" flipV="1">
            <a:off x="52277" y="136265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6" name="矩形: 一个圆顶角，剪去另一个顶角 65"/>
          <p:cNvSpPr/>
          <p:nvPr userDrawn="1"/>
        </p:nvSpPr>
        <p:spPr>
          <a:xfrm rot="16200000" flipV="1">
            <a:off x="8400350" y="2040258"/>
            <a:ext cx="675000" cy="324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7" name="矩形: 一个圆顶角，剪去另一个顶角 66"/>
          <p:cNvSpPr/>
          <p:nvPr userDrawn="1"/>
        </p:nvSpPr>
        <p:spPr>
          <a:xfrm rot="16200000" flipV="1">
            <a:off x="8373350" y="278114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8" name="矩形: 一个圆顶角，剪去另一个顶角 67"/>
          <p:cNvSpPr/>
          <p:nvPr userDrawn="1"/>
        </p:nvSpPr>
        <p:spPr>
          <a:xfrm rot="16200000" flipV="1">
            <a:off x="8373350" y="349502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9" name="矩形: 一个圆顶角，剪去另一个顶角 68"/>
          <p:cNvSpPr/>
          <p:nvPr userDrawn="1"/>
        </p:nvSpPr>
        <p:spPr>
          <a:xfrm rot="16200000" flipV="1">
            <a:off x="8373350" y="4208914"/>
            <a:ext cx="675000" cy="270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0642279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118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Tiêu đề 1">
            <a:extLst>
              <a:ext uri="{FF2B5EF4-FFF2-40B4-BE49-F238E27FC236}">
                <a16:creationId xmlns:a16="http://schemas.microsoft.com/office/drawing/2014/main" id="{2BC07D31-4B56-4456-B116-34D421119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3194F17A-712D-4687-B4B7-996AFB00A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78CCD1E4-6DA5-4A95-A4B6-EECB6CDD60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FB198DB4-ACDF-494E-933C-55FE66AC6A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5F8B1083-D58F-4699-A741-E7EA53845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170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13" Type="http://schemas.openxmlformats.org/officeDocument/2006/relationships/image" Target="../media/image13.png"/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6" Type="http://schemas.openxmlformats.org/officeDocument/2006/relationships/comments" Target="../comments/comment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11.png"/><Relationship Id="rId5" Type="http://schemas.openxmlformats.org/officeDocument/2006/relationships/image" Target="../media/image7.jpe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comments" Target="../comments/commen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comments" Target="../comments/comment6.xml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7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0.emf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emf"/><Relationship Id="rId5" Type="http://schemas.openxmlformats.org/officeDocument/2006/relationships/image" Target="../media/image32.emf"/><Relationship Id="rId10" Type="http://schemas.openxmlformats.org/officeDocument/2006/relationships/comments" Target="../comments/comment8.xml"/><Relationship Id="rId4" Type="http://schemas.openxmlformats.org/officeDocument/2006/relationships/image" Target="../media/image31.emf"/><Relationship Id="rId9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1" y="7"/>
            <a:ext cx="7252232" cy="514349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843764" y="0"/>
            <a:ext cx="5300234" cy="51435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-1" y="717592"/>
            <a:ext cx="913942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 ………………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411931" y="3013265"/>
            <a:ext cx="8732069" cy="1605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GVSB: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Hồng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Nhung</a:t>
            </a: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1:Nguyễn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Chút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2: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Vân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-2285" y="1962661"/>
            <a:ext cx="913942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2287" y="4612578"/>
            <a:ext cx="91348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-2285" y="222914"/>
            <a:ext cx="91417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 ………….</a:t>
            </a:r>
          </a:p>
        </p:txBody>
      </p:sp>
    </p:spTree>
    <p:extLst>
      <p:ext uri="{BB962C8B-B14F-4D97-AF65-F5344CB8AC3E}">
        <p14:creationId xmlns:p14="http://schemas.microsoft.com/office/powerpoint/2010/main" val="2143886177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18511" y="116225"/>
            <a:ext cx="3086103" cy="285365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F2445-9A05-4DE7-9BE5-87A906C6E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83435">
            <a:off x="-335593" y="913118"/>
            <a:ext cx="2914977" cy="596823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4065703706"/>
              </p:ext>
            </p:extLst>
          </p:nvPr>
        </p:nvGraphicFramePr>
        <p:xfrm>
          <a:off x="2590800" y="666750"/>
          <a:ext cx="60960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09105326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0349" r="20345" b="-4"/>
          <a:stretch/>
        </p:blipFill>
        <p:spPr>
          <a:xfrm>
            <a:off x="865220" y="2088496"/>
            <a:ext cx="2050385" cy="2327672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7382" r="20120" b="2"/>
          <a:stretch/>
        </p:blipFill>
        <p:spPr>
          <a:xfrm>
            <a:off x="2593600" y="1428751"/>
            <a:ext cx="3433139" cy="343313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36012" r="14448" b="2"/>
          <a:stretch/>
        </p:blipFill>
        <p:spPr>
          <a:xfrm>
            <a:off x="5670374" y="1838768"/>
            <a:ext cx="2455455" cy="2798034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494" y="1531858"/>
            <a:ext cx="2327672" cy="23276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5600701" y="1981483"/>
            <a:ext cx="2327672" cy="23276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70" y="2057401"/>
            <a:ext cx="1561730" cy="1561730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40931" y="138645"/>
            <a:ext cx="2327672" cy="205038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3C0A70-E41F-49EF-8AFE-0ADD98F3B81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8669872">
            <a:off x="-238560" y="568546"/>
            <a:ext cx="2050385" cy="5204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1E4DC2-0B49-4FB2-B8C1-231C030CAE4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34363" y="626477"/>
            <a:ext cx="2025572" cy="13854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CBC910-51FE-44A7-A09E-097F9F57527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865973" y="60855"/>
            <a:ext cx="2025572" cy="13854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4DEC2C-107C-4E99-A056-D6622B3362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86500" y="381975"/>
            <a:ext cx="2176461" cy="1385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725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>
            <a:extLst>
              <a:ext uri="{FF2B5EF4-FFF2-40B4-BE49-F238E27FC236}">
                <a16:creationId xmlns:a16="http://schemas.microsoft.com/office/drawing/2014/main" id="{4B31E9C3-2857-4554-9A2F-E296104A5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961" y="173437"/>
            <a:ext cx="3177228" cy="3714750"/>
          </a:xfrm>
          <a:prstGeom prst="rect">
            <a:avLst/>
          </a:prstGeom>
          <a:noFill/>
        </p:spPr>
      </p:pic>
      <p:sp>
        <p:nvSpPr>
          <p:cNvPr id="10" name="Hình chữ nhật 9">
            <a:extLst>
              <a:ext uri="{FF2B5EF4-FFF2-40B4-BE49-F238E27FC236}">
                <a16:creationId xmlns:a16="http://schemas.microsoft.com/office/drawing/2014/main" id="{125E670A-F252-425E-8FBD-2584A901E93B}"/>
              </a:ext>
            </a:extLst>
          </p:cNvPr>
          <p:cNvSpPr/>
          <p:nvPr/>
        </p:nvSpPr>
        <p:spPr>
          <a:xfrm>
            <a:off x="2211497" y="4358151"/>
            <a:ext cx="5012014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CÁC HOẠT ĐỘNG</a:t>
            </a:r>
            <a:endParaRPr lang="vi-VN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grpSp>
        <p:nvGrpSpPr>
          <p:cNvPr id="12" name="Nhóm 11">
            <a:extLst>
              <a:ext uri="{FF2B5EF4-FFF2-40B4-BE49-F238E27FC236}">
                <a16:creationId xmlns:a16="http://schemas.microsoft.com/office/drawing/2014/main" id="{FF13D352-FF12-4774-BF7F-7823AED9D71C}"/>
              </a:ext>
            </a:extLst>
          </p:cNvPr>
          <p:cNvGrpSpPr/>
          <p:nvPr/>
        </p:nvGrpSpPr>
        <p:grpSpPr>
          <a:xfrm>
            <a:off x="1330783" y="1067761"/>
            <a:ext cx="2050090" cy="1061828"/>
            <a:chOff x="1774377" y="1423682"/>
            <a:chExt cx="2733453" cy="1415770"/>
          </a:xfrm>
        </p:grpSpPr>
        <p:sp>
          <p:nvSpPr>
            <p:cNvPr id="26" name="Google Shape;157;p20">
              <a:extLst>
                <a:ext uri="{FF2B5EF4-FFF2-40B4-BE49-F238E27FC236}">
                  <a16:creationId xmlns:a16="http://schemas.microsoft.com/office/drawing/2014/main" id="{E98F7850-E8A1-4D65-AB4B-DB9606909211}"/>
                </a:ext>
              </a:extLst>
            </p:cNvPr>
            <p:cNvSpPr/>
            <p:nvPr/>
          </p:nvSpPr>
          <p:spPr>
            <a:xfrm>
              <a:off x="1774377" y="1423682"/>
              <a:ext cx="2733453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1" name="Hộp Văn bản 10">
              <a:extLst>
                <a:ext uri="{FF2B5EF4-FFF2-40B4-BE49-F238E27FC236}">
                  <a16:creationId xmlns:a16="http://schemas.microsoft.com/office/drawing/2014/main" id="{2BFA5FA8-BCB5-4109-A323-D465A630B106}"/>
                </a:ext>
              </a:extLst>
            </p:cNvPr>
            <p:cNvSpPr txBox="1"/>
            <p:nvPr/>
          </p:nvSpPr>
          <p:spPr>
            <a:xfrm>
              <a:off x="2165516" y="2092196"/>
              <a:ext cx="161411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Mở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đầu</a:t>
              </a:r>
              <a:endParaRPr lang="en-US" sz="24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3" name="Nhóm 12">
            <a:extLst>
              <a:ext uri="{FF2B5EF4-FFF2-40B4-BE49-F238E27FC236}">
                <a16:creationId xmlns:a16="http://schemas.microsoft.com/office/drawing/2014/main" id="{02197C0D-4039-4F65-A23B-3D8031420B89}"/>
              </a:ext>
            </a:extLst>
          </p:cNvPr>
          <p:cNvGrpSpPr/>
          <p:nvPr/>
        </p:nvGrpSpPr>
        <p:grpSpPr>
          <a:xfrm>
            <a:off x="4493575" y="330362"/>
            <a:ext cx="2271617" cy="1061828"/>
            <a:chOff x="5714125" y="780700"/>
            <a:chExt cx="3028822" cy="1415770"/>
          </a:xfrm>
        </p:grpSpPr>
        <p:sp>
          <p:nvSpPr>
            <p:cNvPr id="28" name="Google Shape;157;p20">
              <a:extLst>
                <a:ext uri="{FF2B5EF4-FFF2-40B4-BE49-F238E27FC236}">
                  <a16:creationId xmlns:a16="http://schemas.microsoft.com/office/drawing/2014/main" id="{A125F3E3-B2C7-4AA0-9D9F-E550F085FF67}"/>
                </a:ext>
              </a:extLst>
            </p:cNvPr>
            <p:cNvSpPr/>
            <p:nvPr/>
          </p:nvSpPr>
          <p:spPr>
            <a:xfrm>
              <a:off x="5714125" y="780700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0" name="Hộp Văn bản 29">
              <a:extLst>
                <a:ext uri="{FF2B5EF4-FFF2-40B4-BE49-F238E27FC236}">
                  <a16:creationId xmlns:a16="http://schemas.microsoft.com/office/drawing/2014/main" id="{0C48347C-72DD-4A44-99EC-6A94926D6872}"/>
                </a:ext>
              </a:extLst>
            </p:cNvPr>
            <p:cNvSpPr txBox="1"/>
            <p:nvPr/>
          </p:nvSpPr>
          <p:spPr>
            <a:xfrm>
              <a:off x="6094476" y="1042997"/>
              <a:ext cx="2162013" cy="1107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 err="1">
                  <a:solidFill>
                    <a:srgbClr val="002060"/>
                  </a:solidFill>
                </a:rPr>
                <a:t>Hình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thành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kiến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thức</a:t>
              </a:r>
              <a:endParaRPr lang="en-US" sz="24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5" name="Nhóm 14">
            <a:extLst>
              <a:ext uri="{FF2B5EF4-FFF2-40B4-BE49-F238E27FC236}">
                <a16:creationId xmlns:a16="http://schemas.microsoft.com/office/drawing/2014/main" id="{2743DAFD-E003-42CA-BE1A-E2285E182AD8}"/>
              </a:ext>
            </a:extLst>
          </p:cNvPr>
          <p:cNvGrpSpPr/>
          <p:nvPr/>
        </p:nvGrpSpPr>
        <p:grpSpPr>
          <a:xfrm>
            <a:off x="6476956" y="1123371"/>
            <a:ext cx="2271617" cy="1061828"/>
            <a:chOff x="6997439" y="2348815"/>
            <a:chExt cx="3028822" cy="1415770"/>
          </a:xfrm>
        </p:grpSpPr>
        <p:sp>
          <p:nvSpPr>
            <p:cNvPr id="31" name="Google Shape;157;p20">
              <a:extLst>
                <a:ext uri="{FF2B5EF4-FFF2-40B4-BE49-F238E27FC236}">
                  <a16:creationId xmlns:a16="http://schemas.microsoft.com/office/drawing/2014/main" id="{D2EA517D-9760-4CA9-AF11-05ED30AE9EC4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2" name="Hộp Văn bản 31">
              <a:extLst>
                <a:ext uri="{FF2B5EF4-FFF2-40B4-BE49-F238E27FC236}">
                  <a16:creationId xmlns:a16="http://schemas.microsoft.com/office/drawing/2014/main" id="{74DC3889-63BE-4E10-AD0D-8A371EC699CD}"/>
                </a:ext>
              </a:extLst>
            </p:cNvPr>
            <p:cNvSpPr txBox="1"/>
            <p:nvPr/>
          </p:nvSpPr>
          <p:spPr>
            <a:xfrm>
              <a:off x="7522714" y="2884088"/>
              <a:ext cx="216201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Luyện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tập</a:t>
              </a:r>
              <a:endParaRPr lang="en-US" sz="24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16" name="Google Shape;162;p20">
            <a:extLst>
              <a:ext uri="{FF2B5EF4-FFF2-40B4-BE49-F238E27FC236}">
                <a16:creationId xmlns:a16="http://schemas.microsoft.com/office/drawing/2014/main" id="{C0ADFAA8-8CC7-4D2F-BE3A-F51CE7B478C5}"/>
              </a:ext>
            </a:extLst>
          </p:cNvPr>
          <p:cNvSpPr/>
          <p:nvPr/>
        </p:nvSpPr>
        <p:spPr>
          <a:xfrm>
            <a:off x="3397892" y="1733550"/>
            <a:ext cx="1707508" cy="903298"/>
          </a:xfrm>
          <a:custGeom>
            <a:avLst/>
            <a:gdLst/>
            <a:ahLst/>
            <a:cxnLst/>
            <a:rect l="l" t="t" r="r" b="b"/>
            <a:pathLst>
              <a:path w="19002" h="10503" extrusionOk="0">
                <a:moveTo>
                  <a:pt x="17072" y="1100"/>
                </a:moveTo>
                <a:lnTo>
                  <a:pt x="17145" y="1124"/>
                </a:lnTo>
                <a:lnTo>
                  <a:pt x="17268" y="1197"/>
                </a:lnTo>
                <a:lnTo>
                  <a:pt x="17365" y="1320"/>
                </a:lnTo>
                <a:lnTo>
                  <a:pt x="17390" y="1393"/>
                </a:lnTo>
                <a:lnTo>
                  <a:pt x="17390" y="1490"/>
                </a:lnTo>
                <a:lnTo>
                  <a:pt x="17390" y="1564"/>
                </a:lnTo>
                <a:lnTo>
                  <a:pt x="17365" y="1637"/>
                </a:lnTo>
                <a:lnTo>
                  <a:pt x="17268" y="1759"/>
                </a:lnTo>
                <a:lnTo>
                  <a:pt x="17145" y="1832"/>
                </a:lnTo>
                <a:lnTo>
                  <a:pt x="17072" y="1857"/>
                </a:lnTo>
                <a:lnTo>
                  <a:pt x="16926" y="1857"/>
                </a:lnTo>
                <a:lnTo>
                  <a:pt x="16852" y="1832"/>
                </a:lnTo>
                <a:lnTo>
                  <a:pt x="16730" y="1759"/>
                </a:lnTo>
                <a:lnTo>
                  <a:pt x="16657" y="1637"/>
                </a:lnTo>
                <a:lnTo>
                  <a:pt x="16633" y="1564"/>
                </a:lnTo>
                <a:lnTo>
                  <a:pt x="16608" y="1490"/>
                </a:lnTo>
                <a:lnTo>
                  <a:pt x="16633" y="1393"/>
                </a:lnTo>
                <a:lnTo>
                  <a:pt x="16657" y="1320"/>
                </a:lnTo>
                <a:lnTo>
                  <a:pt x="16730" y="1197"/>
                </a:lnTo>
                <a:lnTo>
                  <a:pt x="16852" y="1124"/>
                </a:lnTo>
                <a:lnTo>
                  <a:pt x="16926" y="1100"/>
                </a:lnTo>
                <a:close/>
                <a:moveTo>
                  <a:pt x="15924" y="1"/>
                </a:moveTo>
                <a:lnTo>
                  <a:pt x="15656" y="25"/>
                </a:lnTo>
                <a:lnTo>
                  <a:pt x="15387" y="74"/>
                </a:lnTo>
                <a:lnTo>
                  <a:pt x="15192" y="123"/>
                </a:lnTo>
                <a:lnTo>
                  <a:pt x="14996" y="172"/>
                </a:lnTo>
                <a:lnTo>
                  <a:pt x="14801" y="269"/>
                </a:lnTo>
                <a:lnTo>
                  <a:pt x="14605" y="367"/>
                </a:lnTo>
                <a:lnTo>
                  <a:pt x="14435" y="489"/>
                </a:lnTo>
                <a:lnTo>
                  <a:pt x="14264" y="611"/>
                </a:lnTo>
                <a:lnTo>
                  <a:pt x="14093" y="758"/>
                </a:lnTo>
                <a:lnTo>
                  <a:pt x="13970" y="929"/>
                </a:lnTo>
                <a:lnTo>
                  <a:pt x="13824" y="1100"/>
                </a:lnTo>
                <a:lnTo>
                  <a:pt x="13726" y="1271"/>
                </a:lnTo>
                <a:lnTo>
                  <a:pt x="13629" y="1466"/>
                </a:lnTo>
                <a:lnTo>
                  <a:pt x="13531" y="1661"/>
                </a:lnTo>
                <a:lnTo>
                  <a:pt x="13482" y="1881"/>
                </a:lnTo>
                <a:lnTo>
                  <a:pt x="13433" y="2101"/>
                </a:lnTo>
                <a:lnTo>
                  <a:pt x="13409" y="2345"/>
                </a:lnTo>
                <a:lnTo>
                  <a:pt x="13409" y="2565"/>
                </a:lnTo>
                <a:lnTo>
                  <a:pt x="6668" y="4372"/>
                </a:lnTo>
                <a:lnTo>
                  <a:pt x="6986" y="4592"/>
                </a:lnTo>
                <a:lnTo>
                  <a:pt x="7303" y="4812"/>
                </a:lnTo>
                <a:lnTo>
                  <a:pt x="7621" y="5032"/>
                </a:lnTo>
                <a:lnTo>
                  <a:pt x="7938" y="5203"/>
                </a:lnTo>
                <a:lnTo>
                  <a:pt x="8280" y="5374"/>
                </a:lnTo>
                <a:lnTo>
                  <a:pt x="8597" y="5496"/>
                </a:lnTo>
                <a:lnTo>
                  <a:pt x="8939" y="5618"/>
                </a:lnTo>
                <a:lnTo>
                  <a:pt x="9257" y="5740"/>
                </a:lnTo>
                <a:lnTo>
                  <a:pt x="9599" y="5813"/>
                </a:lnTo>
                <a:lnTo>
                  <a:pt x="9941" y="5862"/>
                </a:lnTo>
                <a:lnTo>
                  <a:pt x="10258" y="5911"/>
                </a:lnTo>
                <a:lnTo>
                  <a:pt x="10600" y="5935"/>
                </a:lnTo>
                <a:lnTo>
                  <a:pt x="10942" y="5935"/>
                </a:lnTo>
                <a:lnTo>
                  <a:pt x="11284" y="5911"/>
                </a:lnTo>
                <a:lnTo>
                  <a:pt x="11626" y="5862"/>
                </a:lnTo>
                <a:lnTo>
                  <a:pt x="11968" y="5813"/>
                </a:lnTo>
                <a:lnTo>
                  <a:pt x="12285" y="5716"/>
                </a:lnTo>
                <a:lnTo>
                  <a:pt x="12603" y="5642"/>
                </a:lnTo>
                <a:lnTo>
                  <a:pt x="13140" y="5423"/>
                </a:lnTo>
                <a:lnTo>
                  <a:pt x="13629" y="5203"/>
                </a:lnTo>
                <a:lnTo>
                  <a:pt x="14044" y="4983"/>
                </a:lnTo>
                <a:lnTo>
                  <a:pt x="14386" y="4763"/>
                </a:lnTo>
                <a:lnTo>
                  <a:pt x="14630" y="4592"/>
                </a:lnTo>
                <a:lnTo>
                  <a:pt x="14850" y="4421"/>
                </a:lnTo>
                <a:lnTo>
                  <a:pt x="14923" y="4372"/>
                </a:lnTo>
                <a:lnTo>
                  <a:pt x="15021" y="4348"/>
                </a:lnTo>
                <a:lnTo>
                  <a:pt x="15118" y="4372"/>
                </a:lnTo>
                <a:lnTo>
                  <a:pt x="15192" y="4421"/>
                </a:lnTo>
                <a:lnTo>
                  <a:pt x="15240" y="4519"/>
                </a:lnTo>
                <a:lnTo>
                  <a:pt x="15240" y="4592"/>
                </a:lnTo>
                <a:lnTo>
                  <a:pt x="15240" y="4690"/>
                </a:lnTo>
                <a:lnTo>
                  <a:pt x="15167" y="4763"/>
                </a:lnTo>
                <a:lnTo>
                  <a:pt x="15045" y="4861"/>
                </a:lnTo>
                <a:lnTo>
                  <a:pt x="14752" y="5105"/>
                </a:lnTo>
                <a:lnTo>
                  <a:pt x="14312" y="5398"/>
                </a:lnTo>
                <a:lnTo>
                  <a:pt x="14019" y="5569"/>
                </a:lnTo>
                <a:lnTo>
                  <a:pt x="13702" y="5716"/>
                </a:lnTo>
                <a:lnTo>
                  <a:pt x="13213" y="5935"/>
                </a:lnTo>
                <a:lnTo>
                  <a:pt x="12969" y="6033"/>
                </a:lnTo>
                <a:lnTo>
                  <a:pt x="12676" y="6131"/>
                </a:lnTo>
                <a:lnTo>
                  <a:pt x="12090" y="6277"/>
                </a:lnTo>
                <a:lnTo>
                  <a:pt x="11797" y="6326"/>
                </a:lnTo>
                <a:lnTo>
                  <a:pt x="11479" y="6375"/>
                </a:lnTo>
                <a:lnTo>
                  <a:pt x="11137" y="6400"/>
                </a:lnTo>
                <a:lnTo>
                  <a:pt x="10796" y="6424"/>
                </a:lnTo>
                <a:lnTo>
                  <a:pt x="10429" y="6400"/>
                </a:lnTo>
                <a:lnTo>
                  <a:pt x="10063" y="6375"/>
                </a:lnTo>
                <a:lnTo>
                  <a:pt x="9696" y="6326"/>
                </a:lnTo>
                <a:lnTo>
                  <a:pt x="9306" y="6229"/>
                </a:lnTo>
                <a:lnTo>
                  <a:pt x="8915" y="6131"/>
                </a:lnTo>
                <a:lnTo>
                  <a:pt x="8500" y="5984"/>
                </a:lnTo>
                <a:lnTo>
                  <a:pt x="8085" y="5813"/>
                </a:lnTo>
                <a:lnTo>
                  <a:pt x="7669" y="5594"/>
                </a:lnTo>
                <a:lnTo>
                  <a:pt x="7572" y="5569"/>
                </a:lnTo>
                <a:lnTo>
                  <a:pt x="7376" y="5471"/>
                </a:lnTo>
                <a:lnTo>
                  <a:pt x="7254" y="5471"/>
                </a:lnTo>
                <a:lnTo>
                  <a:pt x="7132" y="5496"/>
                </a:lnTo>
                <a:lnTo>
                  <a:pt x="318" y="7694"/>
                </a:lnTo>
                <a:lnTo>
                  <a:pt x="245" y="7743"/>
                </a:lnTo>
                <a:lnTo>
                  <a:pt x="147" y="7792"/>
                </a:lnTo>
                <a:lnTo>
                  <a:pt x="98" y="7865"/>
                </a:lnTo>
                <a:lnTo>
                  <a:pt x="49" y="7938"/>
                </a:lnTo>
                <a:lnTo>
                  <a:pt x="1" y="8036"/>
                </a:lnTo>
                <a:lnTo>
                  <a:pt x="1" y="8134"/>
                </a:lnTo>
                <a:lnTo>
                  <a:pt x="1" y="8207"/>
                </a:lnTo>
                <a:lnTo>
                  <a:pt x="25" y="8305"/>
                </a:lnTo>
                <a:lnTo>
                  <a:pt x="98" y="8451"/>
                </a:lnTo>
                <a:lnTo>
                  <a:pt x="196" y="8549"/>
                </a:lnTo>
                <a:lnTo>
                  <a:pt x="318" y="8622"/>
                </a:lnTo>
                <a:lnTo>
                  <a:pt x="489" y="8646"/>
                </a:lnTo>
                <a:lnTo>
                  <a:pt x="611" y="8622"/>
                </a:lnTo>
                <a:lnTo>
                  <a:pt x="269" y="8793"/>
                </a:lnTo>
                <a:lnTo>
                  <a:pt x="171" y="8842"/>
                </a:lnTo>
                <a:lnTo>
                  <a:pt x="123" y="8915"/>
                </a:lnTo>
                <a:lnTo>
                  <a:pt x="49" y="8988"/>
                </a:lnTo>
                <a:lnTo>
                  <a:pt x="25" y="9086"/>
                </a:lnTo>
                <a:lnTo>
                  <a:pt x="1" y="9159"/>
                </a:lnTo>
                <a:lnTo>
                  <a:pt x="1" y="9257"/>
                </a:lnTo>
                <a:lnTo>
                  <a:pt x="1" y="9355"/>
                </a:lnTo>
                <a:lnTo>
                  <a:pt x="49" y="9452"/>
                </a:lnTo>
                <a:lnTo>
                  <a:pt x="123" y="9575"/>
                </a:lnTo>
                <a:lnTo>
                  <a:pt x="220" y="9648"/>
                </a:lnTo>
                <a:lnTo>
                  <a:pt x="342" y="9697"/>
                </a:lnTo>
                <a:lnTo>
                  <a:pt x="489" y="9721"/>
                </a:lnTo>
                <a:lnTo>
                  <a:pt x="587" y="9721"/>
                </a:lnTo>
                <a:lnTo>
                  <a:pt x="684" y="9672"/>
                </a:lnTo>
                <a:lnTo>
                  <a:pt x="855" y="9599"/>
                </a:lnTo>
                <a:lnTo>
                  <a:pt x="782" y="9721"/>
                </a:lnTo>
                <a:lnTo>
                  <a:pt x="758" y="9868"/>
                </a:lnTo>
                <a:lnTo>
                  <a:pt x="782" y="10014"/>
                </a:lnTo>
                <a:lnTo>
                  <a:pt x="831" y="10161"/>
                </a:lnTo>
                <a:lnTo>
                  <a:pt x="929" y="10258"/>
                </a:lnTo>
                <a:lnTo>
                  <a:pt x="1026" y="10307"/>
                </a:lnTo>
                <a:lnTo>
                  <a:pt x="1124" y="10356"/>
                </a:lnTo>
                <a:lnTo>
                  <a:pt x="1246" y="10380"/>
                </a:lnTo>
                <a:lnTo>
                  <a:pt x="1393" y="10356"/>
                </a:lnTo>
                <a:lnTo>
                  <a:pt x="1515" y="10283"/>
                </a:lnTo>
                <a:lnTo>
                  <a:pt x="6082" y="7303"/>
                </a:lnTo>
                <a:lnTo>
                  <a:pt x="6546" y="7523"/>
                </a:lnTo>
                <a:lnTo>
                  <a:pt x="7108" y="7743"/>
                </a:lnTo>
                <a:lnTo>
                  <a:pt x="7791" y="7987"/>
                </a:lnTo>
                <a:lnTo>
                  <a:pt x="8524" y="8207"/>
                </a:lnTo>
                <a:lnTo>
                  <a:pt x="9306" y="8402"/>
                </a:lnTo>
                <a:lnTo>
                  <a:pt x="10087" y="8549"/>
                </a:lnTo>
                <a:lnTo>
                  <a:pt x="10454" y="8598"/>
                </a:lnTo>
                <a:lnTo>
                  <a:pt x="10820" y="8646"/>
                </a:lnTo>
                <a:lnTo>
                  <a:pt x="11528" y="8646"/>
                </a:lnTo>
                <a:lnTo>
                  <a:pt x="12212" y="10356"/>
                </a:lnTo>
                <a:lnTo>
                  <a:pt x="12261" y="10405"/>
                </a:lnTo>
                <a:lnTo>
                  <a:pt x="12310" y="10454"/>
                </a:lnTo>
                <a:lnTo>
                  <a:pt x="12383" y="10478"/>
                </a:lnTo>
                <a:lnTo>
                  <a:pt x="12456" y="10503"/>
                </a:lnTo>
                <a:lnTo>
                  <a:pt x="13384" y="10503"/>
                </a:lnTo>
                <a:lnTo>
                  <a:pt x="13482" y="10478"/>
                </a:lnTo>
                <a:lnTo>
                  <a:pt x="13555" y="10454"/>
                </a:lnTo>
                <a:lnTo>
                  <a:pt x="13604" y="10405"/>
                </a:lnTo>
                <a:lnTo>
                  <a:pt x="13629" y="10332"/>
                </a:lnTo>
                <a:lnTo>
                  <a:pt x="13629" y="10234"/>
                </a:lnTo>
                <a:lnTo>
                  <a:pt x="13580" y="10161"/>
                </a:lnTo>
                <a:lnTo>
                  <a:pt x="13506" y="10087"/>
                </a:lnTo>
                <a:lnTo>
                  <a:pt x="13409" y="10087"/>
                </a:lnTo>
                <a:lnTo>
                  <a:pt x="12603" y="10014"/>
                </a:lnTo>
                <a:lnTo>
                  <a:pt x="12163" y="8646"/>
                </a:lnTo>
                <a:lnTo>
                  <a:pt x="12700" y="8598"/>
                </a:lnTo>
                <a:lnTo>
                  <a:pt x="13067" y="8549"/>
                </a:lnTo>
                <a:lnTo>
                  <a:pt x="13482" y="8475"/>
                </a:lnTo>
                <a:lnTo>
                  <a:pt x="13922" y="8378"/>
                </a:lnTo>
                <a:lnTo>
                  <a:pt x="14386" y="8280"/>
                </a:lnTo>
                <a:lnTo>
                  <a:pt x="14874" y="8109"/>
                </a:lnTo>
                <a:lnTo>
                  <a:pt x="15363" y="7914"/>
                </a:lnTo>
                <a:lnTo>
                  <a:pt x="15827" y="7670"/>
                </a:lnTo>
                <a:lnTo>
                  <a:pt x="16046" y="7547"/>
                </a:lnTo>
                <a:lnTo>
                  <a:pt x="16291" y="7376"/>
                </a:lnTo>
                <a:lnTo>
                  <a:pt x="16486" y="7205"/>
                </a:lnTo>
                <a:lnTo>
                  <a:pt x="16681" y="7035"/>
                </a:lnTo>
                <a:lnTo>
                  <a:pt x="16877" y="6839"/>
                </a:lnTo>
                <a:lnTo>
                  <a:pt x="17072" y="6619"/>
                </a:lnTo>
                <a:lnTo>
                  <a:pt x="17219" y="6375"/>
                </a:lnTo>
                <a:lnTo>
                  <a:pt x="17365" y="6131"/>
                </a:lnTo>
                <a:lnTo>
                  <a:pt x="17512" y="5862"/>
                </a:lnTo>
                <a:lnTo>
                  <a:pt x="17610" y="5569"/>
                </a:lnTo>
                <a:lnTo>
                  <a:pt x="17707" y="5276"/>
                </a:lnTo>
                <a:lnTo>
                  <a:pt x="17780" y="4959"/>
                </a:lnTo>
                <a:lnTo>
                  <a:pt x="17829" y="4592"/>
                </a:lnTo>
                <a:lnTo>
                  <a:pt x="17854" y="4226"/>
                </a:lnTo>
                <a:lnTo>
                  <a:pt x="17854" y="3884"/>
                </a:lnTo>
                <a:lnTo>
                  <a:pt x="17829" y="3444"/>
                </a:lnTo>
                <a:lnTo>
                  <a:pt x="17829" y="2980"/>
                </a:lnTo>
                <a:lnTo>
                  <a:pt x="17829" y="2760"/>
                </a:lnTo>
                <a:lnTo>
                  <a:pt x="17878" y="2590"/>
                </a:lnTo>
                <a:lnTo>
                  <a:pt x="18440" y="2370"/>
                </a:lnTo>
                <a:lnTo>
                  <a:pt x="18733" y="2272"/>
                </a:lnTo>
                <a:lnTo>
                  <a:pt x="18293" y="2125"/>
                </a:lnTo>
                <a:lnTo>
                  <a:pt x="18586" y="1979"/>
                </a:lnTo>
                <a:lnTo>
                  <a:pt x="18855" y="1857"/>
                </a:lnTo>
                <a:lnTo>
                  <a:pt x="18953" y="1808"/>
                </a:lnTo>
                <a:lnTo>
                  <a:pt x="19002" y="1759"/>
                </a:lnTo>
                <a:lnTo>
                  <a:pt x="19002" y="1710"/>
                </a:lnTo>
                <a:lnTo>
                  <a:pt x="18953" y="1686"/>
                </a:lnTo>
                <a:lnTo>
                  <a:pt x="18000" y="1271"/>
                </a:lnTo>
                <a:lnTo>
                  <a:pt x="17780" y="1026"/>
                </a:lnTo>
                <a:lnTo>
                  <a:pt x="17561" y="782"/>
                </a:lnTo>
                <a:lnTo>
                  <a:pt x="17243" y="514"/>
                </a:lnTo>
                <a:lnTo>
                  <a:pt x="17048" y="391"/>
                </a:lnTo>
                <a:lnTo>
                  <a:pt x="16852" y="269"/>
                </a:lnTo>
                <a:lnTo>
                  <a:pt x="16633" y="172"/>
                </a:lnTo>
                <a:lnTo>
                  <a:pt x="16413" y="98"/>
                </a:lnTo>
                <a:lnTo>
                  <a:pt x="16169" y="25"/>
                </a:lnTo>
                <a:lnTo>
                  <a:pt x="15924" y="1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Nhóm 13">
            <a:extLst>
              <a:ext uri="{FF2B5EF4-FFF2-40B4-BE49-F238E27FC236}">
                <a16:creationId xmlns:a16="http://schemas.microsoft.com/office/drawing/2014/main" id="{5A49C3E4-32FC-415B-B0A0-356A49F60C39}"/>
              </a:ext>
            </a:extLst>
          </p:cNvPr>
          <p:cNvGrpSpPr/>
          <p:nvPr/>
        </p:nvGrpSpPr>
        <p:grpSpPr>
          <a:xfrm>
            <a:off x="5675243" y="2428277"/>
            <a:ext cx="2271617" cy="1061829"/>
            <a:chOff x="6997439" y="2348815"/>
            <a:chExt cx="3028822" cy="1415770"/>
          </a:xfrm>
        </p:grpSpPr>
        <p:sp>
          <p:nvSpPr>
            <p:cNvPr id="17" name="Google Shape;157;p20">
              <a:extLst>
                <a:ext uri="{FF2B5EF4-FFF2-40B4-BE49-F238E27FC236}">
                  <a16:creationId xmlns:a16="http://schemas.microsoft.com/office/drawing/2014/main" id="{68EA85BB-1601-4E2D-ADD0-C19C55EB126D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8" name="Hộp Văn bản 17">
              <a:extLst>
                <a:ext uri="{FF2B5EF4-FFF2-40B4-BE49-F238E27FC236}">
                  <a16:creationId xmlns:a16="http://schemas.microsoft.com/office/drawing/2014/main" id="{A9806B95-6633-468E-AD43-6EB5B873C8E4}"/>
                </a:ext>
              </a:extLst>
            </p:cNvPr>
            <p:cNvSpPr txBox="1"/>
            <p:nvPr/>
          </p:nvSpPr>
          <p:spPr>
            <a:xfrm>
              <a:off x="7540034" y="2751137"/>
              <a:ext cx="216201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</a:rPr>
                <a:t>Vận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</a:rPr>
                <a:t>dụng</a:t>
              </a:r>
              <a:r>
                <a:rPr lang="en-US" sz="2400" b="1" dirty="0">
                  <a:solidFill>
                    <a:srgbClr val="002060"/>
                  </a:solidFill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3335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1428750" y="628650"/>
            <a:ext cx="3143250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593265" y="1863382"/>
            <a:ext cx="173133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Mở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đầu</a:t>
            </a:r>
            <a:endParaRPr lang="en-US" sz="3600" dirty="0"/>
          </a:p>
        </p:txBody>
      </p:sp>
      <p:pic>
        <p:nvPicPr>
          <p:cNvPr id="6" name="Hình ảnh 5">
            <a:extLst>
              <a:ext uri="{FF2B5EF4-FFF2-40B4-BE49-F238E27FC236}">
                <a16:creationId xmlns:a16="http://schemas.microsoft.com/office/drawing/2014/main" id="{C4143E7E-651B-40FB-A4A2-3F088BFE4B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1" t="12222" r="20015" b="20370"/>
          <a:stretch/>
        </p:blipFill>
        <p:spPr>
          <a:xfrm>
            <a:off x="5276850" y="2633787"/>
            <a:ext cx="2305049" cy="223148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44939870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203598"/>
            <a:ext cx="2438095" cy="2438095"/>
          </a:xfrm>
          <a:prstGeom prst="rect">
            <a:avLst/>
          </a:prstGeom>
        </p:spPr>
      </p:pic>
      <p:sp>
        <p:nvSpPr>
          <p:cNvPr id="7" name="Flowchart: Alternate Process 6"/>
          <p:cNvSpPr/>
          <p:nvPr/>
        </p:nvSpPr>
        <p:spPr>
          <a:xfrm>
            <a:off x="3527376" y="1203598"/>
            <a:ext cx="5184576" cy="2376264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3851920" y="1504950"/>
            <a:ext cx="48600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Nếu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tháng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bố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mẹ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200.000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đồng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em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chi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số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tiền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như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thế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nào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?</a:t>
            </a:r>
            <a:endParaRPr lang="en-US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386501"/>
      </p:ext>
    </p:extLst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>
            <a:extLst>
              <a:ext uri="{FF2B5EF4-FFF2-40B4-BE49-F238E27FC236}">
                <a16:creationId xmlns:a16="http://schemas.microsoft.com/office/drawing/2014/main" id="{1B5961C5-DB66-4827-8F47-DEDC8973BB5E}"/>
              </a:ext>
            </a:extLst>
          </p:cNvPr>
          <p:cNvSpPr/>
          <p:nvPr/>
        </p:nvSpPr>
        <p:spPr>
          <a:xfrm>
            <a:off x="2133600" y="918220"/>
            <a:ext cx="6629400" cy="3446512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Để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những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món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đồ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đó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chúng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ta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cần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khoản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tiết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kiệm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cách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đơn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giản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nhất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chúng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ta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phải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biết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cách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lý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800" dirty="0">
              <a:solidFill>
                <a:srgbClr val="002060"/>
              </a:solidFill>
            </a:endParaRPr>
          </a:p>
        </p:txBody>
      </p:sp>
      <p:pic>
        <p:nvPicPr>
          <p:cNvPr id="3" name="图片 3">
            <a:extLst>
              <a:ext uri="{FF2B5EF4-FFF2-40B4-BE49-F238E27FC236}">
                <a16:creationId xmlns:a16="http://schemas.microsoft.com/office/drawing/2014/main" id="{E0731574-3B53-448E-A8B8-9380A2CDF18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285750"/>
            <a:ext cx="2355726" cy="2355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952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74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E6B765C-E492-4D9D-B326-A1DF01AF5D4B}"/>
              </a:ext>
            </a:extLst>
          </p:cNvPr>
          <p:cNvSpPr/>
          <p:nvPr/>
        </p:nvSpPr>
        <p:spPr>
          <a:xfrm>
            <a:off x="576525" y="2356527"/>
            <a:ext cx="85674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QUẢN LÍ TÀI CHÍNH CÁ NHÂN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C864D8-94FF-41B2-991B-05EF775C1920}"/>
              </a:ext>
            </a:extLst>
          </p:cNvPr>
          <p:cNvSpPr/>
          <p:nvPr/>
        </p:nvSpPr>
        <p:spPr>
          <a:xfrm>
            <a:off x="3453373" y="1588797"/>
            <a:ext cx="231345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CHỦ ĐỀ 1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C6D747D-C415-4964-A59E-F785BB764022}"/>
              </a:ext>
            </a:extLst>
          </p:cNvPr>
          <p:cNvSpPr/>
          <p:nvPr/>
        </p:nvSpPr>
        <p:spPr>
          <a:xfrm>
            <a:off x="-990600" y="943258"/>
            <a:ext cx="11201400" cy="56169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3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THỰC HÀNH VÀ TRẢI NGHIỆM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2EA59C7-7EED-485B-A9ED-438A79DA8CB3}"/>
              </a:ext>
            </a:extLst>
          </p:cNvPr>
          <p:cNvSpPr/>
          <p:nvPr/>
        </p:nvSpPr>
        <p:spPr>
          <a:xfrm>
            <a:off x="3409627" y="211271"/>
            <a:ext cx="2509341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33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CHƯƠNG II</a:t>
            </a:r>
          </a:p>
        </p:txBody>
      </p:sp>
      <p:sp>
        <p:nvSpPr>
          <p:cNvPr id="9" name="Hình chữ nhật 8">
            <a:extLst>
              <a:ext uri="{FF2B5EF4-FFF2-40B4-BE49-F238E27FC236}">
                <a16:creationId xmlns:a16="http://schemas.microsoft.com/office/drawing/2014/main" id="{B373F0C2-A895-4718-B076-FA6AE686B6F1}"/>
              </a:ext>
            </a:extLst>
          </p:cNvPr>
          <p:cNvSpPr/>
          <p:nvPr/>
        </p:nvSpPr>
        <p:spPr>
          <a:xfrm>
            <a:off x="3692304" y="3174653"/>
            <a:ext cx="1759392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405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5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405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1)</a:t>
            </a:r>
            <a:endParaRPr lang="vi-VN" sz="405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16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7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8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3">
            <a:extLst>
              <a:ext uri="{FF2B5EF4-FFF2-40B4-BE49-F238E27FC236}">
                <a16:creationId xmlns:a16="http://schemas.microsoft.com/office/drawing/2014/main" id="{0C81B1BA-6359-44B1-BEFD-3FF3F80F51B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8600" y="2328396"/>
            <a:ext cx="3471214" cy="2878760"/>
          </a:xfrm>
          <a:prstGeom prst="rect">
            <a:avLst/>
          </a:prstGeom>
        </p:spPr>
      </p:pic>
      <p:pic>
        <p:nvPicPr>
          <p:cNvPr id="6" name="图片 2">
            <a:extLst>
              <a:ext uri="{FF2B5EF4-FFF2-40B4-BE49-F238E27FC236}">
                <a16:creationId xmlns:a16="http://schemas.microsoft.com/office/drawing/2014/main" id="{77816E61-5447-4F41-91BD-2B6EA7C138C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7" r="6732" b="25294"/>
          <a:stretch/>
        </p:blipFill>
        <p:spPr>
          <a:xfrm>
            <a:off x="-228600" y="-110889"/>
            <a:ext cx="3794760" cy="180352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122E720-E8D3-4525-9BEE-0C4514FFE6F0}"/>
              </a:ext>
            </a:extLst>
          </p:cNvPr>
          <p:cNvSpPr txBox="1"/>
          <p:nvPr/>
        </p:nvSpPr>
        <p:spPr>
          <a:xfrm>
            <a:off x="381000" y="742950"/>
            <a:ext cx="194155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endParaRPr lang="en-US" sz="36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Notched Right Arrow 8">
            <a:extLst>
              <a:ext uri="{FF2B5EF4-FFF2-40B4-BE49-F238E27FC236}">
                <a16:creationId xmlns:a16="http://schemas.microsoft.com/office/drawing/2014/main" id="{6DD7CCF2-C4E2-43D9-9084-B61D1350CB14}"/>
              </a:ext>
            </a:extLst>
          </p:cNvPr>
          <p:cNvSpPr/>
          <p:nvPr/>
        </p:nvSpPr>
        <p:spPr>
          <a:xfrm>
            <a:off x="3534010" y="996590"/>
            <a:ext cx="616387" cy="365760"/>
          </a:xfrm>
          <a:prstGeom prst="notchedRightArrow">
            <a:avLst/>
          </a:prstGeom>
          <a:solidFill>
            <a:srgbClr val="C20316"/>
          </a:solidFill>
          <a:ln>
            <a:solidFill>
              <a:srgbClr val="C702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Notched Right Arrow 9">
            <a:extLst>
              <a:ext uri="{FF2B5EF4-FFF2-40B4-BE49-F238E27FC236}">
                <a16:creationId xmlns:a16="http://schemas.microsoft.com/office/drawing/2014/main" id="{84015410-91C7-4004-8F9A-EAE7F0DB45E8}"/>
              </a:ext>
            </a:extLst>
          </p:cNvPr>
          <p:cNvSpPr/>
          <p:nvPr/>
        </p:nvSpPr>
        <p:spPr>
          <a:xfrm>
            <a:off x="3496437" y="2245193"/>
            <a:ext cx="616387" cy="365760"/>
          </a:xfrm>
          <a:prstGeom prst="notchedRightArrow">
            <a:avLst/>
          </a:prstGeom>
          <a:solidFill>
            <a:srgbClr val="FF9409"/>
          </a:solidFill>
          <a:ln>
            <a:solidFill>
              <a:srgbClr val="FF94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13D68F-A6AB-4A45-9B7A-AA968F1C9F1A}"/>
              </a:ext>
            </a:extLst>
          </p:cNvPr>
          <p:cNvSpPr/>
          <p:nvPr/>
        </p:nvSpPr>
        <p:spPr>
          <a:xfrm>
            <a:off x="4384925" y="824854"/>
            <a:ext cx="4276141" cy="7092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tầm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trọng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lí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tài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chính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cuộc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sống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hàng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ngày</a:t>
            </a:r>
            <a:endParaRPr lang="en-US" sz="21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E9449F-2F06-4554-B549-8130169E5785}"/>
              </a:ext>
            </a:extLst>
          </p:cNvPr>
          <p:cNvSpPr/>
          <p:nvPr/>
        </p:nvSpPr>
        <p:spPr>
          <a:xfrm>
            <a:off x="4353474" y="3867150"/>
            <a:ext cx="4307592" cy="670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Bước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đầu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lập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kế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hoạch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thân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gia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đình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B97D3BF-22E5-4F31-B56C-E53862471560}"/>
              </a:ext>
            </a:extLst>
          </p:cNvPr>
          <p:cNvSpPr txBox="1"/>
          <p:nvPr/>
        </p:nvSpPr>
        <p:spPr>
          <a:xfrm>
            <a:off x="4304132" y="2169705"/>
            <a:ext cx="4572000" cy="12631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Hiểu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được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niệm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cơ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lí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tài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tài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tài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chính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nhân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lí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nhập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nhân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lí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chi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tiêu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nhân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Notched Right Arrow 9">
            <a:extLst>
              <a:ext uri="{FF2B5EF4-FFF2-40B4-BE49-F238E27FC236}">
                <a16:creationId xmlns:a16="http://schemas.microsoft.com/office/drawing/2014/main" id="{5972AEED-593E-4F70-9FF9-ABC60C0ABA62}"/>
              </a:ext>
            </a:extLst>
          </p:cNvPr>
          <p:cNvSpPr/>
          <p:nvPr/>
        </p:nvSpPr>
        <p:spPr>
          <a:xfrm>
            <a:off x="3496437" y="3986864"/>
            <a:ext cx="616387" cy="365760"/>
          </a:xfrm>
          <a:prstGeom prst="notchedRightArrow">
            <a:avLst/>
          </a:prstGeom>
          <a:solidFill>
            <a:srgbClr val="FF9409"/>
          </a:solidFill>
          <a:ln>
            <a:solidFill>
              <a:srgbClr val="FF940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244907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726620" y="996043"/>
            <a:ext cx="3237355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963976" y="1802888"/>
            <a:ext cx="46781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Hình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thành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kiến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endParaRPr lang="en-US" sz="3600" dirty="0">
              <a:solidFill>
                <a:prstClr val="black"/>
              </a:solidFill>
            </a:endParaRPr>
          </a:p>
        </p:txBody>
      </p:sp>
      <p:pic>
        <p:nvPicPr>
          <p:cNvPr id="4" name="Hình ảnh 3" descr="Ảnh có chứa văn bản, bảng trắng&#10;&#10;Mô tả được tạo tự động">
            <a:extLst>
              <a:ext uri="{FF2B5EF4-FFF2-40B4-BE49-F238E27FC236}">
                <a16:creationId xmlns:a16="http://schemas.microsoft.com/office/drawing/2014/main" id="{887EE42C-D077-4645-BBF8-B59F43E898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073" y="2674299"/>
            <a:ext cx="2186740" cy="2186740"/>
          </a:xfrm>
          <a:prstGeom prst="rect">
            <a:avLst/>
          </a:prstGeom>
        </p:spPr>
      </p:pic>
      <p:sp>
        <p:nvSpPr>
          <p:cNvPr id="6" name="Google Shape;157;p20">
            <a:extLst>
              <a:ext uri="{FF2B5EF4-FFF2-40B4-BE49-F238E27FC236}">
                <a16:creationId xmlns:a16="http://schemas.microsoft.com/office/drawing/2014/main" id="{549CE1D0-6956-4876-8361-E0F1378BD373}"/>
              </a:ext>
            </a:extLst>
          </p:cNvPr>
          <p:cNvSpPr/>
          <p:nvPr/>
        </p:nvSpPr>
        <p:spPr>
          <a:xfrm>
            <a:off x="3963976" y="695755"/>
            <a:ext cx="1063185" cy="600576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  <p:sp>
        <p:nvSpPr>
          <p:cNvPr id="7" name="Google Shape;163;p20">
            <a:extLst>
              <a:ext uri="{FF2B5EF4-FFF2-40B4-BE49-F238E27FC236}">
                <a16:creationId xmlns:a16="http://schemas.microsoft.com/office/drawing/2014/main" id="{9EF570CD-1298-405C-894A-213B5893CEEA}"/>
              </a:ext>
            </a:extLst>
          </p:cNvPr>
          <p:cNvSpPr/>
          <p:nvPr/>
        </p:nvSpPr>
        <p:spPr>
          <a:xfrm>
            <a:off x="4996984" y="454668"/>
            <a:ext cx="522521" cy="295194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  <p:sp>
        <p:nvSpPr>
          <p:cNvPr id="8" name="Google Shape;157;p20">
            <a:extLst>
              <a:ext uri="{FF2B5EF4-FFF2-40B4-BE49-F238E27FC236}">
                <a16:creationId xmlns:a16="http://schemas.microsoft.com/office/drawing/2014/main" id="{73F07BD9-D0A3-45DF-92E3-95CBDA06D588}"/>
              </a:ext>
            </a:extLst>
          </p:cNvPr>
          <p:cNvSpPr/>
          <p:nvPr/>
        </p:nvSpPr>
        <p:spPr>
          <a:xfrm>
            <a:off x="5661293" y="864603"/>
            <a:ext cx="1283501" cy="685007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</p:spTree>
    <p:extLst>
      <p:ext uri="{BB962C8B-B14F-4D97-AF65-F5344CB8AC3E}">
        <p14:creationId xmlns:p14="http://schemas.microsoft.com/office/powerpoint/2010/main" val="214892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D60F245-F6FC-430E-BBE3-75F53AED5309}"/>
              </a:ext>
            </a:extLst>
          </p:cNvPr>
          <p:cNvSpPr/>
          <p:nvPr/>
        </p:nvSpPr>
        <p:spPr>
          <a:xfrm>
            <a:off x="138491" y="438526"/>
            <a:ext cx="4588115" cy="556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fr-FR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fr-FR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fr-FR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dung</a:t>
            </a:r>
            <a:r>
              <a:rPr lang="fr-FR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fr-FR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fr-FR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fr-FR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endParaRPr lang="en-US" sz="28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104EB1C-C225-4F2B-A69C-568760376BE4}"/>
              </a:ext>
            </a:extLst>
          </p:cNvPr>
          <p:cNvSpPr/>
          <p:nvPr/>
        </p:nvSpPr>
        <p:spPr>
          <a:xfrm>
            <a:off x="88874" y="863371"/>
            <a:ext cx="8318303" cy="556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endParaRPr lang="en-US" sz="28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9C39E48-BE60-4C59-AF9F-2EABD624B696}"/>
              </a:ext>
            </a:extLst>
          </p:cNvPr>
          <p:cNvSpPr/>
          <p:nvPr/>
        </p:nvSpPr>
        <p:spPr>
          <a:xfrm>
            <a:off x="438026" y="1475165"/>
            <a:ext cx="7620000" cy="329685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</a:rPr>
              <a:t>Nhiệm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vụ</a:t>
            </a:r>
            <a:endParaRPr lang="en-US" sz="2800" b="1" dirty="0">
              <a:solidFill>
                <a:srgbClr val="002060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en-US" sz="2800" dirty="0" err="1">
                <a:solidFill>
                  <a:srgbClr val="002060"/>
                </a:solidFill>
              </a:rPr>
              <a:t>Nhóm</a:t>
            </a:r>
            <a:r>
              <a:rPr lang="en-US" sz="2800" dirty="0">
                <a:solidFill>
                  <a:srgbClr val="002060"/>
                </a:solidFill>
              </a:rPr>
              <a:t> 1 + 2: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ầm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cuộc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 + 4: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ác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457200" indent="-457200" algn="just">
              <a:buFont typeface="Wingdings" panose="05000000000000000000" pitchFamily="2" charset="2"/>
              <a:buChar char="v"/>
            </a:pPr>
            <a:r>
              <a:rPr lang="en-US" sz="2800" dirty="0" err="1">
                <a:solidFill>
                  <a:srgbClr val="002060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Thời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gian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5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phút</a:t>
            </a:r>
            <a:endParaRPr lang="en-US" sz="2800" dirty="0">
              <a:solidFill>
                <a:srgbClr val="002060"/>
              </a:solidFill>
              <a:effectLst/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endParaRPr lang="en-US" sz="2800" dirty="0"/>
          </a:p>
        </p:txBody>
      </p:sp>
      <p:pic>
        <p:nvPicPr>
          <p:cNvPr id="5" name="Picture 4" descr="OPL20U25GSXzBJYl68kk8uQGfFKzs7yb1M4KJWUiLk6ZEvGF+qCIPSnY57AbBFCvTW15.20022.168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69CB8898-C589-411C-849B-6C71E58F40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490" y="716743"/>
            <a:ext cx="1247019" cy="1247019"/>
          </a:xfrm>
          <a:prstGeom prst="rect">
            <a:avLst/>
          </a:prstGeom>
        </p:spPr>
      </p:pic>
      <p:pic>
        <p:nvPicPr>
          <p:cNvPr id="9" name="5 Minute Timer (Nho)">
            <a:hlinkClick r:id="" action="ppaction://media"/>
            <a:extLst>
              <a:ext uri="{FF2B5EF4-FFF2-40B4-BE49-F238E27FC236}">
                <a16:creationId xmlns:a16="http://schemas.microsoft.com/office/drawing/2014/main" id="{4D80F96C-A178-460C-B11F-B4CBF202185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72368" y="3892275"/>
            <a:ext cx="1433141" cy="83332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7A493B6-415C-40F8-9ABF-10F63026D038}"/>
              </a:ext>
            </a:extLst>
          </p:cNvPr>
          <p:cNvSpPr txBox="1"/>
          <p:nvPr/>
        </p:nvSpPr>
        <p:spPr>
          <a:xfrm>
            <a:off x="-685470" y="13681"/>
            <a:ext cx="84439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CHỦ ĐỀ 1. QUẢN LÍ TÀI CHÍNH CÁ NHÂN</a:t>
            </a:r>
          </a:p>
        </p:txBody>
      </p:sp>
    </p:spTree>
    <p:extLst>
      <p:ext uri="{BB962C8B-B14F-4D97-AF65-F5344CB8AC3E}">
        <p14:creationId xmlns:p14="http://schemas.microsoft.com/office/powerpoint/2010/main" val="1012947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3ECB3C1-BA28-45DA-9B80-1B0FDAC94404}"/>
              </a:ext>
            </a:extLst>
          </p:cNvPr>
          <p:cNvSpPr/>
          <p:nvPr/>
        </p:nvSpPr>
        <p:spPr>
          <a:xfrm>
            <a:off x="76200" y="361950"/>
            <a:ext cx="8991600" cy="4774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trò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tài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chính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ảnh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hưởng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cuộc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Xã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hội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ngày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càng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phát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triển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đòi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hỏi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đang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bị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sớm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kiến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bản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trò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đồng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tiền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thái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đúng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đắn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tiền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tệm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biết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trân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455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614FB98-3561-45D2-B56B-B5E486F182DC}"/>
              </a:ext>
            </a:extLst>
          </p:cNvPr>
          <p:cNvSpPr/>
          <p:nvPr/>
        </p:nvSpPr>
        <p:spPr>
          <a:xfrm>
            <a:off x="228600" y="1352550"/>
            <a:ext cx="8458200" cy="1948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Tài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chính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nhân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algn="just"/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lũy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1992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81E3DBC-2EF7-4576-AE2A-C06F6A017C7E}"/>
              </a:ext>
            </a:extLst>
          </p:cNvPr>
          <p:cNvSpPr/>
          <p:nvPr/>
        </p:nvSpPr>
        <p:spPr>
          <a:xfrm>
            <a:off x="314164" y="666750"/>
            <a:ext cx="8515672" cy="3241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lí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tài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chính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nhân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ngữ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ra.</a:t>
            </a:r>
          </a:p>
          <a:p>
            <a:pPr algn="just"/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78468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CA255EAA-791E-495B-97B9-B5304BB0B857}"/>
              </a:ext>
            </a:extLst>
          </p:cNvPr>
          <p:cNvGrpSpPr/>
          <p:nvPr/>
        </p:nvGrpSpPr>
        <p:grpSpPr>
          <a:xfrm>
            <a:off x="573694" y="1571421"/>
            <a:ext cx="3858373" cy="2882482"/>
            <a:chOff x="342897" y="775416"/>
            <a:chExt cx="3858373" cy="2882482"/>
          </a:xfrm>
        </p:grpSpPr>
        <p:sp>
          <p:nvSpPr>
            <p:cNvPr id="12" name="矩形 26">
              <a:extLst>
                <a:ext uri="{FF2B5EF4-FFF2-40B4-BE49-F238E27FC236}">
                  <a16:creationId xmlns:a16="http://schemas.microsoft.com/office/drawing/2014/main" id="{67904B0E-BB39-42B1-89AC-15DDF8BAE71B}"/>
                </a:ext>
              </a:extLst>
            </p:cNvPr>
            <p:cNvSpPr/>
            <p:nvPr/>
          </p:nvSpPr>
          <p:spPr>
            <a:xfrm>
              <a:off x="342897" y="945039"/>
              <a:ext cx="3637961" cy="271285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 marL="342900" lvl="0" indent="-342900" algn="just">
                <a:buFont typeface="Arial" panose="020B0604020202020204" pitchFamily="34" charset="0"/>
                <a:buChar char="•"/>
              </a:pPr>
              <a:r>
                <a:rPr lang="nl-NL" sz="2400" b="1" dirty="0">
                  <a:solidFill>
                    <a:schemeClr val="tx2"/>
                  </a:solidFill>
                  <a:latin typeface="Times New Roman" pitchFamily="18" charset="0"/>
                  <a:cs typeface="Times New Roman" pitchFamily="18" charset="0"/>
                </a:rPr>
                <a:t>Quản lí thu nhập cá nhân </a:t>
              </a:r>
              <a:r>
                <a:rPr lang="nl-NL" sz="2400" dirty="0">
                  <a:solidFill>
                    <a:schemeClr val="tx2"/>
                  </a:solidFill>
                  <a:latin typeface="Times New Roman" pitchFamily="18" charset="0"/>
                  <a:cs typeface="Times New Roman" pitchFamily="18" charset="0"/>
                </a:rPr>
                <a:t>chủ yếu là duy trì ổn định nguồn thu nhập của cá nhân và tìm cách tăng thêm nguồn thu nhập đó.</a:t>
              </a:r>
              <a:endParaRPr lang="en-US" sz="24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just">
                <a:lnSpc>
                  <a:spcPct val="120000"/>
                </a:lnSpc>
              </a:pPr>
              <a:endParaRPr lang="zh-CN" alt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矩形: 圆角 4">
              <a:extLst>
                <a:ext uri="{FF2B5EF4-FFF2-40B4-BE49-F238E27FC236}">
                  <a16:creationId xmlns:a16="http://schemas.microsoft.com/office/drawing/2014/main" id="{AF9B4154-7D86-4943-A9B2-CB2E06646F3F}"/>
                </a:ext>
              </a:extLst>
            </p:cNvPr>
            <p:cNvSpPr/>
            <p:nvPr/>
          </p:nvSpPr>
          <p:spPr>
            <a:xfrm>
              <a:off x="342899" y="775416"/>
              <a:ext cx="3858371" cy="2721964"/>
            </a:xfrm>
            <a:prstGeom prst="roundRect">
              <a:avLst/>
            </a:prstGeom>
            <a:noFill/>
            <a:ln w="19050">
              <a:solidFill>
                <a:srgbClr val="FFC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85A9C948-753D-4529-A5FC-DEFF687063D8}"/>
              </a:ext>
            </a:extLst>
          </p:cNvPr>
          <p:cNvSpPr/>
          <p:nvPr/>
        </p:nvSpPr>
        <p:spPr>
          <a:xfrm>
            <a:off x="1595393" y="602550"/>
            <a:ext cx="5673348" cy="13542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lí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tài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chính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nhân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36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36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8336E39-38F9-4961-B41B-1F57244FEB02}"/>
              </a:ext>
            </a:extLst>
          </p:cNvPr>
          <p:cNvGrpSpPr/>
          <p:nvPr/>
        </p:nvGrpSpPr>
        <p:grpSpPr>
          <a:xfrm>
            <a:off x="4876800" y="1397785"/>
            <a:ext cx="3858372" cy="2895600"/>
            <a:chOff x="3596630" y="745795"/>
            <a:chExt cx="3308734" cy="1559801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62A2928E-1787-4C85-9931-5921DCA03321}"/>
                </a:ext>
              </a:extLst>
            </p:cNvPr>
            <p:cNvGrpSpPr/>
            <p:nvPr/>
          </p:nvGrpSpPr>
          <p:grpSpPr>
            <a:xfrm>
              <a:off x="3596631" y="745795"/>
              <a:ext cx="3308733" cy="1559801"/>
              <a:chOff x="3924300" y="683708"/>
              <a:chExt cx="3308733" cy="1559801"/>
            </a:xfrm>
          </p:grpSpPr>
          <p:sp>
            <p:nvSpPr>
              <p:cNvPr id="27" name="矩形 27">
                <a:extLst>
                  <a:ext uri="{FF2B5EF4-FFF2-40B4-BE49-F238E27FC236}">
                    <a16:creationId xmlns:a16="http://schemas.microsoft.com/office/drawing/2014/main" id="{9FE841B3-C39D-4BDD-8D9F-077BC134A69B}"/>
                  </a:ext>
                </a:extLst>
              </p:cNvPr>
              <p:cNvSpPr/>
              <p:nvPr/>
            </p:nvSpPr>
            <p:spPr>
              <a:xfrm>
                <a:off x="4144713" y="683708"/>
                <a:ext cx="2848699" cy="28848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6350"/>
              </a:bodyPr>
              <a:lstStyle/>
              <a:p>
                <a:pPr algn="just">
                  <a:lnSpc>
                    <a:spcPct val="120000"/>
                  </a:lnSpc>
                </a:pPr>
                <a:endParaRPr lang="zh-CN" altLang="en-US" sz="2400" dirty="0">
                  <a:solidFill>
                    <a:srgbClr val="002060"/>
                  </a:solidFill>
                  <a:latin typeface="Times New Roman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8" name="矩形: 圆角 21">
                <a:extLst>
                  <a:ext uri="{FF2B5EF4-FFF2-40B4-BE49-F238E27FC236}">
                    <a16:creationId xmlns:a16="http://schemas.microsoft.com/office/drawing/2014/main" id="{CCCD01F7-4456-482E-9957-61347FF3FFED}"/>
                  </a:ext>
                </a:extLst>
              </p:cNvPr>
              <p:cNvSpPr/>
              <p:nvPr/>
            </p:nvSpPr>
            <p:spPr>
              <a:xfrm>
                <a:off x="3924300" y="760562"/>
                <a:ext cx="3308733" cy="1482947"/>
              </a:xfrm>
              <a:prstGeom prst="roundRect">
                <a:avLst/>
              </a:prstGeom>
              <a:noFill/>
              <a:ln w="19050">
                <a:solidFill>
                  <a:srgbClr val="FF505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4FC72F4-CDCC-42C2-A2C0-8E4C07592D8E}"/>
                </a:ext>
              </a:extLst>
            </p:cNvPr>
            <p:cNvSpPr/>
            <p:nvPr/>
          </p:nvSpPr>
          <p:spPr>
            <a:xfrm>
              <a:off x="3596630" y="821163"/>
              <a:ext cx="3308733" cy="144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lvl="0" indent="-342900" algn="just">
                <a:buFont typeface="Arial" panose="020B0604020202020204" pitchFamily="34" charset="0"/>
                <a:buChar char="•"/>
              </a:pPr>
              <a:r>
                <a:rPr lang="nl-NL" sz="2400" b="1" dirty="0">
                  <a:solidFill>
                    <a:schemeClr val="tx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Quản lí chi tiêu cá nhân</a:t>
              </a:r>
              <a:r>
                <a:rPr lang="nl-NL" sz="2400" dirty="0">
                  <a:solidFill>
                    <a:schemeClr val="tx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chủ yếu là quản lí việc chi tiêu của bản thân (hoặc của gia đình) và quản lí việc vay nợ (ví dụ: vay nợ các tổ chức tín dụng, mua trả góp,...).</a:t>
              </a:r>
              <a:endPara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789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74" y="1131590"/>
            <a:ext cx="2438095" cy="2438095"/>
          </a:xfrm>
          <a:prstGeom prst="rect">
            <a:avLst/>
          </a:prstGeom>
        </p:spPr>
      </p:pic>
      <p:sp>
        <p:nvSpPr>
          <p:cNvPr id="7" name="Flowchart: Alternate Process 6"/>
          <p:cNvSpPr/>
          <p:nvPr/>
        </p:nvSpPr>
        <p:spPr>
          <a:xfrm>
            <a:off x="2520481" y="979190"/>
            <a:ext cx="6530222" cy="2964160"/>
          </a:xfrm>
          <a:prstGeom prst="flowChartAlternateProcess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2684269" y="1322916"/>
            <a:ext cx="6213557" cy="191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vừa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Vậy</a:t>
            </a:r>
            <a:r>
              <a:rPr lang="en-US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169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1E1B6A5-74F0-4293-BDD4-381730814CE3}"/>
              </a:ext>
            </a:extLst>
          </p:cNvPr>
          <p:cNvSpPr/>
          <p:nvPr/>
        </p:nvSpPr>
        <p:spPr>
          <a:xfrm>
            <a:off x="40037" y="342625"/>
            <a:ext cx="7425431" cy="556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nl-NL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Nội dung chính của quản lí tài chính cá nhân</a:t>
            </a:r>
            <a:endParaRPr lang="en-US" sz="28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CBF063A-66B8-48E9-952E-045C7445A434}"/>
              </a:ext>
            </a:extLst>
          </p:cNvPr>
          <p:cNvSpPr/>
          <p:nvPr/>
        </p:nvSpPr>
        <p:spPr>
          <a:xfrm>
            <a:off x="3886" y="685250"/>
            <a:ext cx="7324441" cy="556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2.1. Chi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fr-FR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C43D5E-564C-463E-9737-FF9D4130B640}"/>
              </a:ext>
            </a:extLst>
          </p:cNvPr>
          <p:cNvSpPr txBox="1"/>
          <p:nvPr/>
        </p:nvSpPr>
        <p:spPr>
          <a:xfrm>
            <a:off x="-33416" y="1076744"/>
            <a:ext cx="8863624" cy="9197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6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Ví</a:t>
            </a:r>
            <a:r>
              <a:rPr lang="en-US" sz="2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dụ</a:t>
            </a:r>
            <a:r>
              <a:rPr lang="en-US" sz="2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1: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Kế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hoạch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chi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tiêu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hằng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tháng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gia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đình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chị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Hạnh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bởi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bảng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1E8028-5882-4C74-90A5-064BC0E88F26}"/>
              </a:ext>
            </a:extLst>
          </p:cNvPr>
          <p:cNvSpPr txBox="1"/>
          <p:nvPr/>
        </p:nvSpPr>
        <p:spPr>
          <a:xfrm>
            <a:off x="-91869" y="4313777"/>
            <a:ext cx="8863624" cy="927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Hãy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biết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gia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đình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chị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Hạnh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đã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lí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chi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tiêu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tháng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theo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khoản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mục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chi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phí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nào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2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11">
            <a:extLst>
              <a:ext uri="{FF2B5EF4-FFF2-40B4-BE49-F238E27FC236}">
                <a16:creationId xmlns:a16="http://schemas.microsoft.com/office/drawing/2014/main" id="{710F9D50-552E-4B88-BD1A-9675961A07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2864931"/>
              </p:ext>
            </p:extLst>
          </p:nvPr>
        </p:nvGraphicFramePr>
        <p:xfrm>
          <a:off x="24539" y="1970889"/>
          <a:ext cx="9067800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0407">
                  <a:extLst>
                    <a:ext uri="{9D8B030D-6E8A-4147-A177-3AD203B41FA5}">
                      <a16:colId xmlns:a16="http://schemas.microsoft.com/office/drawing/2014/main" val="1056209236"/>
                    </a:ext>
                  </a:extLst>
                </a:gridCol>
                <a:gridCol w="1357393">
                  <a:extLst>
                    <a:ext uri="{9D8B030D-6E8A-4147-A177-3AD203B41FA5}">
                      <a16:colId xmlns:a16="http://schemas.microsoft.com/office/drawing/2014/main" val="347964853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err="1">
                          <a:latin typeface="Times New Roman" pitchFamily="18" charset="0"/>
                          <a:cs typeface="Times New Roman" pitchFamily="18" charset="0"/>
                        </a:rPr>
                        <a:t>Khoản</a:t>
                      </a:r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 chi </a:t>
                      </a:r>
                      <a:r>
                        <a:rPr lang="en-US" sz="2600" dirty="0" err="1"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err="1">
                          <a:latin typeface="Times New Roman" pitchFamily="18" charset="0"/>
                          <a:cs typeface="Times New Roman" pitchFamily="18" charset="0"/>
                        </a:rPr>
                        <a:t>Tỉ</a:t>
                      </a:r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latin typeface="Times New Roman" pitchFamily="18" charset="0"/>
                          <a:cs typeface="Times New Roman" pitchFamily="18" charset="0"/>
                        </a:rPr>
                        <a:t>lệ</a:t>
                      </a:r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74614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Cho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tập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của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con,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dịch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vụ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y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chăm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sóc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sức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khỏe</a:t>
                      </a:r>
                      <a:endParaRPr lang="en-US" sz="2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37516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Cho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các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nhu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cầu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yếu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73274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Cho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mua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sắm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cá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nhân</a:t>
                      </a:r>
                      <a:endParaRPr lang="en-US" sz="2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9673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Cho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tiết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kiệm</a:t>
                      </a:r>
                      <a:endParaRPr lang="en-US" sz="2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8299779"/>
                  </a:ext>
                </a:extLst>
              </a:tr>
            </a:tbl>
          </a:graphicData>
        </a:graphic>
      </p:graphicFrame>
      <p:grpSp>
        <p:nvGrpSpPr>
          <p:cNvPr id="7" name="Google Shape;1979;p45">
            <a:extLst>
              <a:ext uri="{FF2B5EF4-FFF2-40B4-BE49-F238E27FC236}">
                <a16:creationId xmlns:a16="http://schemas.microsoft.com/office/drawing/2014/main" id="{7AAB4B6C-6B1B-46EE-82A7-977073DFEE9B}"/>
              </a:ext>
            </a:extLst>
          </p:cNvPr>
          <p:cNvGrpSpPr/>
          <p:nvPr/>
        </p:nvGrpSpPr>
        <p:grpSpPr>
          <a:xfrm>
            <a:off x="8265523" y="138168"/>
            <a:ext cx="599315" cy="622799"/>
            <a:chOff x="2475306" y="2531490"/>
            <a:chExt cx="1411927" cy="1922354"/>
          </a:xfrm>
        </p:grpSpPr>
        <p:grpSp>
          <p:nvGrpSpPr>
            <p:cNvPr id="8" name="Google Shape;1980;p45">
              <a:extLst>
                <a:ext uri="{FF2B5EF4-FFF2-40B4-BE49-F238E27FC236}">
                  <a16:creationId xmlns:a16="http://schemas.microsoft.com/office/drawing/2014/main" id="{7CF35191-9286-41CD-B38C-DB70D5780D6D}"/>
                </a:ext>
              </a:extLst>
            </p:cNvPr>
            <p:cNvGrpSpPr/>
            <p:nvPr/>
          </p:nvGrpSpPr>
          <p:grpSpPr>
            <a:xfrm>
              <a:off x="2475306" y="2531490"/>
              <a:ext cx="1411927" cy="1922354"/>
              <a:chOff x="2541781" y="2498527"/>
              <a:chExt cx="1411927" cy="1922354"/>
            </a:xfrm>
          </p:grpSpPr>
          <p:sp>
            <p:nvSpPr>
              <p:cNvPr id="16" name="Google Shape;1981;p45">
                <a:extLst>
                  <a:ext uri="{FF2B5EF4-FFF2-40B4-BE49-F238E27FC236}">
                    <a16:creationId xmlns:a16="http://schemas.microsoft.com/office/drawing/2014/main" id="{5914A559-BCF5-4A3F-AD1E-93CF55E8FD0E}"/>
                  </a:ext>
                </a:extLst>
              </p:cNvPr>
              <p:cNvSpPr/>
              <p:nvPr/>
            </p:nvSpPr>
            <p:spPr>
              <a:xfrm>
                <a:off x="2917943" y="2716062"/>
                <a:ext cx="993735" cy="827487"/>
              </a:xfrm>
              <a:custGeom>
                <a:avLst/>
                <a:gdLst/>
                <a:ahLst/>
                <a:cxnLst/>
                <a:rect l="l" t="t" r="r" b="b"/>
                <a:pathLst>
                  <a:path w="71711" h="59714" extrusionOk="0">
                    <a:moveTo>
                      <a:pt x="62253" y="1"/>
                    </a:moveTo>
                    <a:cubicBezTo>
                      <a:pt x="61871" y="1"/>
                      <a:pt x="61577" y="307"/>
                      <a:pt x="61490" y="652"/>
                    </a:cubicBezTo>
                    <a:cubicBezTo>
                      <a:pt x="61255" y="789"/>
                      <a:pt x="61075" y="1026"/>
                      <a:pt x="61018" y="1381"/>
                    </a:cubicBezTo>
                    <a:cubicBezTo>
                      <a:pt x="60019" y="7474"/>
                      <a:pt x="57902" y="13031"/>
                      <a:pt x="53900" y="17804"/>
                    </a:cubicBezTo>
                    <a:cubicBezTo>
                      <a:pt x="53725" y="18006"/>
                      <a:pt x="53619" y="18262"/>
                      <a:pt x="53602" y="18529"/>
                    </a:cubicBezTo>
                    <a:cubicBezTo>
                      <a:pt x="52923" y="19187"/>
                      <a:pt x="52253" y="19855"/>
                      <a:pt x="51693" y="20634"/>
                    </a:cubicBezTo>
                    <a:cubicBezTo>
                      <a:pt x="51601" y="20762"/>
                      <a:pt x="51552" y="20918"/>
                      <a:pt x="51533" y="21080"/>
                    </a:cubicBezTo>
                    <a:cubicBezTo>
                      <a:pt x="50365" y="21837"/>
                      <a:pt x="49179" y="22469"/>
                      <a:pt x="48224" y="23480"/>
                    </a:cubicBezTo>
                    <a:cubicBezTo>
                      <a:pt x="47517" y="23791"/>
                      <a:pt x="46889" y="24203"/>
                      <a:pt x="46401" y="24835"/>
                    </a:cubicBezTo>
                    <a:cubicBezTo>
                      <a:pt x="43714" y="26511"/>
                      <a:pt x="40925" y="27182"/>
                      <a:pt x="37991" y="28217"/>
                    </a:cubicBezTo>
                    <a:cubicBezTo>
                      <a:pt x="37924" y="28242"/>
                      <a:pt x="37860" y="28275"/>
                      <a:pt x="37801" y="28314"/>
                    </a:cubicBezTo>
                    <a:cubicBezTo>
                      <a:pt x="37583" y="28214"/>
                      <a:pt x="37360" y="28127"/>
                      <a:pt x="37129" y="28057"/>
                    </a:cubicBezTo>
                    <a:cubicBezTo>
                      <a:pt x="37051" y="28033"/>
                      <a:pt x="36975" y="28022"/>
                      <a:pt x="36902" y="28022"/>
                    </a:cubicBezTo>
                    <a:cubicBezTo>
                      <a:pt x="36247" y="28022"/>
                      <a:pt x="35831" y="28904"/>
                      <a:pt x="36345" y="29405"/>
                    </a:cubicBezTo>
                    <a:cubicBezTo>
                      <a:pt x="37711" y="30741"/>
                      <a:pt x="37704" y="31685"/>
                      <a:pt x="36887" y="33232"/>
                    </a:cubicBezTo>
                    <a:cubicBezTo>
                      <a:pt x="36830" y="33322"/>
                      <a:pt x="36771" y="33412"/>
                      <a:pt x="36714" y="33502"/>
                    </a:cubicBezTo>
                    <a:cubicBezTo>
                      <a:pt x="36141" y="33710"/>
                      <a:pt x="35516" y="33843"/>
                      <a:pt x="34978" y="34082"/>
                    </a:cubicBezTo>
                    <a:cubicBezTo>
                      <a:pt x="34964" y="34089"/>
                      <a:pt x="34952" y="34096"/>
                      <a:pt x="34938" y="34103"/>
                    </a:cubicBezTo>
                    <a:cubicBezTo>
                      <a:pt x="34794" y="34053"/>
                      <a:pt x="34645" y="34018"/>
                      <a:pt x="34495" y="34003"/>
                    </a:cubicBezTo>
                    <a:cubicBezTo>
                      <a:pt x="34475" y="34001"/>
                      <a:pt x="34456" y="34000"/>
                      <a:pt x="34437" y="34000"/>
                    </a:cubicBezTo>
                    <a:cubicBezTo>
                      <a:pt x="34023" y="34000"/>
                      <a:pt x="33686" y="34419"/>
                      <a:pt x="33686" y="34809"/>
                    </a:cubicBezTo>
                    <a:cubicBezTo>
                      <a:pt x="33686" y="34866"/>
                      <a:pt x="33709" y="34913"/>
                      <a:pt x="33717" y="34963"/>
                    </a:cubicBezTo>
                    <a:cubicBezTo>
                      <a:pt x="33103" y="35647"/>
                      <a:pt x="32916" y="36532"/>
                      <a:pt x="33214" y="37588"/>
                    </a:cubicBezTo>
                    <a:cubicBezTo>
                      <a:pt x="32752" y="37622"/>
                      <a:pt x="32291" y="37664"/>
                      <a:pt x="31829" y="37717"/>
                    </a:cubicBezTo>
                    <a:cubicBezTo>
                      <a:pt x="31758" y="37728"/>
                      <a:pt x="31689" y="37749"/>
                      <a:pt x="31621" y="37775"/>
                    </a:cubicBezTo>
                    <a:cubicBezTo>
                      <a:pt x="31510" y="37465"/>
                      <a:pt x="31202" y="37260"/>
                      <a:pt x="30882" y="37243"/>
                    </a:cubicBezTo>
                    <a:cubicBezTo>
                      <a:pt x="30889" y="37060"/>
                      <a:pt x="30858" y="36887"/>
                      <a:pt x="30750" y="36745"/>
                    </a:cubicBezTo>
                    <a:cubicBezTo>
                      <a:pt x="30491" y="36398"/>
                      <a:pt x="30018" y="36127"/>
                      <a:pt x="29862" y="35727"/>
                    </a:cubicBezTo>
                    <a:cubicBezTo>
                      <a:pt x="29739" y="35408"/>
                      <a:pt x="29446" y="35123"/>
                      <a:pt x="29096" y="35123"/>
                    </a:cubicBezTo>
                    <a:cubicBezTo>
                      <a:pt x="29023" y="35123"/>
                      <a:pt x="28948" y="35135"/>
                      <a:pt x="28871" y="35162"/>
                    </a:cubicBezTo>
                    <a:cubicBezTo>
                      <a:pt x="27835" y="35524"/>
                      <a:pt x="26991" y="36634"/>
                      <a:pt x="26298" y="37700"/>
                    </a:cubicBezTo>
                    <a:cubicBezTo>
                      <a:pt x="25879" y="37756"/>
                      <a:pt x="25464" y="37825"/>
                      <a:pt x="25045" y="37878"/>
                    </a:cubicBezTo>
                    <a:cubicBezTo>
                      <a:pt x="25019" y="37799"/>
                      <a:pt x="24988" y="37723"/>
                      <a:pt x="24958" y="37643"/>
                    </a:cubicBezTo>
                    <a:cubicBezTo>
                      <a:pt x="24844" y="36736"/>
                      <a:pt x="24778" y="35820"/>
                      <a:pt x="24370" y="34967"/>
                    </a:cubicBezTo>
                    <a:cubicBezTo>
                      <a:pt x="24236" y="34686"/>
                      <a:pt x="23995" y="34568"/>
                      <a:pt x="23744" y="34568"/>
                    </a:cubicBezTo>
                    <a:cubicBezTo>
                      <a:pt x="23643" y="34568"/>
                      <a:pt x="23539" y="34588"/>
                      <a:pt x="23440" y="34624"/>
                    </a:cubicBezTo>
                    <a:cubicBezTo>
                      <a:pt x="22218" y="33293"/>
                      <a:pt x="19904" y="32826"/>
                      <a:pt x="20899" y="30260"/>
                    </a:cubicBezTo>
                    <a:cubicBezTo>
                      <a:pt x="21096" y="29753"/>
                      <a:pt x="20589" y="29225"/>
                      <a:pt x="20093" y="29225"/>
                    </a:cubicBezTo>
                    <a:cubicBezTo>
                      <a:pt x="19961" y="29225"/>
                      <a:pt x="19830" y="29263"/>
                      <a:pt x="19713" y="29348"/>
                    </a:cubicBezTo>
                    <a:cubicBezTo>
                      <a:pt x="17134" y="31228"/>
                      <a:pt x="13734" y="32433"/>
                      <a:pt x="11519" y="34818"/>
                    </a:cubicBezTo>
                    <a:cubicBezTo>
                      <a:pt x="11438" y="34786"/>
                      <a:pt x="11354" y="34768"/>
                      <a:pt x="11270" y="34768"/>
                    </a:cubicBezTo>
                    <a:cubicBezTo>
                      <a:pt x="11089" y="34768"/>
                      <a:pt x="10906" y="34849"/>
                      <a:pt x="10750" y="35045"/>
                    </a:cubicBezTo>
                    <a:cubicBezTo>
                      <a:pt x="9530" y="36584"/>
                      <a:pt x="8346" y="37885"/>
                      <a:pt x="7300" y="39279"/>
                    </a:cubicBezTo>
                    <a:cubicBezTo>
                      <a:pt x="7052" y="39424"/>
                      <a:pt x="6822" y="39596"/>
                      <a:pt x="6615" y="39791"/>
                    </a:cubicBezTo>
                    <a:cubicBezTo>
                      <a:pt x="6305" y="40080"/>
                      <a:pt x="6036" y="40411"/>
                      <a:pt x="5818" y="40773"/>
                    </a:cubicBezTo>
                    <a:cubicBezTo>
                      <a:pt x="4561" y="42431"/>
                      <a:pt x="3642" y="44242"/>
                      <a:pt x="2638" y="46097"/>
                    </a:cubicBezTo>
                    <a:cubicBezTo>
                      <a:pt x="1465" y="48265"/>
                      <a:pt x="49" y="50671"/>
                      <a:pt x="18" y="53217"/>
                    </a:cubicBezTo>
                    <a:cubicBezTo>
                      <a:pt x="0" y="54619"/>
                      <a:pt x="288" y="55684"/>
                      <a:pt x="795" y="56499"/>
                    </a:cubicBezTo>
                    <a:cubicBezTo>
                      <a:pt x="949" y="57264"/>
                      <a:pt x="1432" y="57988"/>
                      <a:pt x="2344" y="58509"/>
                    </a:cubicBezTo>
                    <a:cubicBezTo>
                      <a:pt x="2531" y="58616"/>
                      <a:pt x="2720" y="58724"/>
                      <a:pt x="2908" y="58831"/>
                    </a:cubicBezTo>
                    <a:cubicBezTo>
                      <a:pt x="3249" y="59028"/>
                      <a:pt x="3623" y="59167"/>
                      <a:pt x="4011" y="59238"/>
                    </a:cubicBezTo>
                    <a:cubicBezTo>
                      <a:pt x="4817" y="59528"/>
                      <a:pt x="5636" y="59714"/>
                      <a:pt x="6514" y="59714"/>
                    </a:cubicBezTo>
                    <a:cubicBezTo>
                      <a:pt x="6739" y="59714"/>
                      <a:pt x="6969" y="59701"/>
                      <a:pt x="7203" y="59676"/>
                    </a:cubicBezTo>
                    <a:cubicBezTo>
                      <a:pt x="7627" y="59631"/>
                      <a:pt x="8037" y="59508"/>
                      <a:pt x="8417" y="59312"/>
                    </a:cubicBezTo>
                    <a:cubicBezTo>
                      <a:pt x="8469" y="59338"/>
                      <a:pt x="8526" y="59351"/>
                      <a:pt x="8583" y="59351"/>
                    </a:cubicBezTo>
                    <a:cubicBezTo>
                      <a:pt x="8616" y="59351"/>
                      <a:pt x="8650" y="59347"/>
                      <a:pt x="8683" y="59338"/>
                    </a:cubicBezTo>
                    <a:cubicBezTo>
                      <a:pt x="8811" y="59305"/>
                      <a:pt x="8943" y="59281"/>
                      <a:pt x="9074" y="59264"/>
                    </a:cubicBezTo>
                    <a:cubicBezTo>
                      <a:pt x="10075" y="59401"/>
                      <a:pt x="11079" y="59515"/>
                      <a:pt x="12099" y="59515"/>
                    </a:cubicBezTo>
                    <a:cubicBezTo>
                      <a:pt x="12136" y="59515"/>
                      <a:pt x="12172" y="59515"/>
                      <a:pt x="12209" y="59515"/>
                    </a:cubicBezTo>
                    <a:cubicBezTo>
                      <a:pt x="13170" y="59506"/>
                      <a:pt x="14106" y="59376"/>
                      <a:pt x="15024" y="59174"/>
                    </a:cubicBezTo>
                    <a:cubicBezTo>
                      <a:pt x="16599" y="59213"/>
                      <a:pt x="18174" y="59274"/>
                      <a:pt x="19751" y="59352"/>
                    </a:cubicBezTo>
                    <a:cubicBezTo>
                      <a:pt x="21085" y="59419"/>
                      <a:pt x="22721" y="59590"/>
                      <a:pt x="24314" y="59590"/>
                    </a:cubicBezTo>
                    <a:cubicBezTo>
                      <a:pt x="25639" y="59590"/>
                      <a:pt x="26935" y="59471"/>
                      <a:pt x="28003" y="59077"/>
                    </a:cubicBezTo>
                    <a:cubicBezTo>
                      <a:pt x="28374" y="58940"/>
                      <a:pt x="28687" y="58748"/>
                      <a:pt x="28978" y="58531"/>
                    </a:cubicBezTo>
                    <a:cubicBezTo>
                      <a:pt x="29073" y="58561"/>
                      <a:pt x="29172" y="58582"/>
                      <a:pt x="29272" y="58594"/>
                    </a:cubicBezTo>
                    <a:cubicBezTo>
                      <a:pt x="29318" y="58744"/>
                      <a:pt x="29439" y="58870"/>
                      <a:pt x="29622" y="58870"/>
                    </a:cubicBezTo>
                    <a:cubicBezTo>
                      <a:pt x="29631" y="58870"/>
                      <a:pt x="29639" y="58869"/>
                      <a:pt x="29648" y="58869"/>
                    </a:cubicBezTo>
                    <a:cubicBezTo>
                      <a:pt x="29958" y="58850"/>
                      <a:pt x="30262" y="58777"/>
                      <a:pt x="30562" y="58692"/>
                    </a:cubicBezTo>
                    <a:cubicBezTo>
                      <a:pt x="31021" y="58564"/>
                      <a:pt x="30879" y="57897"/>
                      <a:pt x="30464" y="57897"/>
                    </a:cubicBezTo>
                    <a:cubicBezTo>
                      <a:pt x="30427" y="57897"/>
                      <a:pt x="30388" y="57902"/>
                      <a:pt x="30347" y="57913"/>
                    </a:cubicBezTo>
                    <a:lnTo>
                      <a:pt x="30337" y="57915"/>
                    </a:lnTo>
                    <a:cubicBezTo>
                      <a:pt x="30344" y="57894"/>
                      <a:pt x="30352" y="57877"/>
                      <a:pt x="30359" y="57855"/>
                    </a:cubicBezTo>
                    <a:cubicBezTo>
                      <a:pt x="30451" y="57484"/>
                      <a:pt x="30413" y="57103"/>
                      <a:pt x="30366" y="56724"/>
                    </a:cubicBezTo>
                    <a:cubicBezTo>
                      <a:pt x="31554" y="53987"/>
                      <a:pt x="30901" y="49771"/>
                      <a:pt x="30512" y="47164"/>
                    </a:cubicBezTo>
                    <a:lnTo>
                      <a:pt x="30512" y="47164"/>
                    </a:lnTo>
                    <a:cubicBezTo>
                      <a:pt x="30566" y="47165"/>
                      <a:pt x="30621" y="47165"/>
                      <a:pt x="30676" y="47165"/>
                    </a:cubicBezTo>
                    <a:cubicBezTo>
                      <a:pt x="30943" y="47165"/>
                      <a:pt x="31212" y="47155"/>
                      <a:pt x="31477" y="47136"/>
                    </a:cubicBezTo>
                    <a:cubicBezTo>
                      <a:pt x="31552" y="47135"/>
                      <a:pt x="31626" y="47135"/>
                      <a:pt x="31699" y="47135"/>
                    </a:cubicBezTo>
                    <a:cubicBezTo>
                      <a:pt x="31864" y="47135"/>
                      <a:pt x="32027" y="47137"/>
                      <a:pt x="32187" y="47143"/>
                    </a:cubicBezTo>
                    <a:cubicBezTo>
                      <a:pt x="32281" y="47240"/>
                      <a:pt x="32398" y="47313"/>
                      <a:pt x="32528" y="47354"/>
                    </a:cubicBezTo>
                    <a:cubicBezTo>
                      <a:pt x="33499" y="47641"/>
                      <a:pt x="34415" y="47744"/>
                      <a:pt x="35255" y="48289"/>
                    </a:cubicBezTo>
                    <a:cubicBezTo>
                      <a:pt x="35374" y="48599"/>
                      <a:pt x="35417" y="48931"/>
                      <a:pt x="35379" y="49260"/>
                    </a:cubicBezTo>
                    <a:cubicBezTo>
                      <a:pt x="35330" y="49760"/>
                      <a:pt x="35757" y="50047"/>
                      <a:pt x="36184" y="50047"/>
                    </a:cubicBezTo>
                    <a:cubicBezTo>
                      <a:pt x="36460" y="50047"/>
                      <a:pt x="36736" y="49927"/>
                      <a:pt x="36884" y="49667"/>
                    </a:cubicBezTo>
                    <a:cubicBezTo>
                      <a:pt x="37218" y="49078"/>
                      <a:pt x="37649" y="48588"/>
                      <a:pt x="38135" y="48152"/>
                    </a:cubicBezTo>
                    <a:cubicBezTo>
                      <a:pt x="38232" y="48152"/>
                      <a:pt x="38329" y="48135"/>
                      <a:pt x="38419" y="48100"/>
                    </a:cubicBezTo>
                    <a:cubicBezTo>
                      <a:pt x="38486" y="48076"/>
                      <a:pt x="38547" y="48045"/>
                      <a:pt x="38611" y="48017"/>
                    </a:cubicBezTo>
                    <a:cubicBezTo>
                      <a:pt x="38613" y="48017"/>
                      <a:pt x="38615" y="48015"/>
                      <a:pt x="38616" y="48015"/>
                    </a:cubicBezTo>
                    <a:cubicBezTo>
                      <a:pt x="39473" y="47655"/>
                      <a:pt x="40198" y="47079"/>
                      <a:pt x="40988" y="46613"/>
                    </a:cubicBezTo>
                    <a:cubicBezTo>
                      <a:pt x="41015" y="46622"/>
                      <a:pt x="41043" y="46629"/>
                      <a:pt x="41071" y="46636"/>
                    </a:cubicBezTo>
                    <a:cubicBezTo>
                      <a:pt x="41145" y="46892"/>
                      <a:pt x="41353" y="47082"/>
                      <a:pt x="41597" y="47169"/>
                    </a:cubicBezTo>
                    <a:cubicBezTo>
                      <a:pt x="41640" y="47318"/>
                      <a:pt x="41691" y="47465"/>
                      <a:pt x="41749" y="47610"/>
                    </a:cubicBezTo>
                    <a:cubicBezTo>
                      <a:pt x="41478" y="47830"/>
                      <a:pt x="41216" y="48064"/>
                      <a:pt x="40945" y="48287"/>
                    </a:cubicBezTo>
                    <a:cubicBezTo>
                      <a:pt x="40804" y="48386"/>
                      <a:pt x="40669" y="48493"/>
                      <a:pt x="40541" y="48607"/>
                    </a:cubicBezTo>
                    <a:cubicBezTo>
                      <a:pt x="39985" y="49105"/>
                      <a:pt x="40507" y="50016"/>
                      <a:pt x="41119" y="50016"/>
                    </a:cubicBezTo>
                    <a:cubicBezTo>
                      <a:pt x="41251" y="50016"/>
                      <a:pt x="41388" y="49973"/>
                      <a:pt x="41519" y="49874"/>
                    </a:cubicBezTo>
                    <a:cubicBezTo>
                      <a:pt x="41575" y="49833"/>
                      <a:pt x="41627" y="49788"/>
                      <a:pt x="41678" y="49745"/>
                    </a:cubicBezTo>
                    <a:cubicBezTo>
                      <a:pt x="41680" y="49746"/>
                      <a:pt x="41682" y="49748"/>
                      <a:pt x="41682" y="49750"/>
                    </a:cubicBezTo>
                    <a:cubicBezTo>
                      <a:pt x="42051" y="49421"/>
                      <a:pt x="42558" y="49234"/>
                      <a:pt x="42920" y="48907"/>
                    </a:cubicBezTo>
                    <a:cubicBezTo>
                      <a:pt x="42952" y="48911"/>
                      <a:pt x="42984" y="48913"/>
                      <a:pt x="43015" y="48913"/>
                    </a:cubicBezTo>
                    <a:cubicBezTo>
                      <a:pt x="43660" y="48913"/>
                      <a:pt x="44226" y="48101"/>
                      <a:pt x="43621" y="47558"/>
                    </a:cubicBezTo>
                    <a:cubicBezTo>
                      <a:pt x="43513" y="47458"/>
                      <a:pt x="43420" y="47345"/>
                      <a:pt x="43344" y="47221"/>
                    </a:cubicBezTo>
                    <a:cubicBezTo>
                      <a:pt x="43273" y="46774"/>
                      <a:pt x="43114" y="46341"/>
                      <a:pt x="42920" y="45917"/>
                    </a:cubicBezTo>
                    <a:cubicBezTo>
                      <a:pt x="42958" y="45723"/>
                      <a:pt x="42935" y="45521"/>
                      <a:pt x="42852" y="45341"/>
                    </a:cubicBezTo>
                    <a:cubicBezTo>
                      <a:pt x="42804" y="44695"/>
                      <a:pt x="42809" y="44050"/>
                      <a:pt x="42767" y="43561"/>
                    </a:cubicBezTo>
                    <a:cubicBezTo>
                      <a:pt x="42622" y="41874"/>
                      <a:pt x="42295" y="40219"/>
                      <a:pt x="42243" y="38521"/>
                    </a:cubicBezTo>
                    <a:cubicBezTo>
                      <a:pt x="42238" y="38332"/>
                      <a:pt x="42167" y="38152"/>
                      <a:pt x="42040" y="38012"/>
                    </a:cubicBezTo>
                    <a:cubicBezTo>
                      <a:pt x="44410" y="37660"/>
                      <a:pt x="46809" y="36790"/>
                      <a:pt x="48727" y="36009"/>
                    </a:cubicBezTo>
                    <a:cubicBezTo>
                      <a:pt x="52465" y="34487"/>
                      <a:pt x="56001" y="31692"/>
                      <a:pt x="58771" y="28799"/>
                    </a:cubicBezTo>
                    <a:cubicBezTo>
                      <a:pt x="60201" y="27304"/>
                      <a:pt x="61334" y="25515"/>
                      <a:pt x="62337" y="23630"/>
                    </a:cubicBezTo>
                    <a:cubicBezTo>
                      <a:pt x="62383" y="23578"/>
                      <a:pt x="62432" y="23530"/>
                      <a:pt x="62475" y="23476"/>
                    </a:cubicBezTo>
                    <a:cubicBezTo>
                      <a:pt x="62634" y="23423"/>
                      <a:pt x="62782" y="23307"/>
                      <a:pt x="62880" y="23104"/>
                    </a:cubicBezTo>
                    <a:cubicBezTo>
                      <a:pt x="62946" y="22972"/>
                      <a:pt x="63012" y="22839"/>
                      <a:pt x="63078" y="22708"/>
                    </a:cubicBezTo>
                    <a:cubicBezTo>
                      <a:pt x="63500" y="22124"/>
                      <a:pt x="63893" y="21518"/>
                      <a:pt x="64255" y="20893"/>
                    </a:cubicBezTo>
                    <a:cubicBezTo>
                      <a:pt x="64416" y="20757"/>
                      <a:pt x="64575" y="20622"/>
                      <a:pt x="64736" y="20485"/>
                    </a:cubicBezTo>
                    <a:cubicBezTo>
                      <a:pt x="65167" y="20116"/>
                      <a:pt x="65174" y="19552"/>
                      <a:pt x="64945" y="19100"/>
                    </a:cubicBezTo>
                    <a:cubicBezTo>
                      <a:pt x="66065" y="16919"/>
                      <a:pt x="67083" y="14698"/>
                      <a:pt x="67807" y="12330"/>
                    </a:cubicBezTo>
                    <a:cubicBezTo>
                      <a:pt x="67838" y="12230"/>
                      <a:pt x="67850" y="12124"/>
                      <a:pt x="67841" y="12018"/>
                    </a:cubicBezTo>
                    <a:cubicBezTo>
                      <a:pt x="68158" y="11307"/>
                      <a:pt x="68463" y="10589"/>
                      <a:pt x="68735" y="9851"/>
                    </a:cubicBezTo>
                    <a:cubicBezTo>
                      <a:pt x="69557" y="8146"/>
                      <a:pt x="70215" y="6413"/>
                      <a:pt x="70419" y="4445"/>
                    </a:cubicBezTo>
                    <a:cubicBezTo>
                      <a:pt x="70422" y="4414"/>
                      <a:pt x="70419" y="4388"/>
                      <a:pt x="70419" y="4359"/>
                    </a:cubicBezTo>
                    <a:cubicBezTo>
                      <a:pt x="70622" y="4011"/>
                      <a:pt x="70867" y="3689"/>
                      <a:pt x="71151" y="3401"/>
                    </a:cubicBezTo>
                    <a:cubicBezTo>
                      <a:pt x="71711" y="2843"/>
                      <a:pt x="71217" y="2039"/>
                      <a:pt x="70533" y="2039"/>
                    </a:cubicBezTo>
                    <a:cubicBezTo>
                      <a:pt x="70479" y="2039"/>
                      <a:pt x="70423" y="2044"/>
                      <a:pt x="70367" y="2055"/>
                    </a:cubicBezTo>
                    <a:cubicBezTo>
                      <a:pt x="69983" y="2128"/>
                      <a:pt x="69592" y="2161"/>
                      <a:pt x="69196" y="2161"/>
                    </a:cubicBezTo>
                    <a:cubicBezTo>
                      <a:pt x="67278" y="2161"/>
                      <a:pt x="65259" y="1379"/>
                      <a:pt x="63531" y="547"/>
                    </a:cubicBezTo>
                    <a:cubicBezTo>
                      <a:pt x="63211" y="322"/>
                      <a:pt x="62854" y="149"/>
                      <a:pt x="62480" y="36"/>
                    </a:cubicBezTo>
                    <a:cubicBezTo>
                      <a:pt x="62402" y="12"/>
                      <a:pt x="62326" y="1"/>
                      <a:pt x="62253" y="1"/>
                    </a:cubicBezTo>
                    <a:close/>
                  </a:path>
                </a:pathLst>
              </a:custGeom>
              <a:solidFill>
                <a:srgbClr val="FED58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982;p45">
                <a:extLst>
                  <a:ext uri="{FF2B5EF4-FFF2-40B4-BE49-F238E27FC236}">
                    <a16:creationId xmlns:a16="http://schemas.microsoft.com/office/drawing/2014/main" id="{2BC08249-AADC-43DC-9B8B-DC766A694D9A}"/>
                  </a:ext>
                </a:extLst>
              </p:cNvPr>
              <p:cNvSpPr/>
              <p:nvPr/>
            </p:nvSpPr>
            <p:spPr>
              <a:xfrm>
                <a:off x="2728982" y="3503916"/>
                <a:ext cx="1216037" cy="118967"/>
              </a:xfrm>
              <a:custGeom>
                <a:avLst/>
                <a:gdLst/>
                <a:ahLst/>
                <a:cxnLst/>
                <a:rect l="l" t="t" r="r" b="b"/>
                <a:pathLst>
                  <a:path w="87753" h="8585" extrusionOk="0">
                    <a:moveTo>
                      <a:pt x="14098" y="0"/>
                    </a:moveTo>
                    <a:cubicBezTo>
                      <a:pt x="13261" y="0"/>
                      <a:pt x="12436" y="93"/>
                      <a:pt x="11557" y="232"/>
                    </a:cubicBezTo>
                    <a:cubicBezTo>
                      <a:pt x="10793" y="353"/>
                      <a:pt x="10035" y="399"/>
                      <a:pt x="9277" y="399"/>
                    </a:cubicBezTo>
                    <a:cubicBezTo>
                      <a:pt x="7976" y="399"/>
                      <a:pt x="6678" y="264"/>
                      <a:pt x="5365" y="147"/>
                    </a:cubicBezTo>
                    <a:cubicBezTo>
                      <a:pt x="4976" y="112"/>
                      <a:pt x="4582" y="91"/>
                      <a:pt x="4193" y="91"/>
                    </a:cubicBezTo>
                    <a:cubicBezTo>
                      <a:pt x="2183" y="91"/>
                      <a:pt x="332" y="676"/>
                      <a:pt x="153" y="3093"/>
                    </a:cubicBezTo>
                    <a:cubicBezTo>
                      <a:pt x="1" y="5181"/>
                      <a:pt x="177" y="6857"/>
                      <a:pt x="2353" y="7591"/>
                    </a:cubicBezTo>
                    <a:cubicBezTo>
                      <a:pt x="2792" y="7739"/>
                      <a:pt x="3273" y="7780"/>
                      <a:pt x="3764" y="7780"/>
                    </a:cubicBezTo>
                    <a:cubicBezTo>
                      <a:pt x="4368" y="7780"/>
                      <a:pt x="4987" y="7718"/>
                      <a:pt x="5560" y="7718"/>
                    </a:cubicBezTo>
                    <a:cubicBezTo>
                      <a:pt x="5639" y="7718"/>
                      <a:pt x="5717" y="7719"/>
                      <a:pt x="5795" y="7722"/>
                    </a:cubicBezTo>
                    <a:cubicBezTo>
                      <a:pt x="8166" y="7805"/>
                      <a:pt x="10526" y="8016"/>
                      <a:pt x="12899" y="8044"/>
                    </a:cubicBezTo>
                    <a:cubicBezTo>
                      <a:pt x="12909" y="8044"/>
                      <a:pt x="12919" y="8044"/>
                      <a:pt x="12930" y="8044"/>
                    </a:cubicBezTo>
                    <a:cubicBezTo>
                      <a:pt x="13356" y="8044"/>
                      <a:pt x="13691" y="7904"/>
                      <a:pt x="13939" y="7686"/>
                    </a:cubicBezTo>
                    <a:cubicBezTo>
                      <a:pt x="17254" y="7772"/>
                      <a:pt x="20586" y="7707"/>
                      <a:pt x="23912" y="7866"/>
                    </a:cubicBezTo>
                    <a:cubicBezTo>
                      <a:pt x="28132" y="8067"/>
                      <a:pt x="32357" y="8143"/>
                      <a:pt x="36583" y="8153"/>
                    </a:cubicBezTo>
                    <a:cubicBezTo>
                      <a:pt x="36587" y="8153"/>
                      <a:pt x="36591" y="8153"/>
                      <a:pt x="36595" y="8153"/>
                    </a:cubicBezTo>
                    <a:cubicBezTo>
                      <a:pt x="36833" y="8153"/>
                      <a:pt x="37070" y="8103"/>
                      <a:pt x="37286" y="8001"/>
                    </a:cubicBezTo>
                    <a:cubicBezTo>
                      <a:pt x="37504" y="8101"/>
                      <a:pt x="37741" y="8153"/>
                      <a:pt x="37982" y="8153"/>
                    </a:cubicBezTo>
                    <a:cubicBezTo>
                      <a:pt x="42579" y="8184"/>
                      <a:pt x="47165" y="8551"/>
                      <a:pt x="51761" y="8584"/>
                    </a:cubicBezTo>
                    <a:cubicBezTo>
                      <a:pt x="51763" y="8584"/>
                      <a:pt x="51766" y="8584"/>
                      <a:pt x="51769" y="8584"/>
                    </a:cubicBezTo>
                    <a:cubicBezTo>
                      <a:pt x="52182" y="8584"/>
                      <a:pt x="52507" y="8451"/>
                      <a:pt x="52754" y="8247"/>
                    </a:cubicBezTo>
                    <a:cubicBezTo>
                      <a:pt x="56225" y="8390"/>
                      <a:pt x="59696" y="8562"/>
                      <a:pt x="63172" y="8584"/>
                    </a:cubicBezTo>
                    <a:cubicBezTo>
                      <a:pt x="63174" y="8584"/>
                      <a:pt x="63176" y="8584"/>
                      <a:pt x="63178" y="8584"/>
                    </a:cubicBezTo>
                    <a:cubicBezTo>
                      <a:pt x="63705" y="8584"/>
                      <a:pt x="64092" y="8375"/>
                      <a:pt x="64349" y="8067"/>
                    </a:cubicBezTo>
                    <a:cubicBezTo>
                      <a:pt x="65142" y="8082"/>
                      <a:pt x="65933" y="8106"/>
                      <a:pt x="66724" y="8153"/>
                    </a:cubicBezTo>
                    <a:cubicBezTo>
                      <a:pt x="66760" y="8155"/>
                      <a:pt x="66796" y="8156"/>
                      <a:pt x="66831" y="8156"/>
                    </a:cubicBezTo>
                    <a:cubicBezTo>
                      <a:pt x="67275" y="8156"/>
                      <a:pt x="67612" y="7997"/>
                      <a:pt x="67852" y="7753"/>
                    </a:cubicBezTo>
                    <a:cubicBezTo>
                      <a:pt x="70491" y="7809"/>
                      <a:pt x="73127" y="7926"/>
                      <a:pt x="75767" y="7937"/>
                    </a:cubicBezTo>
                    <a:cubicBezTo>
                      <a:pt x="75777" y="7937"/>
                      <a:pt x="75788" y="7937"/>
                      <a:pt x="75798" y="7937"/>
                    </a:cubicBezTo>
                    <a:cubicBezTo>
                      <a:pt x="76040" y="7937"/>
                      <a:pt x="76280" y="7880"/>
                      <a:pt x="76497" y="7774"/>
                    </a:cubicBezTo>
                    <a:cubicBezTo>
                      <a:pt x="76694" y="7778"/>
                      <a:pt x="76891" y="7779"/>
                      <a:pt x="77088" y="7779"/>
                    </a:cubicBezTo>
                    <a:cubicBezTo>
                      <a:pt x="78164" y="7779"/>
                      <a:pt x="79237" y="7725"/>
                      <a:pt x="80311" y="7589"/>
                    </a:cubicBezTo>
                    <a:cubicBezTo>
                      <a:pt x="81280" y="7558"/>
                      <a:pt x="82250" y="7530"/>
                      <a:pt x="83219" y="7518"/>
                    </a:cubicBezTo>
                    <a:cubicBezTo>
                      <a:pt x="83373" y="7634"/>
                      <a:pt x="83548" y="7720"/>
                      <a:pt x="83735" y="7772"/>
                    </a:cubicBezTo>
                    <a:cubicBezTo>
                      <a:pt x="83870" y="7810"/>
                      <a:pt x="84009" y="7828"/>
                      <a:pt x="84147" y="7828"/>
                    </a:cubicBezTo>
                    <a:cubicBezTo>
                      <a:pt x="84854" y="7828"/>
                      <a:pt x="85546" y="7359"/>
                      <a:pt x="85720" y="6644"/>
                    </a:cubicBezTo>
                    <a:cubicBezTo>
                      <a:pt x="85734" y="6581"/>
                      <a:pt x="85755" y="6523"/>
                      <a:pt x="85772" y="6462"/>
                    </a:cubicBezTo>
                    <a:lnTo>
                      <a:pt x="85772" y="6462"/>
                    </a:lnTo>
                    <a:cubicBezTo>
                      <a:pt x="85770" y="6472"/>
                      <a:pt x="85771" y="6476"/>
                      <a:pt x="85773" y="6476"/>
                    </a:cubicBezTo>
                    <a:cubicBezTo>
                      <a:pt x="85788" y="6476"/>
                      <a:pt x="85889" y="6258"/>
                      <a:pt x="85909" y="6225"/>
                    </a:cubicBezTo>
                    <a:cubicBezTo>
                      <a:pt x="86066" y="5970"/>
                      <a:pt x="86262" y="5735"/>
                      <a:pt x="86444" y="5496"/>
                    </a:cubicBezTo>
                    <a:cubicBezTo>
                      <a:pt x="86922" y="4857"/>
                      <a:pt x="87154" y="4179"/>
                      <a:pt x="87270" y="3403"/>
                    </a:cubicBezTo>
                    <a:cubicBezTo>
                      <a:pt x="87752" y="2432"/>
                      <a:pt x="86898" y="1074"/>
                      <a:pt x="85728" y="1074"/>
                    </a:cubicBezTo>
                    <a:cubicBezTo>
                      <a:pt x="85484" y="1074"/>
                      <a:pt x="85226" y="1133"/>
                      <a:pt x="84964" y="1267"/>
                    </a:cubicBezTo>
                    <a:cubicBezTo>
                      <a:pt x="84924" y="1286"/>
                      <a:pt x="84879" y="1298"/>
                      <a:pt x="84837" y="1316"/>
                    </a:cubicBezTo>
                    <a:cubicBezTo>
                      <a:pt x="84725" y="1269"/>
                      <a:pt x="84605" y="1234"/>
                      <a:pt x="84486" y="1212"/>
                    </a:cubicBezTo>
                    <a:cubicBezTo>
                      <a:pt x="82657" y="868"/>
                      <a:pt x="80851" y="587"/>
                      <a:pt x="79024" y="587"/>
                    </a:cubicBezTo>
                    <a:cubicBezTo>
                      <a:pt x="78195" y="587"/>
                      <a:pt x="77362" y="645"/>
                      <a:pt x="76521" y="781"/>
                    </a:cubicBezTo>
                    <a:cubicBezTo>
                      <a:pt x="76090" y="852"/>
                      <a:pt x="75796" y="1047"/>
                      <a:pt x="75607" y="1305"/>
                    </a:cubicBezTo>
                    <a:cubicBezTo>
                      <a:pt x="74275" y="1331"/>
                      <a:pt x="72943" y="1368"/>
                      <a:pt x="71614" y="1413"/>
                    </a:cubicBezTo>
                    <a:cubicBezTo>
                      <a:pt x="71375" y="1259"/>
                      <a:pt x="71100" y="1170"/>
                      <a:pt x="70814" y="1155"/>
                    </a:cubicBezTo>
                    <a:cubicBezTo>
                      <a:pt x="70099" y="1111"/>
                      <a:pt x="69384" y="1095"/>
                      <a:pt x="68669" y="1095"/>
                    </a:cubicBezTo>
                    <a:cubicBezTo>
                      <a:pt x="66514" y="1095"/>
                      <a:pt x="64360" y="1245"/>
                      <a:pt x="62202" y="1264"/>
                    </a:cubicBezTo>
                    <a:cubicBezTo>
                      <a:pt x="61752" y="1267"/>
                      <a:pt x="61404" y="1426"/>
                      <a:pt x="61150" y="1665"/>
                    </a:cubicBezTo>
                    <a:cubicBezTo>
                      <a:pt x="59779" y="1605"/>
                      <a:pt x="58408" y="1549"/>
                      <a:pt x="57035" y="1478"/>
                    </a:cubicBezTo>
                    <a:cubicBezTo>
                      <a:pt x="57003" y="1477"/>
                      <a:pt x="56971" y="1476"/>
                      <a:pt x="56940" y="1476"/>
                    </a:cubicBezTo>
                    <a:cubicBezTo>
                      <a:pt x="56499" y="1476"/>
                      <a:pt x="56163" y="1634"/>
                      <a:pt x="55920" y="1875"/>
                    </a:cubicBezTo>
                    <a:cubicBezTo>
                      <a:pt x="55398" y="1757"/>
                      <a:pt x="54875" y="1638"/>
                      <a:pt x="54350" y="1516"/>
                    </a:cubicBezTo>
                    <a:cubicBezTo>
                      <a:pt x="53538" y="1328"/>
                      <a:pt x="52241" y="741"/>
                      <a:pt x="51171" y="741"/>
                    </a:cubicBezTo>
                    <a:cubicBezTo>
                      <a:pt x="50762" y="741"/>
                      <a:pt x="50387" y="826"/>
                      <a:pt x="50085" y="1053"/>
                    </a:cubicBezTo>
                    <a:cubicBezTo>
                      <a:pt x="50068" y="1053"/>
                      <a:pt x="50056" y="1047"/>
                      <a:pt x="50038" y="1047"/>
                    </a:cubicBezTo>
                    <a:lnTo>
                      <a:pt x="49500" y="1047"/>
                    </a:lnTo>
                    <a:cubicBezTo>
                      <a:pt x="49287" y="1047"/>
                      <a:pt x="49076" y="1087"/>
                      <a:pt x="48877" y="1167"/>
                    </a:cubicBezTo>
                    <a:cubicBezTo>
                      <a:pt x="45036" y="2055"/>
                      <a:pt x="41021" y="1645"/>
                      <a:pt x="37121" y="2181"/>
                    </a:cubicBezTo>
                    <a:cubicBezTo>
                      <a:pt x="36586" y="2256"/>
                      <a:pt x="36254" y="2524"/>
                      <a:pt x="36086" y="2872"/>
                    </a:cubicBezTo>
                    <a:cubicBezTo>
                      <a:pt x="29596" y="2849"/>
                      <a:pt x="23110" y="2706"/>
                      <a:pt x="16624" y="2534"/>
                    </a:cubicBezTo>
                    <a:cubicBezTo>
                      <a:pt x="17228" y="1674"/>
                      <a:pt x="17107" y="346"/>
                      <a:pt x="15805" y="137"/>
                    </a:cubicBezTo>
                    <a:cubicBezTo>
                      <a:pt x="15218" y="41"/>
                      <a:pt x="14655" y="0"/>
                      <a:pt x="14098" y="0"/>
                    </a:cubicBezTo>
                    <a:close/>
                  </a:path>
                </a:pathLst>
              </a:custGeom>
              <a:solidFill>
                <a:srgbClr val="FED58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" name="Google Shape;1983;p45">
                <a:extLst>
                  <a:ext uri="{FF2B5EF4-FFF2-40B4-BE49-F238E27FC236}">
                    <a16:creationId xmlns:a16="http://schemas.microsoft.com/office/drawing/2014/main" id="{92DEA172-0CBA-4B17-9DBF-2F44CA41A305}"/>
                  </a:ext>
                </a:extLst>
              </p:cNvPr>
              <p:cNvSpPr/>
              <p:nvPr/>
            </p:nvSpPr>
            <p:spPr>
              <a:xfrm>
                <a:off x="2823504" y="3611298"/>
                <a:ext cx="1069120" cy="747751"/>
              </a:xfrm>
              <a:custGeom>
                <a:avLst/>
                <a:gdLst/>
                <a:ahLst/>
                <a:cxnLst/>
                <a:rect l="l" t="t" r="r" b="b"/>
                <a:pathLst>
                  <a:path w="77151" h="53960" extrusionOk="0">
                    <a:moveTo>
                      <a:pt x="76197" y="0"/>
                    </a:moveTo>
                    <a:cubicBezTo>
                      <a:pt x="76116" y="0"/>
                      <a:pt x="76031" y="17"/>
                      <a:pt x="75944" y="53"/>
                    </a:cubicBezTo>
                    <a:cubicBezTo>
                      <a:pt x="75868" y="86"/>
                      <a:pt x="75806" y="129"/>
                      <a:pt x="75735" y="165"/>
                    </a:cubicBezTo>
                    <a:cubicBezTo>
                      <a:pt x="75732" y="165"/>
                      <a:pt x="75729" y="165"/>
                      <a:pt x="75726" y="165"/>
                    </a:cubicBezTo>
                    <a:cubicBezTo>
                      <a:pt x="75500" y="165"/>
                      <a:pt x="75279" y="229"/>
                      <a:pt x="75086" y="347"/>
                    </a:cubicBezTo>
                    <a:lnTo>
                      <a:pt x="71959" y="347"/>
                    </a:lnTo>
                    <a:cubicBezTo>
                      <a:pt x="71955" y="347"/>
                      <a:pt x="71951" y="347"/>
                      <a:pt x="71947" y="347"/>
                    </a:cubicBezTo>
                    <a:cubicBezTo>
                      <a:pt x="71839" y="347"/>
                      <a:pt x="71732" y="369"/>
                      <a:pt x="71632" y="411"/>
                    </a:cubicBezTo>
                    <a:cubicBezTo>
                      <a:pt x="71594" y="427"/>
                      <a:pt x="71568" y="454"/>
                      <a:pt x="71534" y="475"/>
                    </a:cubicBezTo>
                    <a:cubicBezTo>
                      <a:pt x="71492" y="501"/>
                      <a:pt x="71447" y="522"/>
                      <a:pt x="71412" y="555"/>
                    </a:cubicBezTo>
                    <a:cubicBezTo>
                      <a:pt x="71028" y="454"/>
                      <a:pt x="70634" y="404"/>
                      <a:pt x="70239" y="402"/>
                    </a:cubicBezTo>
                    <a:cubicBezTo>
                      <a:pt x="69268" y="402"/>
                      <a:pt x="68298" y="394"/>
                      <a:pt x="67332" y="295"/>
                    </a:cubicBezTo>
                    <a:cubicBezTo>
                      <a:pt x="67240" y="286"/>
                      <a:pt x="67147" y="281"/>
                      <a:pt x="67053" y="281"/>
                    </a:cubicBezTo>
                    <a:cubicBezTo>
                      <a:pt x="66668" y="281"/>
                      <a:pt x="66271" y="358"/>
                      <a:pt x="65885" y="489"/>
                    </a:cubicBezTo>
                    <a:cubicBezTo>
                      <a:pt x="64084" y="320"/>
                      <a:pt x="62259" y="264"/>
                      <a:pt x="60426" y="264"/>
                    </a:cubicBezTo>
                    <a:cubicBezTo>
                      <a:pt x="56770" y="264"/>
                      <a:pt x="53083" y="487"/>
                      <a:pt x="49491" y="487"/>
                    </a:cubicBezTo>
                    <a:cubicBezTo>
                      <a:pt x="49304" y="487"/>
                      <a:pt x="49116" y="487"/>
                      <a:pt x="48930" y="486"/>
                    </a:cubicBezTo>
                    <a:cubicBezTo>
                      <a:pt x="46959" y="471"/>
                      <a:pt x="44988" y="409"/>
                      <a:pt x="43017" y="409"/>
                    </a:cubicBezTo>
                    <a:cubicBezTo>
                      <a:pt x="41976" y="409"/>
                      <a:pt x="40934" y="427"/>
                      <a:pt x="39894" y="477"/>
                    </a:cubicBezTo>
                    <a:cubicBezTo>
                      <a:pt x="37989" y="568"/>
                      <a:pt x="36043" y="793"/>
                      <a:pt x="34114" y="793"/>
                    </a:cubicBezTo>
                    <a:cubicBezTo>
                      <a:pt x="33522" y="793"/>
                      <a:pt x="32932" y="772"/>
                      <a:pt x="32345" y="719"/>
                    </a:cubicBezTo>
                    <a:cubicBezTo>
                      <a:pt x="31673" y="318"/>
                      <a:pt x="30849" y="81"/>
                      <a:pt x="29869" y="81"/>
                    </a:cubicBezTo>
                    <a:lnTo>
                      <a:pt x="29331" y="81"/>
                    </a:lnTo>
                    <a:cubicBezTo>
                      <a:pt x="28907" y="82"/>
                      <a:pt x="28484" y="141"/>
                      <a:pt x="28076" y="255"/>
                    </a:cubicBezTo>
                    <a:cubicBezTo>
                      <a:pt x="27852" y="141"/>
                      <a:pt x="27605" y="80"/>
                      <a:pt x="27353" y="80"/>
                    </a:cubicBezTo>
                    <a:cubicBezTo>
                      <a:pt x="27346" y="80"/>
                      <a:pt x="27339" y="80"/>
                      <a:pt x="27331" y="81"/>
                    </a:cubicBezTo>
                    <a:lnTo>
                      <a:pt x="2849" y="81"/>
                    </a:lnTo>
                    <a:cubicBezTo>
                      <a:pt x="2794" y="81"/>
                      <a:pt x="2747" y="91"/>
                      <a:pt x="2695" y="94"/>
                    </a:cubicBezTo>
                    <a:cubicBezTo>
                      <a:pt x="2560" y="74"/>
                      <a:pt x="2424" y="64"/>
                      <a:pt x="2286" y="64"/>
                    </a:cubicBezTo>
                    <a:cubicBezTo>
                      <a:pt x="1855" y="64"/>
                      <a:pt x="1413" y="168"/>
                      <a:pt x="957" y="408"/>
                    </a:cubicBezTo>
                    <a:cubicBezTo>
                      <a:pt x="95" y="865"/>
                      <a:pt x="0" y="1715"/>
                      <a:pt x="327" y="2391"/>
                    </a:cubicBezTo>
                    <a:cubicBezTo>
                      <a:pt x="50" y="2971"/>
                      <a:pt x="152" y="3672"/>
                      <a:pt x="587" y="4178"/>
                    </a:cubicBezTo>
                    <a:cubicBezTo>
                      <a:pt x="601" y="6087"/>
                      <a:pt x="104" y="7965"/>
                      <a:pt x="265" y="9876"/>
                    </a:cubicBezTo>
                    <a:cubicBezTo>
                      <a:pt x="343" y="10790"/>
                      <a:pt x="943" y="11440"/>
                      <a:pt x="1880" y="11490"/>
                    </a:cubicBezTo>
                    <a:cubicBezTo>
                      <a:pt x="1932" y="11493"/>
                      <a:pt x="1983" y="11494"/>
                      <a:pt x="2034" y="11494"/>
                    </a:cubicBezTo>
                    <a:cubicBezTo>
                      <a:pt x="2178" y="11494"/>
                      <a:pt x="2318" y="11484"/>
                      <a:pt x="2458" y="11478"/>
                    </a:cubicBezTo>
                    <a:cubicBezTo>
                      <a:pt x="2514" y="11647"/>
                      <a:pt x="2612" y="11798"/>
                      <a:pt x="2746" y="11917"/>
                    </a:cubicBezTo>
                    <a:cubicBezTo>
                      <a:pt x="4058" y="13053"/>
                      <a:pt x="5013" y="15125"/>
                      <a:pt x="4587" y="16875"/>
                    </a:cubicBezTo>
                    <a:cubicBezTo>
                      <a:pt x="4461" y="17394"/>
                      <a:pt x="4655" y="17805"/>
                      <a:pt x="4973" y="18069"/>
                    </a:cubicBezTo>
                    <a:cubicBezTo>
                      <a:pt x="4918" y="18639"/>
                      <a:pt x="5328" y="19153"/>
                      <a:pt x="5865" y="19333"/>
                    </a:cubicBezTo>
                    <a:cubicBezTo>
                      <a:pt x="6192" y="19444"/>
                      <a:pt x="6538" y="19489"/>
                      <a:pt x="6894" y="19489"/>
                    </a:cubicBezTo>
                    <a:cubicBezTo>
                      <a:pt x="7274" y="19489"/>
                      <a:pt x="7665" y="19438"/>
                      <a:pt x="8058" y="19361"/>
                    </a:cubicBezTo>
                    <a:cubicBezTo>
                      <a:pt x="8119" y="19375"/>
                      <a:pt x="8182" y="19382"/>
                      <a:pt x="8245" y="19382"/>
                    </a:cubicBezTo>
                    <a:cubicBezTo>
                      <a:pt x="8277" y="19382"/>
                      <a:pt x="8309" y="19380"/>
                      <a:pt x="8340" y="19376"/>
                    </a:cubicBezTo>
                    <a:cubicBezTo>
                      <a:pt x="9268" y="19259"/>
                      <a:pt x="10201" y="19153"/>
                      <a:pt x="11106" y="18909"/>
                    </a:cubicBezTo>
                    <a:cubicBezTo>
                      <a:pt x="11707" y="19106"/>
                      <a:pt x="12325" y="19238"/>
                      <a:pt x="12979" y="19342"/>
                    </a:cubicBezTo>
                    <a:cubicBezTo>
                      <a:pt x="13057" y="19586"/>
                      <a:pt x="13232" y="19809"/>
                      <a:pt x="13542" y="19963"/>
                    </a:cubicBezTo>
                    <a:cubicBezTo>
                      <a:pt x="17328" y="21852"/>
                      <a:pt x="17381" y="29429"/>
                      <a:pt x="17141" y="33020"/>
                    </a:cubicBezTo>
                    <a:cubicBezTo>
                      <a:pt x="17111" y="33458"/>
                      <a:pt x="17285" y="33768"/>
                      <a:pt x="17546" y="33959"/>
                    </a:cubicBezTo>
                    <a:cubicBezTo>
                      <a:pt x="17518" y="34076"/>
                      <a:pt x="17529" y="34199"/>
                      <a:pt x="17574" y="34312"/>
                    </a:cubicBezTo>
                    <a:cubicBezTo>
                      <a:pt x="17740" y="34708"/>
                      <a:pt x="17861" y="35113"/>
                      <a:pt x="17963" y="35525"/>
                    </a:cubicBezTo>
                    <a:cubicBezTo>
                      <a:pt x="17797" y="35728"/>
                      <a:pt x="17733" y="35994"/>
                      <a:pt x="17788" y="36249"/>
                    </a:cubicBezTo>
                    <a:cubicBezTo>
                      <a:pt x="17845" y="36517"/>
                      <a:pt x="17923" y="36780"/>
                      <a:pt x="17999" y="37043"/>
                    </a:cubicBezTo>
                    <a:cubicBezTo>
                      <a:pt x="17960" y="37244"/>
                      <a:pt x="17975" y="37454"/>
                      <a:pt x="18046" y="37647"/>
                    </a:cubicBezTo>
                    <a:cubicBezTo>
                      <a:pt x="18389" y="38641"/>
                      <a:pt x="18775" y="39695"/>
                      <a:pt x="19093" y="40777"/>
                    </a:cubicBezTo>
                    <a:cubicBezTo>
                      <a:pt x="19029" y="40926"/>
                      <a:pt x="19012" y="41104"/>
                      <a:pt x="19081" y="41309"/>
                    </a:cubicBezTo>
                    <a:cubicBezTo>
                      <a:pt x="19308" y="42001"/>
                      <a:pt x="19518" y="42688"/>
                      <a:pt x="19672" y="43384"/>
                    </a:cubicBezTo>
                    <a:cubicBezTo>
                      <a:pt x="19706" y="43656"/>
                      <a:pt x="19732" y="43924"/>
                      <a:pt x="19746" y="44196"/>
                    </a:cubicBezTo>
                    <a:cubicBezTo>
                      <a:pt x="19627" y="44383"/>
                      <a:pt x="19583" y="44618"/>
                      <a:pt x="19618" y="44861"/>
                    </a:cubicBezTo>
                    <a:cubicBezTo>
                      <a:pt x="19653" y="45093"/>
                      <a:pt x="19680" y="45325"/>
                      <a:pt x="19710" y="45558"/>
                    </a:cubicBezTo>
                    <a:cubicBezTo>
                      <a:pt x="19694" y="45686"/>
                      <a:pt x="19680" y="45813"/>
                      <a:pt x="19660" y="45939"/>
                    </a:cubicBezTo>
                    <a:cubicBezTo>
                      <a:pt x="19611" y="46220"/>
                      <a:pt x="19661" y="46509"/>
                      <a:pt x="19801" y="46756"/>
                    </a:cubicBezTo>
                    <a:cubicBezTo>
                      <a:pt x="19801" y="46770"/>
                      <a:pt x="19805" y="46784"/>
                      <a:pt x="19805" y="46799"/>
                    </a:cubicBezTo>
                    <a:cubicBezTo>
                      <a:pt x="19807" y="47012"/>
                      <a:pt x="19878" y="47180"/>
                      <a:pt x="19987" y="47305"/>
                    </a:cubicBezTo>
                    <a:cubicBezTo>
                      <a:pt x="19718" y="48321"/>
                      <a:pt x="19159" y="49252"/>
                      <a:pt x="18661" y="50210"/>
                    </a:cubicBezTo>
                    <a:cubicBezTo>
                      <a:pt x="18081" y="51096"/>
                      <a:pt x="17387" y="51868"/>
                      <a:pt x="16597" y="52579"/>
                    </a:cubicBezTo>
                    <a:cubicBezTo>
                      <a:pt x="16062" y="53061"/>
                      <a:pt x="16490" y="53959"/>
                      <a:pt x="17167" y="53959"/>
                    </a:cubicBezTo>
                    <a:cubicBezTo>
                      <a:pt x="17858" y="53959"/>
                      <a:pt x="18529" y="53924"/>
                      <a:pt x="19211" y="53822"/>
                    </a:cubicBezTo>
                    <a:cubicBezTo>
                      <a:pt x="19353" y="53800"/>
                      <a:pt x="19471" y="53725"/>
                      <a:pt x="19564" y="53625"/>
                    </a:cubicBezTo>
                    <a:cubicBezTo>
                      <a:pt x="20206" y="53799"/>
                      <a:pt x="20843" y="53857"/>
                      <a:pt x="21493" y="53857"/>
                    </a:cubicBezTo>
                    <a:cubicBezTo>
                      <a:pt x="22251" y="53857"/>
                      <a:pt x="23025" y="53778"/>
                      <a:pt x="23842" y="53715"/>
                    </a:cubicBezTo>
                    <a:cubicBezTo>
                      <a:pt x="24094" y="53699"/>
                      <a:pt x="24337" y="53606"/>
                      <a:pt x="24534" y="53447"/>
                    </a:cubicBezTo>
                    <a:cubicBezTo>
                      <a:pt x="25034" y="53608"/>
                      <a:pt x="25558" y="53689"/>
                      <a:pt x="26084" y="53689"/>
                    </a:cubicBezTo>
                    <a:cubicBezTo>
                      <a:pt x="26090" y="53689"/>
                      <a:pt x="26095" y="53689"/>
                      <a:pt x="26101" y="53689"/>
                    </a:cubicBezTo>
                    <a:lnTo>
                      <a:pt x="57642" y="53689"/>
                    </a:lnTo>
                    <a:cubicBezTo>
                      <a:pt x="57648" y="53689"/>
                      <a:pt x="57654" y="53689"/>
                      <a:pt x="57661" y="53689"/>
                    </a:cubicBezTo>
                    <a:cubicBezTo>
                      <a:pt x="58125" y="53689"/>
                      <a:pt x="58588" y="53625"/>
                      <a:pt x="59036" y="53502"/>
                    </a:cubicBezTo>
                    <a:cubicBezTo>
                      <a:pt x="59334" y="53579"/>
                      <a:pt x="59650" y="53615"/>
                      <a:pt x="59973" y="53615"/>
                    </a:cubicBezTo>
                    <a:cubicBezTo>
                      <a:pt x="60804" y="53615"/>
                      <a:pt x="61682" y="53374"/>
                      <a:pt x="62437" y="52955"/>
                    </a:cubicBezTo>
                    <a:cubicBezTo>
                      <a:pt x="62629" y="52986"/>
                      <a:pt x="62823" y="53016"/>
                      <a:pt x="63026" y="53043"/>
                    </a:cubicBezTo>
                    <a:cubicBezTo>
                      <a:pt x="63680" y="53130"/>
                      <a:pt x="64339" y="53189"/>
                      <a:pt x="64997" y="53253"/>
                    </a:cubicBezTo>
                    <a:cubicBezTo>
                      <a:pt x="65053" y="53258"/>
                      <a:pt x="65144" y="53268"/>
                      <a:pt x="65241" y="53280"/>
                    </a:cubicBezTo>
                    <a:cubicBezTo>
                      <a:pt x="65584" y="53343"/>
                      <a:pt x="65923" y="53421"/>
                      <a:pt x="66257" y="53516"/>
                    </a:cubicBezTo>
                    <a:cubicBezTo>
                      <a:pt x="66667" y="53632"/>
                      <a:pt x="67082" y="53687"/>
                      <a:pt x="67495" y="53687"/>
                    </a:cubicBezTo>
                    <a:cubicBezTo>
                      <a:pt x="68236" y="53687"/>
                      <a:pt x="68967" y="53510"/>
                      <a:pt x="69631" y="53190"/>
                    </a:cubicBezTo>
                    <a:cubicBezTo>
                      <a:pt x="70133" y="53340"/>
                      <a:pt x="70660" y="53415"/>
                      <a:pt x="71186" y="53415"/>
                    </a:cubicBezTo>
                    <a:cubicBezTo>
                      <a:pt x="71772" y="53415"/>
                      <a:pt x="72357" y="53323"/>
                      <a:pt x="72910" y="53140"/>
                    </a:cubicBezTo>
                    <a:cubicBezTo>
                      <a:pt x="73081" y="53234"/>
                      <a:pt x="73272" y="53284"/>
                      <a:pt x="73467" y="53286"/>
                    </a:cubicBezTo>
                    <a:cubicBezTo>
                      <a:pt x="73715" y="53286"/>
                      <a:pt x="73964" y="53287"/>
                      <a:pt x="74212" y="53296"/>
                    </a:cubicBezTo>
                    <a:cubicBezTo>
                      <a:pt x="74336" y="53301"/>
                      <a:pt x="74461" y="53310"/>
                      <a:pt x="74585" y="53320"/>
                    </a:cubicBezTo>
                    <a:cubicBezTo>
                      <a:pt x="74613" y="53324"/>
                      <a:pt x="74625" y="53324"/>
                      <a:pt x="74643" y="53325"/>
                    </a:cubicBezTo>
                    <a:cubicBezTo>
                      <a:pt x="74662" y="53331"/>
                      <a:pt x="74693" y="53338"/>
                      <a:pt x="74759" y="53350"/>
                    </a:cubicBezTo>
                    <a:cubicBezTo>
                      <a:pt x="74836" y="53362"/>
                      <a:pt x="74915" y="53369"/>
                      <a:pt x="74993" y="53369"/>
                    </a:cubicBezTo>
                    <a:cubicBezTo>
                      <a:pt x="75033" y="53369"/>
                      <a:pt x="75073" y="53367"/>
                      <a:pt x="75113" y="53364"/>
                    </a:cubicBezTo>
                    <a:cubicBezTo>
                      <a:pt x="75327" y="53522"/>
                      <a:pt x="75584" y="53602"/>
                      <a:pt x="75841" y="53602"/>
                    </a:cubicBezTo>
                    <a:cubicBezTo>
                      <a:pt x="76150" y="53602"/>
                      <a:pt x="76459" y="53486"/>
                      <a:pt x="76692" y="53254"/>
                    </a:cubicBezTo>
                    <a:cubicBezTo>
                      <a:pt x="77102" y="52844"/>
                      <a:pt x="77151" y="52195"/>
                      <a:pt x="76844" y="51726"/>
                    </a:cubicBezTo>
                    <a:cubicBezTo>
                      <a:pt x="76839" y="51716"/>
                      <a:pt x="76838" y="51702"/>
                      <a:pt x="76832" y="51691"/>
                    </a:cubicBezTo>
                    <a:lnTo>
                      <a:pt x="76832" y="15253"/>
                    </a:lnTo>
                    <a:cubicBezTo>
                      <a:pt x="76909" y="15049"/>
                      <a:pt x="76931" y="14829"/>
                      <a:pt x="76896" y="14613"/>
                    </a:cubicBezTo>
                    <a:cubicBezTo>
                      <a:pt x="76869" y="14436"/>
                      <a:pt x="76853" y="14258"/>
                      <a:pt x="76832" y="14079"/>
                    </a:cubicBezTo>
                    <a:lnTo>
                      <a:pt x="76832" y="12566"/>
                    </a:lnTo>
                    <a:cubicBezTo>
                      <a:pt x="76834" y="12367"/>
                      <a:pt x="76786" y="12172"/>
                      <a:pt x="76694" y="11997"/>
                    </a:cubicBezTo>
                    <a:cubicBezTo>
                      <a:pt x="76654" y="10321"/>
                      <a:pt x="76732" y="8637"/>
                      <a:pt x="76616" y="6968"/>
                    </a:cubicBezTo>
                    <a:cubicBezTo>
                      <a:pt x="76602" y="6731"/>
                      <a:pt x="76521" y="6504"/>
                      <a:pt x="76381" y="6314"/>
                    </a:cubicBezTo>
                    <a:cubicBezTo>
                      <a:pt x="76410" y="5814"/>
                      <a:pt x="76452" y="5313"/>
                      <a:pt x="76509" y="4815"/>
                    </a:cubicBezTo>
                    <a:cubicBezTo>
                      <a:pt x="76533" y="4630"/>
                      <a:pt x="76510" y="4443"/>
                      <a:pt x="76445" y="4268"/>
                    </a:cubicBezTo>
                    <a:cubicBezTo>
                      <a:pt x="76478" y="4230"/>
                      <a:pt x="76507" y="4190"/>
                      <a:pt x="76533" y="4147"/>
                    </a:cubicBezTo>
                    <a:cubicBezTo>
                      <a:pt x="76962" y="3311"/>
                      <a:pt x="77066" y="2417"/>
                      <a:pt x="76921" y="1517"/>
                    </a:cubicBezTo>
                    <a:cubicBezTo>
                      <a:pt x="76938" y="1384"/>
                      <a:pt x="76933" y="1247"/>
                      <a:pt x="76907" y="1116"/>
                    </a:cubicBezTo>
                    <a:cubicBezTo>
                      <a:pt x="77077" y="640"/>
                      <a:pt x="76704" y="0"/>
                      <a:pt x="7619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" name="Google Shape;1984;p45">
                <a:extLst>
                  <a:ext uri="{FF2B5EF4-FFF2-40B4-BE49-F238E27FC236}">
                    <a16:creationId xmlns:a16="http://schemas.microsoft.com/office/drawing/2014/main" id="{8F94ED41-6C36-45B0-A355-50219B6D0733}"/>
                  </a:ext>
                </a:extLst>
              </p:cNvPr>
              <p:cNvSpPr/>
              <p:nvPr/>
            </p:nvSpPr>
            <p:spPr>
              <a:xfrm>
                <a:off x="2718672" y="3497140"/>
                <a:ext cx="1235036" cy="125438"/>
              </a:xfrm>
              <a:custGeom>
                <a:avLst/>
                <a:gdLst/>
                <a:ahLst/>
                <a:cxnLst/>
                <a:rect l="l" t="t" r="r" b="b"/>
                <a:pathLst>
                  <a:path w="89124" h="9052" extrusionOk="0">
                    <a:moveTo>
                      <a:pt x="15216" y="1"/>
                    </a:moveTo>
                    <a:cubicBezTo>
                      <a:pt x="15212" y="1"/>
                      <a:pt x="15208" y="1"/>
                      <a:pt x="15204" y="1"/>
                    </a:cubicBezTo>
                    <a:cubicBezTo>
                      <a:pt x="11768" y="84"/>
                      <a:pt x="8332" y="146"/>
                      <a:pt x="4894" y="228"/>
                    </a:cubicBezTo>
                    <a:cubicBezTo>
                      <a:pt x="4866" y="228"/>
                      <a:pt x="4837" y="229"/>
                      <a:pt x="4808" y="229"/>
                    </a:cubicBezTo>
                    <a:cubicBezTo>
                      <a:pt x="4240" y="229"/>
                      <a:pt x="3465" y="108"/>
                      <a:pt x="2748" y="108"/>
                    </a:cubicBezTo>
                    <a:cubicBezTo>
                      <a:pt x="1782" y="108"/>
                      <a:pt x="920" y="326"/>
                      <a:pt x="802" y="1349"/>
                    </a:cubicBezTo>
                    <a:cubicBezTo>
                      <a:pt x="655" y="2608"/>
                      <a:pt x="0" y="8064"/>
                      <a:pt x="1953" y="8312"/>
                    </a:cubicBezTo>
                    <a:cubicBezTo>
                      <a:pt x="5326" y="8737"/>
                      <a:pt x="8791" y="8803"/>
                      <a:pt x="12246" y="8803"/>
                    </a:cubicBezTo>
                    <a:cubicBezTo>
                      <a:pt x="13815" y="8803"/>
                      <a:pt x="15381" y="8789"/>
                      <a:pt x="16936" y="8789"/>
                    </a:cubicBezTo>
                    <a:cubicBezTo>
                      <a:pt x="17714" y="8789"/>
                      <a:pt x="18489" y="8793"/>
                      <a:pt x="19260" y="8803"/>
                    </a:cubicBezTo>
                    <a:cubicBezTo>
                      <a:pt x="30019" y="8946"/>
                      <a:pt x="40785" y="9052"/>
                      <a:pt x="51551" y="9052"/>
                    </a:cubicBezTo>
                    <a:cubicBezTo>
                      <a:pt x="60403" y="9052"/>
                      <a:pt x="69255" y="8980"/>
                      <a:pt x="78102" y="8798"/>
                    </a:cubicBezTo>
                    <a:cubicBezTo>
                      <a:pt x="80437" y="8750"/>
                      <a:pt x="82788" y="8731"/>
                      <a:pt x="85116" y="8526"/>
                    </a:cubicBezTo>
                    <a:cubicBezTo>
                      <a:pt x="87602" y="8310"/>
                      <a:pt x="89123" y="4685"/>
                      <a:pt x="88090" y="2520"/>
                    </a:cubicBezTo>
                    <a:cubicBezTo>
                      <a:pt x="87446" y="1169"/>
                      <a:pt x="86703" y="1090"/>
                      <a:pt x="85317" y="984"/>
                    </a:cubicBezTo>
                    <a:cubicBezTo>
                      <a:pt x="84215" y="902"/>
                      <a:pt x="83107" y="874"/>
                      <a:pt x="81997" y="874"/>
                    </a:cubicBezTo>
                    <a:cubicBezTo>
                      <a:pt x="80500" y="874"/>
                      <a:pt x="79002" y="924"/>
                      <a:pt x="77515" y="955"/>
                    </a:cubicBezTo>
                    <a:cubicBezTo>
                      <a:pt x="71035" y="1085"/>
                      <a:pt x="64558" y="1436"/>
                      <a:pt x="58075" y="1453"/>
                    </a:cubicBezTo>
                    <a:cubicBezTo>
                      <a:pt x="57556" y="1455"/>
                      <a:pt x="57554" y="2262"/>
                      <a:pt x="58073" y="2262"/>
                    </a:cubicBezTo>
                    <a:cubicBezTo>
                      <a:pt x="58074" y="2262"/>
                      <a:pt x="58075" y="2262"/>
                      <a:pt x="58075" y="2262"/>
                    </a:cubicBezTo>
                    <a:cubicBezTo>
                      <a:pt x="64305" y="2244"/>
                      <a:pt x="70530" y="1929"/>
                      <a:pt x="76757" y="1779"/>
                    </a:cubicBezTo>
                    <a:cubicBezTo>
                      <a:pt x="78365" y="1740"/>
                      <a:pt x="79975" y="1705"/>
                      <a:pt x="81584" y="1705"/>
                    </a:cubicBezTo>
                    <a:cubicBezTo>
                      <a:pt x="82537" y="1705"/>
                      <a:pt x="83490" y="1717"/>
                      <a:pt x="84442" y="1748"/>
                    </a:cubicBezTo>
                    <a:cubicBezTo>
                      <a:pt x="85190" y="1772"/>
                      <a:pt x="85955" y="1798"/>
                      <a:pt x="86684" y="1971"/>
                    </a:cubicBezTo>
                    <a:cubicBezTo>
                      <a:pt x="88668" y="2440"/>
                      <a:pt x="87084" y="7385"/>
                      <a:pt x="85587" y="7664"/>
                    </a:cubicBezTo>
                    <a:cubicBezTo>
                      <a:pt x="83003" y="8144"/>
                      <a:pt x="80266" y="8268"/>
                      <a:pt x="77511" y="8268"/>
                    </a:cubicBezTo>
                    <a:cubicBezTo>
                      <a:pt x="74541" y="8268"/>
                      <a:pt x="71551" y="8124"/>
                      <a:pt x="68711" y="8124"/>
                    </a:cubicBezTo>
                    <a:cubicBezTo>
                      <a:pt x="68491" y="8124"/>
                      <a:pt x="68271" y="8124"/>
                      <a:pt x="68053" y="8126"/>
                    </a:cubicBezTo>
                    <a:cubicBezTo>
                      <a:pt x="60884" y="8187"/>
                      <a:pt x="53712" y="8224"/>
                      <a:pt x="46539" y="8224"/>
                    </a:cubicBezTo>
                    <a:cubicBezTo>
                      <a:pt x="34120" y="8224"/>
                      <a:pt x="21699" y="8113"/>
                      <a:pt x="9289" y="7820"/>
                    </a:cubicBezTo>
                    <a:cubicBezTo>
                      <a:pt x="6881" y="7763"/>
                      <a:pt x="4366" y="7855"/>
                      <a:pt x="1976" y="7505"/>
                    </a:cubicBezTo>
                    <a:cubicBezTo>
                      <a:pt x="1532" y="7441"/>
                      <a:pt x="788" y="1152"/>
                      <a:pt x="2413" y="1104"/>
                    </a:cubicBezTo>
                    <a:cubicBezTo>
                      <a:pt x="6677" y="974"/>
                      <a:pt x="10941" y="913"/>
                      <a:pt x="15204" y="808"/>
                    </a:cubicBezTo>
                    <a:cubicBezTo>
                      <a:pt x="15720" y="796"/>
                      <a:pt x="15725" y="1"/>
                      <a:pt x="1521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1985;p45">
                <a:extLst>
                  <a:ext uri="{FF2B5EF4-FFF2-40B4-BE49-F238E27FC236}">
                    <a16:creationId xmlns:a16="http://schemas.microsoft.com/office/drawing/2014/main" id="{4C0086E0-CF05-49BC-824E-DC904A959148}"/>
                  </a:ext>
                </a:extLst>
              </p:cNvPr>
              <p:cNvSpPr/>
              <p:nvPr/>
            </p:nvSpPr>
            <p:spPr>
              <a:xfrm>
                <a:off x="2820095" y="3613321"/>
                <a:ext cx="11183" cy="159999"/>
              </a:xfrm>
              <a:custGeom>
                <a:avLst/>
                <a:gdLst/>
                <a:ahLst/>
                <a:cxnLst/>
                <a:rect l="l" t="t" r="r" b="b"/>
                <a:pathLst>
                  <a:path w="807" h="11546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2"/>
                    </a:cubicBezTo>
                    <a:lnTo>
                      <a:pt x="0" y="11155"/>
                    </a:lnTo>
                    <a:cubicBezTo>
                      <a:pt x="0" y="11416"/>
                      <a:pt x="202" y="11546"/>
                      <a:pt x="404" y="11546"/>
                    </a:cubicBezTo>
                    <a:cubicBezTo>
                      <a:pt x="605" y="11546"/>
                      <a:pt x="807" y="11416"/>
                      <a:pt x="807" y="11155"/>
                    </a:cubicBezTo>
                    <a:lnTo>
                      <a:pt x="807" y="392"/>
                    </a:lnTo>
                    <a:cubicBezTo>
                      <a:pt x="807" y="131"/>
                      <a:pt x="605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1986;p45">
                <a:extLst>
                  <a:ext uri="{FF2B5EF4-FFF2-40B4-BE49-F238E27FC236}">
                    <a16:creationId xmlns:a16="http://schemas.microsoft.com/office/drawing/2014/main" id="{FBA66189-B684-4DC3-A84B-647F5399BF4A}"/>
                  </a:ext>
                </a:extLst>
              </p:cNvPr>
              <p:cNvSpPr/>
              <p:nvPr/>
            </p:nvSpPr>
            <p:spPr>
              <a:xfrm>
                <a:off x="3034790" y="4348185"/>
                <a:ext cx="861756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62187" h="809" extrusionOk="0">
                    <a:moveTo>
                      <a:pt x="519" y="1"/>
                    </a:moveTo>
                    <a:cubicBezTo>
                      <a:pt x="0" y="1"/>
                      <a:pt x="0" y="809"/>
                      <a:pt x="519" y="809"/>
                    </a:cubicBezTo>
                    <a:lnTo>
                      <a:pt x="61665" y="809"/>
                    </a:lnTo>
                    <a:cubicBezTo>
                      <a:pt x="62186" y="809"/>
                      <a:pt x="62186" y="1"/>
                      <a:pt x="6166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1987;p45">
                <a:extLst>
                  <a:ext uri="{FF2B5EF4-FFF2-40B4-BE49-F238E27FC236}">
                    <a16:creationId xmlns:a16="http://schemas.microsoft.com/office/drawing/2014/main" id="{CC4113FB-D258-44A9-9106-907BB718F87E}"/>
                  </a:ext>
                </a:extLst>
              </p:cNvPr>
              <p:cNvSpPr/>
              <p:nvPr/>
            </p:nvSpPr>
            <p:spPr>
              <a:xfrm>
                <a:off x="3883714" y="3611451"/>
                <a:ext cx="11197" cy="747765"/>
              </a:xfrm>
              <a:custGeom>
                <a:avLst/>
                <a:gdLst/>
                <a:ahLst/>
                <a:cxnLst/>
                <a:rect l="l" t="t" r="r" b="b"/>
                <a:pathLst>
                  <a:path w="808" h="53961" extrusionOk="0">
                    <a:moveTo>
                      <a:pt x="404" y="1"/>
                    </a:moveTo>
                    <a:cubicBezTo>
                      <a:pt x="202" y="1"/>
                      <a:pt x="1" y="131"/>
                      <a:pt x="1" y="391"/>
                    </a:cubicBezTo>
                    <a:lnTo>
                      <a:pt x="1" y="53571"/>
                    </a:lnTo>
                    <a:cubicBezTo>
                      <a:pt x="1" y="53830"/>
                      <a:pt x="202" y="53960"/>
                      <a:pt x="404" y="53960"/>
                    </a:cubicBezTo>
                    <a:cubicBezTo>
                      <a:pt x="606" y="53960"/>
                      <a:pt x="807" y="53830"/>
                      <a:pt x="807" y="53571"/>
                    </a:cubicBezTo>
                    <a:lnTo>
                      <a:pt x="807" y="391"/>
                    </a:lnTo>
                    <a:cubicBezTo>
                      <a:pt x="807" y="131"/>
                      <a:pt x="606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" name="Google Shape;1988;p45">
                <a:extLst>
                  <a:ext uri="{FF2B5EF4-FFF2-40B4-BE49-F238E27FC236}">
                    <a16:creationId xmlns:a16="http://schemas.microsoft.com/office/drawing/2014/main" id="{0BF8DE51-031B-423C-B119-09EA4F1A63CA}"/>
                  </a:ext>
                </a:extLst>
              </p:cNvPr>
              <p:cNvSpPr/>
              <p:nvPr/>
            </p:nvSpPr>
            <p:spPr>
              <a:xfrm>
                <a:off x="3002682" y="3711959"/>
                <a:ext cx="312057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22519" h="807" extrusionOk="0">
                    <a:moveTo>
                      <a:pt x="522" y="0"/>
                    </a:moveTo>
                    <a:cubicBezTo>
                      <a:pt x="1" y="0"/>
                      <a:pt x="1" y="807"/>
                      <a:pt x="522" y="807"/>
                    </a:cubicBezTo>
                    <a:lnTo>
                      <a:pt x="21999" y="807"/>
                    </a:lnTo>
                    <a:cubicBezTo>
                      <a:pt x="22518" y="807"/>
                      <a:pt x="22518" y="0"/>
                      <a:pt x="2199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" name="Google Shape;1989;p45">
                <a:extLst>
                  <a:ext uri="{FF2B5EF4-FFF2-40B4-BE49-F238E27FC236}">
                    <a16:creationId xmlns:a16="http://schemas.microsoft.com/office/drawing/2014/main" id="{357B5584-D4E4-4D1B-9ED5-4720F61D074D}"/>
                  </a:ext>
                </a:extLst>
              </p:cNvPr>
              <p:cNvSpPr/>
              <p:nvPr/>
            </p:nvSpPr>
            <p:spPr>
              <a:xfrm>
                <a:off x="3407695" y="3799247"/>
                <a:ext cx="15764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1376" h="808" extrusionOk="0">
                    <a:moveTo>
                      <a:pt x="522" y="1"/>
                    </a:moveTo>
                    <a:cubicBezTo>
                      <a:pt x="1" y="1"/>
                      <a:pt x="1" y="807"/>
                      <a:pt x="522" y="807"/>
                    </a:cubicBezTo>
                    <a:lnTo>
                      <a:pt x="10856" y="807"/>
                    </a:lnTo>
                    <a:cubicBezTo>
                      <a:pt x="11376" y="807"/>
                      <a:pt x="11376" y="1"/>
                      <a:pt x="1085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1990;p45">
                <a:extLst>
                  <a:ext uri="{FF2B5EF4-FFF2-40B4-BE49-F238E27FC236}">
                    <a16:creationId xmlns:a16="http://schemas.microsoft.com/office/drawing/2014/main" id="{1D679818-117F-4C54-8881-6CC29AF5191C}"/>
                  </a:ext>
                </a:extLst>
              </p:cNvPr>
              <p:cNvSpPr/>
              <p:nvPr/>
            </p:nvSpPr>
            <p:spPr>
              <a:xfrm>
                <a:off x="3168307" y="3964817"/>
                <a:ext cx="240414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7349" h="807" extrusionOk="0">
                    <a:moveTo>
                      <a:pt x="519" y="0"/>
                    </a:moveTo>
                    <a:cubicBezTo>
                      <a:pt x="0" y="0"/>
                      <a:pt x="0" y="807"/>
                      <a:pt x="519" y="807"/>
                    </a:cubicBezTo>
                    <a:lnTo>
                      <a:pt x="16828" y="807"/>
                    </a:lnTo>
                    <a:cubicBezTo>
                      <a:pt x="17349" y="807"/>
                      <a:pt x="17349" y="0"/>
                      <a:pt x="168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1991;p45">
                <a:extLst>
                  <a:ext uri="{FF2B5EF4-FFF2-40B4-BE49-F238E27FC236}">
                    <a16:creationId xmlns:a16="http://schemas.microsoft.com/office/drawing/2014/main" id="{DA2F75B5-A6D2-4BA8-92E9-52C21D4433DF}"/>
                  </a:ext>
                </a:extLst>
              </p:cNvPr>
              <p:cNvSpPr/>
              <p:nvPr/>
            </p:nvSpPr>
            <p:spPr>
              <a:xfrm>
                <a:off x="3559850" y="4029698"/>
                <a:ext cx="74858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5402" h="808" extrusionOk="0">
                    <a:moveTo>
                      <a:pt x="522" y="1"/>
                    </a:moveTo>
                    <a:cubicBezTo>
                      <a:pt x="1" y="1"/>
                      <a:pt x="1" y="807"/>
                      <a:pt x="522" y="807"/>
                    </a:cubicBezTo>
                    <a:lnTo>
                      <a:pt x="4882" y="807"/>
                    </a:lnTo>
                    <a:cubicBezTo>
                      <a:pt x="5402" y="807"/>
                      <a:pt x="5402" y="1"/>
                      <a:pt x="488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1992;p45">
                <a:extLst>
                  <a:ext uri="{FF2B5EF4-FFF2-40B4-BE49-F238E27FC236}">
                    <a16:creationId xmlns:a16="http://schemas.microsoft.com/office/drawing/2014/main" id="{1F97C3A4-CEF7-4D2E-A8F5-CDBDCF69CC03}"/>
                  </a:ext>
                </a:extLst>
              </p:cNvPr>
              <p:cNvSpPr/>
              <p:nvPr/>
            </p:nvSpPr>
            <p:spPr>
              <a:xfrm>
                <a:off x="3315972" y="4237796"/>
                <a:ext cx="372448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26877" h="809" extrusionOk="0">
                    <a:moveTo>
                      <a:pt x="521" y="0"/>
                    </a:moveTo>
                    <a:cubicBezTo>
                      <a:pt x="0" y="0"/>
                      <a:pt x="0" y="809"/>
                      <a:pt x="521" y="809"/>
                    </a:cubicBezTo>
                    <a:lnTo>
                      <a:pt x="26357" y="809"/>
                    </a:lnTo>
                    <a:cubicBezTo>
                      <a:pt x="26877" y="809"/>
                      <a:pt x="26877" y="0"/>
                      <a:pt x="2635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1993;p45">
                <a:extLst>
                  <a:ext uri="{FF2B5EF4-FFF2-40B4-BE49-F238E27FC236}">
                    <a16:creationId xmlns:a16="http://schemas.microsoft.com/office/drawing/2014/main" id="{754A1986-C5FF-4FFE-89D0-68E3C8C9D2E1}"/>
                  </a:ext>
                </a:extLst>
              </p:cNvPr>
              <p:cNvSpPr/>
              <p:nvPr/>
            </p:nvSpPr>
            <p:spPr>
              <a:xfrm>
                <a:off x="3734413" y="3884263"/>
                <a:ext cx="63634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4592" h="807" extrusionOk="0">
                    <a:moveTo>
                      <a:pt x="520" y="0"/>
                    </a:moveTo>
                    <a:cubicBezTo>
                      <a:pt x="1" y="0"/>
                      <a:pt x="1" y="807"/>
                      <a:pt x="520" y="807"/>
                    </a:cubicBezTo>
                    <a:lnTo>
                      <a:pt x="4072" y="807"/>
                    </a:lnTo>
                    <a:cubicBezTo>
                      <a:pt x="4591" y="807"/>
                      <a:pt x="4591" y="0"/>
                      <a:pt x="407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1994;p45">
                <a:extLst>
                  <a:ext uri="{FF2B5EF4-FFF2-40B4-BE49-F238E27FC236}">
                    <a16:creationId xmlns:a16="http://schemas.microsoft.com/office/drawing/2014/main" id="{3EE14E6F-FA03-4427-9304-BD99834B8B96}"/>
                  </a:ext>
                </a:extLst>
              </p:cNvPr>
              <p:cNvSpPr/>
              <p:nvPr/>
            </p:nvSpPr>
            <p:spPr>
              <a:xfrm>
                <a:off x="2932951" y="3907003"/>
                <a:ext cx="136968" cy="431398"/>
              </a:xfrm>
              <a:custGeom>
                <a:avLst/>
                <a:gdLst/>
                <a:ahLst/>
                <a:cxnLst/>
                <a:rect l="l" t="t" r="r" b="b"/>
                <a:pathLst>
                  <a:path w="9884" h="31131" extrusionOk="0">
                    <a:moveTo>
                      <a:pt x="1077" y="0"/>
                    </a:moveTo>
                    <a:cubicBezTo>
                      <a:pt x="272" y="0"/>
                      <a:pt x="1" y="1101"/>
                      <a:pt x="679" y="1505"/>
                    </a:cubicBezTo>
                    <a:cubicBezTo>
                      <a:pt x="1017" y="1705"/>
                      <a:pt x="1360" y="1896"/>
                      <a:pt x="1701" y="2090"/>
                    </a:cubicBezTo>
                    <a:cubicBezTo>
                      <a:pt x="2433" y="3897"/>
                      <a:pt x="3771" y="5486"/>
                      <a:pt x="3859" y="7484"/>
                    </a:cubicBezTo>
                    <a:cubicBezTo>
                      <a:pt x="3878" y="7922"/>
                      <a:pt x="4088" y="8233"/>
                      <a:pt x="4372" y="8425"/>
                    </a:cubicBezTo>
                    <a:cubicBezTo>
                      <a:pt x="4550" y="10518"/>
                      <a:pt x="4965" y="12587"/>
                      <a:pt x="5043" y="14695"/>
                    </a:cubicBezTo>
                    <a:cubicBezTo>
                      <a:pt x="5055" y="15050"/>
                      <a:pt x="5182" y="15318"/>
                      <a:pt x="5367" y="15510"/>
                    </a:cubicBezTo>
                    <a:cubicBezTo>
                      <a:pt x="5398" y="16156"/>
                      <a:pt x="5445" y="16802"/>
                      <a:pt x="5476" y="17449"/>
                    </a:cubicBezTo>
                    <a:cubicBezTo>
                      <a:pt x="5499" y="17972"/>
                      <a:pt x="5509" y="18493"/>
                      <a:pt x="5499" y="19018"/>
                    </a:cubicBezTo>
                    <a:cubicBezTo>
                      <a:pt x="5052" y="20160"/>
                      <a:pt x="5042" y="21453"/>
                      <a:pt x="5338" y="22658"/>
                    </a:cubicBezTo>
                    <a:cubicBezTo>
                      <a:pt x="5303" y="22727"/>
                      <a:pt x="5277" y="22802"/>
                      <a:pt x="5263" y="22879"/>
                    </a:cubicBezTo>
                    <a:cubicBezTo>
                      <a:pt x="5047" y="24041"/>
                      <a:pt x="4931" y="25206"/>
                      <a:pt x="4725" y="26347"/>
                    </a:cubicBezTo>
                    <a:cubicBezTo>
                      <a:pt x="4491" y="26925"/>
                      <a:pt x="4337" y="27533"/>
                      <a:pt x="4264" y="28152"/>
                    </a:cubicBezTo>
                    <a:cubicBezTo>
                      <a:pt x="4264" y="28175"/>
                      <a:pt x="4266" y="28197"/>
                      <a:pt x="4268" y="28218"/>
                    </a:cubicBezTo>
                    <a:cubicBezTo>
                      <a:pt x="4079" y="28803"/>
                      <a:pt x="3826" y="29367"/>
                      <a:pt x="3513" y="29897"/>
                    </a:cubicBezTo>
                    <a:cubicBezTo>
                      <a:pt x="3193" y="30439"/>
                      <a:pt x="3663" y="31131"/>
                      <a:pt x="4217" y="31131"/>
                    </a:cubicBezTo>
                    <a:cubicBezTo>
                      <a:pt x="4349" y="31131"/>
                      <a:pt x="4486" y="31091"/>
                      <a:pt x="4618" y="31002"/>
                    </a:cubicBezTo>
                    <a:cubicBezTo>
                      <a:pt x="4936" y="30785"/>
                      <a:pt x="5239" y="30564"/>
                      <a:pt x="5533" y="30337"/>
                    </a:cubicBezTo>
                    <a:cubicBezTo>
                      <a:pt x="5665" y="30337"/>
                      <a:pt x="5793" y="30307"/>
                      <a:pt x="5909" y="30249"/>
                    </a:cubicBezTo>
                    <a:cubicBezTo>
                      <a:pt x="7493" y="29473"/>
                      <a:pt x="8448" y="28024"/>
                      <a:pt x="9078" y="26430"/>
                    </a:cubicBezTo>
                    <a:cubicBezTo>
                      <a:pt x="9087" y="26407"/>
                      <a:pt x="9089" y="26390"/>
                      <a:pt x="9096" y="26369"/>
                    </a:cubicBezTo>
                    <a:cubicBezTo>
                      <a:pt x="9340" y="25829"/>
                      <a:pt x="9539" y="25263"/>
                      <a:pt x="9724" y="24706"/>
                    </a:cubicBezTo>
                    <a:cubicBezTo>
                      <a:pt x="9883" y="24231"/>
                      <a:pt x="9606" y="23889"/>
                      <a:pt x="9239" y="23769"/>
                    </a:cubicBezTo>
                    <a:cubicBezTo>
                      <a:pt x="9189" y="23494"/>
                      <a:pt x="9137" y="23219"/>
                      <a:pt x="9070" y="22949"/>
                    </a:cubicBezTo>
                    <a:cubicBezTo>
                      <a:pt x="9018" y="22634"/>
                      <a:pt x="8949" y="22322"/>
                      <a:pt x="8864" y="22016"/>
                    </a:cubicBezTo>
                    <a:cubicBezTo>
                      <a:pt x="8836" y="21920"/>
                      <a:pt x="8793" y="21830"/>
                      <a:pt x="8734" y="21751"/>
                    </a:cubicBezTo>
                    <a:cubicBezTo>
                      <a:pt x="8659" y="21517"/>
                      <a:pt x="8587" y="21282"/>
                      <a:pt x="8505" y="21048"/>
                    </a:cubicBezTo>
                    <a:cubicBezTo>
                      <a:pt x="8583" y="18822"/>
                      <a:pt x="8454" y="16599"/>
                      <a:pt x="8353" y="14373"/>
                    </a:cubicBezTo>
                    <a:cubicBezTo>
                      <a:pt x="8332" y="13869"/>
                      <a:pt x="7938" y="13612"/>
                      <a:pt x="7546" y="13596"/>
                    </a:cubicBezTo>
                    <a:cubicBezTo>
                      <a:pt x="7832" y="9222"/>
                      <a:pt x="7965" y="149"/>
                      <a:pt x="2703" y="135"/>
                    </a:cubicBezTo>
                    <a:cubicBezTo>
                      <a:pt x="2608" y="135"/>
                      <a:pt x="2514" y="148"/>
                      <a:pt x="2424" y="170"/>
                    </a:cubicBezTo>
                    <a:cubicBezTo>
                      <a:pt x="1986" y="64"/>
                      <a:pt x="1538" y="7"/>
                      <a:pt x="1088" y="0"/>
                    </a:cubicBezTo>
                    <a:cubicBezTo>
                      <a:pt x="1084" y="0"/>
                      <a:pt x="1080" y="0"/>
                      <a:pt x="107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1995;p45">
                <a:extLst>
                  <a:ext uri="{FF2B5EF4-FFF2-40B4-BE49-F238E27FC236}">
                    <a16:creationId xmlns:a16="http://schemas.microsoft.com/office/drawing/2014/main" id="{2E003570-16E6-426D-B115-2D10941E3C1D}"/>
                  </a:ext>
                </a:extLst>
              </p:cNvPr>
              <p:cNvSpPr/>
              <p:nvPr/>
            </p:nvSpPr>
            <p:spPr>
              <a:xfrm>
                <a:off x="2822202" y="3796905"/>
                <a:ext cx="47171" cy="57509"/>
              </a:xfrm>
              <a:custGeom>
                <a:avLst/>
                <a:gdLst/>
                <a:ahLst/>
                <a:cxnLst/>
                <a:rect l="l" t="t" r="r" b="b"/>
                <a:pathLst>
                  <a:path w="3404" h="4150" extrusionOk="0">
                    <a:moveTo>
                      <a:pt x="1145" y="1"/>
                    </a:moveTo>
                    <a:cubicBezTo>
                      <a:pt x="817" y="1"/>
                      <a:pt x="510" y="173"/>
                      <a:pt x="444" y="573"/>
                    </a:cubicBezTo>
                    <a:cubicBezTo>
                      <a:pt x="342" y="1184"/>
                      <a:pt x="239" y="1795"/>
                      <a:pt x="120" y="2403"/>
                    </a:cubicBezTo>
                    <a:cubicBezTo>
                      <a:pt x="1" y="3011"/>
                      <a:pt x="506" y="3401"/>
                      <a:pt x="976" y="3401"/>
                    </a:cubicBezTo>
                    <a:cubicBezTo>
                      <a:pt x="1059" y="3401"/>
                      <a:pt x="1142" y="3389"/>
                      <a:pt x="1219" y="3363"/>
                    </a:cubicBezTo>
                    <a:cubicBezTo>
                      <a:pt x="1245" y="3401"/>
                      <a:pt x="1275" y="3438"/>
                      <a:pt x="1302" y="3474"/>
                    </a:cubicBezTo>
                    <a:cubicBezTo>
                      <a:pt x="1302" y="3474"/>
                      <a:pt x="1302" y="3476"/>
                      <a:pt x="1304" y="3478"/>
                    </a:cubicBezTo>
                    <a:cubicBezTo>
                      <a:pt x="1401" y="3760"/>
                      <a:pt x="1621" y="3971"/>
                      <a:pt x="1889" y="4042"/>
                    </a:cubicBezTo>
                    <a:cubicBezTo>
                      <a:pt x="2020" y="4112"/>
                      <a:pt x="2171" y="4149"/>
                      <a:pt x="2322" y="4149"/>
                    </a:cubicBezTo>
                    <a:cubicBezTo>
                      <a:pt x="2641" y="4149"/>
                      <a:pt x="2957" y="3979"/>
                      <a:pt x="3075" y="3585"/>
                    </a:cubicBezTo>
                    <a:cubicBezTo>
                      <a:pt x="3404" y="2500"/>
                      <a:pt x="2509" y="1219"/>
                      <a:pt x="1919" y="379"/>
                    </a:cubicBezTo>
                    <a:cubicBezTo>
                      <a:pt x="1750" y="140"/>
                      <a:pt x="1439" y="1"/>
                      <a:pt x="1145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1996;p45">
                <a:extLst>
                  <a:ext uri="{FF2B5EF4-FFF2-40B4-BE49-F238E27FC236}">
                    <a16:creationId xmlns:a16="http://schemas.microsoft.com/office/drawing/2014/main" id="{E90E9C72-EBD3-444E-8624-66C68E172364}"/>
                  </a:ext>
                </a:extLst>
              </p:cNvPr>
              <p:cNvSpPr/>
              <p:nvPr/>
            </p:nvSpPr>
            <p:spPr>
              <a:xfrm>
                <a:off x="2674356" y="3898744"/>
                <a:ext cx="250072" cy="121239"/>
              </a:xfrm>
              <a:custGeom>
                <a:avLst/>
                <a:gdLst/>
                <a:ahLst/>
                <a:cxnLst/>
                <a:rect l="l" t="t" r="r" b="b"/>
                <a:pathLst>
                  <a:path w="18046" h="8749" extrusionOk="0">
                    <a:moveTo>
                      <a:pt x="8910" y="1"/>
                    </a:moveTo>
                    <a:cubicBezTo>
                      <a:pt x="4871" y="1"/>
                      <a:pt x="1521" y="3255"/>
                      <a:pt x="507" y="6975"/>
                    </a:cubicBezTo>
                    <a:cubicBezTo>
                      <a:pt x="491" y="7039"/>
                      <a:pt x="481" y="7105"/>
                      <a:pt x="477" y="7171"/>
                    </a:cubicBezTo>
                    <a:cubicBezTo>
                      <a:pt x="1" y="7579"/>
                      <a:pt x="311" y="8566"/>
                      <a:pt x="972" y="8566"/>
                    </a:cubicBezTo>
                    <a:cubicBezTo>
                      <a:pt x="995" y="8566"/>
                      <a:pt x="1019" y="8565"/>
                      <a:pt x="1043" y="8563"/>
                    </a:cubicBezTo>
                    <a:cubicBezTo>
                      <a:pt x="1419" y="8525"/>
                      <a:pt x="1793" y="8495"/>
                      <a:pt x="2168" y="8473"/>
                    </a:cubicBezTo>
                    <a:cubicBezTo>
                      <a:pt x="2302" y="8637"/>
                      <a:pt x="2488" y="8749"/>
                      <a:pt x="2700" y="8749"/>
                    </a:cubicBezTo>
                    <a:cubicBezTo>
                      <a:pt x="2781" y="8749"/>
                      <a:pt x="2867" y="8732"/>
                      <a:pt x="2954" y="8696"/>
                    </a:cubicBezTo>
                    <a:cubicBezTo>
                      <a:pt x="3155" y="8613"/>
                      <a:pt x="3354" y="8518"/>
                      <a:pt x="3552" y="8422"/>
                    </a:cubicBezTo>
                    <a:cubicBezTo>
                      <a:pt x="3775" y="8419"/>
                      <a:pt x="3998" y="8417"/>
                      <a:pt x="4221" y="8417"/>
                    </a:cubicBezTo>
                    <a:cubicBezTo>
                      <a:pt x="7214" y="8417"/>
                      <a:pt x="10215" y="8738"/>
                      <a:pt x="13194" y="8738"/>
                    </a:cubicBezTo>
                    <a:cubicBezTo>
                      <a:pt x="14604" y="8738"/>
                      <a:pt x="16010" y="8666"/>
                      <a:pt x="17407" y="8454"/>
                    </a:cubicBezTo>
                    <a:cubicBezTo>
                      <a:pt x="17864" y="8384"/>
                      <a:pt x="18046" y="7851"/>
                      <a:pt x="17969" y="7460"/>
                    </a:cubicBezTo>
                    <a:cubicBezTo>
                      <a:pt x="17036" y="2710"/>
                      <a:pt x="14146" y="368"/>
                      <a:pt x="9470" y="22"/>
                    </a:cubicBezTo>
                    <a:cubicBezTo>
                      <a:pt x="9282" y="8"/>
                      <a:pt x="9095" y="1"/>
                      <a:pt x="8910" y="1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1997;p45">
                <a:extLst>
                  <a:ext uri="{FF2B5EF4-FFF2-40B4-BE49-F238E27FC236}">
                    <a16:creationId xmlns:a16="http://schemas.microsoft.com/office/drawing/2014/main" id="{923969EF-C63E-407E-9ADB-D5B3DB137E2D}"/>
                  </a:ext>
                </a:extLst>
              </p:cNvPr>
              <p:cNvSpPr/>
              <p:nvPr/>
            </p:nvSpPr>
            <p:spPr>
              <a:xfrm>
                <a:off x="2615212" y="4179594"/>
                <a:ext cx="343070" cy="186882"/>
              </a:xfrm>
              <a:custGeom>
                <a:avLst/>
                <a:gdLst/>
                <a:ahLst/>
                <a:cxnLst/>
                <a:rect l="l" t="t" r="r" b="b"/>
                <a:pathLst>
                  <a:path w="24757" h="13486" extrusionOk="0">
                    <a:moveTo>
                      <a:pt x="897" y="0"/>
                    </a:moveTo>
                    <a:cubicBezTo>
                      <a:pt x="424" y="0"/>
                      <a:pt x="0" y="577"/>
                      <a:pt x="172" y="1024"/>
                    </a:cubicBezTo>
                    <a:cubicBezTo>
                      <a:pt x="272" y="1284"/>
                      <a:pt x="406" y="1633"/>
                      <a:pt x="568" y="2002"/>
                    </a:cubicBezTo>
                    <a:cubicBezTo>
                      <a:pt x="213" y="3193"/>
                      <a:pt x="283" y="4277"/>
                      <a:pt x="598" y="5348"/>
                    </a:cubicBezTo>
                    <a:cubicBezTo>
                      <a:pt x="456" y="7179"/>
                      <a:pt x="641" y="8604"/>
                      <a:pt x="2026" y="10029"/>
                    </a:cubicBezTo>
                    <a:cubicBezTo>
                      <a:pt x="2022" y="10235"/>
                      <a:pt x="2097" y="10434"/>
                      <a:pt x="2237" y="10584"/>
                    </a:cubicBezTo>
                    <a:cubicBezTo>
                      <a:pt x="3374" y="11864"/>
                      <a:pt x="4787" y="12824"/>
                      <a:pt x="6468" y="13214"/>
                    </a:cubicBezTo>
                    <a:cubicBezTo>
                      <a:pt x="6536" y="13230"/>
                      <a:pt x="6602" y="13237"/>
                      <a:pt x="6664" y="13237"/>
                    </a:cubicBezTo>
                    <a:cubicBezTo>
                      <a:pt x="6892" y="13237"/>
                      <a:pt x="7077" y="13138"/>
                      <a:pt x="7215" y="12992"/>
                    </a:cubicBezTo>
                    <a:cubicBezTo>
                      <a:pt x="7231" y="12999"/>
                      <a:pt x="7247" y="13006"/>
                      <a:pt x="7262" y="13013"/>
                    </a:cubicBezTo>
                    <a:cubicBezTo>
                      <a:pt x="7369" y="13276"/>
                      <a:pt x="7603" y="13486"/>
                      <a:pt x="7975" y="13486"/>
                    </a:cubicBezTo>
                    <a:cubicBezTo>
                      <a:pt x="7981" y="13486"/>
                      <a:pt x="7986" y="13486"/>
                      <a:pt x="7991" y="13486"/>
                    </a:cubicBezTo>
                    <a:cubicBezTo>
                      <a:pt x="8147" y="13486"/>
                      <a:pt x="8298" y="13438"/>
                      <a:pt x="8427" y="13349"/>
                    </a:cubicBezTo>
                    <a:cubicBezTo>
                      <a:pt x="8686" y="13389"/>
                      <a:pt x="8947" y="13407"/>
                      <a:pt x="9210" y="13407"/>
                    </a:cubicBezTo>
                    <a:cubicBezTo>
                      <a:pt x="9591" y="13407"/>
                      <a:pt x="9977" y="13368"/>
                      <a:pt x="10369" y="13295"/>
                    </a:cubicBezTo>
                    <a:cubicBezTo>
                      <a:pt x="10465" y="13278"/>
                      <a:pt x="10556" y="13243"/>
                      <a:pt x="10639" y="13191"/>
                    </a:cubicBezTo>
                    <a:cubicBezTo>
                      <a:pt x="11227" y="13214"/>
                      <a:pt x="11818" y="13221"/>
                      <a:pt x="12410" y="13221"/>
                    </a:cubicBezTo>
                    <a:cubicBezTo>
                      <a:pt x="12968" y="13221"/>
                      <a:pt x="13528" y="13215"/>
                      <a:pt x="14086" y="13207"/>
                    </a:cubicBezTo>
                    <a:cubicBezTo>
                      <a:pt x="17101" y="13160"/>
                      <a:pt x="20579" y="13281"/>
                      <a:pt x="22674" y="10745"/>
                    </a:cubicBezTo>
                    <a:cubicBezTo>
                      <a:pt x="24756" y="8228"/>
                      <a:pt x="24446" y="3875"/>
                      <a:pt x="23852" y="918"/>
                    </a:cubicBezTo>
                    <a:cubicBezTo>
                      <a:pt x="23790" y="615"/>
                      <a:pt x="23449" y="323"/>
                      <a:pt x="23131" y="323"/>
                    </a:cubicBezTo>
                    <a:cubicBezTo>
                      <a:pt x="23111" y="323"/>
                      <a:pt x="23092" y="324"/>
                      <a:pt x="23074" y="326"/>
                    </a:cubicBezTo>
                    <a:cubicBezTo>
                      <a:pt x="22975" y="337"/>
                      <a:pt x="22878" y="347"/>
                      <a:pt x="22779" y="356"/>
                    </a:cubicBezTo>
                    <a:cubicBezTo>
                      <a:pt x="22741" y="347"/>
                      <a:pt x="22710" y="330"/>
                      <a:pt x="22670" y="326"/>
                    </a:cubicBezTo>
                    <a:cubicBezTo>
                      <a:pt x="20278" y="61"/>
                      <a:pt x="17887" y="63"/>
                      <a:pt x="15485" y="3"/>
                    </a:cubicBezTo>
                    <a:cubicBezTo>
                      <a:pt x="15476" y="2"/>
                      <a:pt x="15468" y="2"/>
                      <a:pt x="15460" y="2"/>
                    </a:cubicBezTo>
                    <a:cubicBezTo>
                      <a:pt x="15128" y="2"/>
                      <a:pt x="14909" y="173"/>
                      <a:pt x="14796" y="401"/>
                    </a:cubicBezTo>
                    <a:cubicBezTo>
                      <a:pt x="14295" y="340"/>
                      <a:pt x="13799" y="285"/>
                      <a:pt x="13304" y="245"/>
                    </a:cubicBezTo>
                    <a:cubicBezTo>
                      <a:pt x="12099" y="147"/>
                      <a:pt x="10894" y="119"/>
                      <a:pt x="9688" y="119"/>
                    </a:cubicBezTo>
                    <a:cubicBezTo>
                      <a:pt x="8125" y="119"/>
                      <a:pt x="6562" y="166"/>
                      <a:pt x="4998" y="166"/>
                    </a:cubicBezTo>
                    <a:cubicBezTo>
                      <a:pt x="3649" y="166"/>
                      <a:pt x="2299" y="131"/>
                      <a:pt x="951" y="3"/>
                    </a:cubicBezTo>
                    <a:cubicBezTo>
                      <a:pt x="933" y="1"/>
                      <a:pt x="915" y="0"/>
                      <a:pt x="897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1998;p45">
                <a:extLst>
                  <a:ext uri="{FF2B5EF4-FFF2-40B4-BE49-F238E27FC236}">
                    <a16:creationId xmlns:a16="http://schemas.microsoft.com/office/drawing/2014/main" id="{51524CD4-2F68-4194-BC48-23EC3883C8F1}"/>
                  </a:ext>
                </a:extLst>
              </p:cNvPr>
              <p:cNvSpPr/>
              <p:nvPr/>
            </p:nvSpPr>
            <p:spPr>
              <a:xfrm>
                <a:off x="2541781" y="3841637"/>
                <a:ext cx="474689" cy="579243"/>
              </a:xfrm>
              <a:custGeom>
                <a:avLst/>
                <a:gdLst/>
                <a:ahLst/>
                <a:cxnLst/>
                <a:rect l="l" t="t" r="r" b="b"/>
                <a:pathLst>
                  <a:path w="34255" h="41800" extrusionOk="0">
                    <a:moveTo>
                      <a:pt x="19930" y="809"/>
                    </a:moveTo>
                    <a:cubicBezTo>
                      <a:pt x="20068" y="809"/>
                      <a:pt x="20206" y="811"/>
                      <a:pt x="20346" y="815"/>
                    </a:cubicBezTo>
                    <a:lnTo>
                      <a:pt x="20346" y="815"/>
                    </a:lnTo>
                    <a:cubicBezTo>
                      <a:pt x="31126" y="2748"/>
                      <a:pt x="32825" y="15095"/>
                      <a:pt x="32923" y="24245"/>
                    </a:cubicBezTo>
                    <a:cubicBezTo>
                      <a:pt x="32977" y="29201"/>
                      <a:pt x="32266" y="35990"/>
                      <a:pt x="27841" y="39080"/>
                    </a:cubicBezTo>
                    <a:cubicBezTo>
                      <a:pt x="25757" y="40534"/>
                      <a:pt x="22726" y="40399"/>
                      <a:pt x="20311" y="40603"/>
                    </a:cubicBezTo>
                    <a:cubicBezTo>
                      <a:pt x="18407" y="40764"/>
                      <a:pt x="16549" y="40932"/>
                      <a:pt x="14678" y="40932"/>
                    </a:cubicBezTo>
                    <a:cubicBezTo>
                      <a:pt x="13567" y="40932"/>
                      <a:pt x="12451" y="40873"/>
                      <a:pt x="11318" y="40718"/>
                    </a:cubicBezTo>
                    <a:cubicBezTo>
                      <a:pt x="1" y="39163"/>
                      <a:pt x="1060" y="26198"/>
                      <a:pt x="3167" y="17923"/>
                    </a:cubicBezTo>
                    <a:cubicBezTo>
                      <a:pt x="5292" y="9576"/>
                      <a:pt x="10451" y="809"/>
                      <a:pt x="19930" y="809"/>
                    </a:cubicBezTo>
                    <a:close/>
                    <a:moveTo>
                      <a:pt x="19897" y="0"/>
                    </a:moveTo>
                    <a:cubicBezTo>
                      <a:pt x="9667" y="0"/>
                      <a:pt x="4471" y="9520"/>
                      <a:pt x="2197" y="18453"/>
                    </a:cubicBezTo>
                    <a:cubicBezTo>
                      <a:pt x="970" y="23281"/>
                      <a:pt x="472" y="28538"/>
                      <a:pt x="1676" y="33414"/>
                    </a:cubicBezTo>
                    <a:cubicBezTo>
                      <a:pt x="2940" y="38525"/>
                      <a:pt x="7140" y="40950"/>
                      <a:pt x="12118" y="41633"/>
                    </a:cubicBezTo>
                    <a:cubicBezTo>
                      <a:pt x="12989" y="41753"/>
                      <a:pt x="13863" y="41800"/>
                      <a:pt x="14739" y="41800"/>
                    </a:cubicBezTo>
                    <a:cubicBezTo>
                      <a:pt x="16902" y="41800"/>
                      <a:pt x="19071" y="41514"/>
                      <a:pt x="21216" y="41334"/>
                    </a:cubicBezTo>
                    <a:cubicBezTo>
                      <a:pt x="23683" y="41126"/>
                      <a:pt x="26022" y="40948"/>
                      <a:pt x="28248" y="39776"/>
                    </a:cubicBezTo>
                    <a:cubicBezTo>
                      <a:pt x="32664" y="37450"/>
                      <a:pt x="33441" y="30454"/>
                      <a:pt x="33690" y="26110"/>
                    </a:cubicBezTo>
                    <a:cubicBezTo>
                      <a:pt x="34255" y="16229"/>
                      <a:pt x="32132" y="2052"/>
                      <a:pt x="20486" y="23"/>
                    </a:cubicBezTo>
                    <a:cubicBezTo>
                      <a:pt x="20480" y="22"/>
                      <a:pt x="20475" y="21"/>
                      <a:pt x="20469" y="20"/>
                    </a:cubicBezTo>
                    <a:lnTo>
                      <a:pt x="20469" y="20"/>
                    </a:lnTo>
                    <a:cubicBezTo>
                      <a:pt x="20442" y="14"/>
                      <a:pt x="20412" y="10"/>
                      <a:pt x="20380" y="9"/>
                    </a:cubicBezTo>
                    <a:lnTo>
                      <a:pt x="20380" y="7"/>
                    </a:lnTo>
                    <a:cubicBezTo>
                      <a:pt x="20218" y="3"/>
                      <a:pt x="20057" y="0"/>
                      <a:pt x="1989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1999;p45">
                <a:extLst>
                  <a:ext uri="{FF2B5EF4-FFF2-40B4-BE49-F238E27FC236}">
                    <a16:creationId xmlns:a16="http://schemas.microsoft.com/office/drawing/2014/main" id="{268634DF-B4CB-42D4-B20B-F9703F8F0B61}"/>
                  </a:ext>
                </a:extLst>
              </p:cNvPr>
              <p:cNvSpPr/>
              <p:nvPr/>
            </p:nvSpPr>
            <p:spPr>
              <a:xfrm>
                <a:off x="2719448" y="3761444"/>
                <a:ext cx="184402" cy="110486"/>
              </a:xfrm>
              <a:custGeom>
                <a:avLst/>
                <a:gdLst/>
                <a:ahLst/>
                <a:cxnLst/>
                <a:rect l="l" t="t" r="r" b="b"/>
                <a:pathLst>
                  <a:path w="13307" h="7973" extrusionOk="0">
                    <a:moveTo>
                      <a:pt x="7636" y="0"/>
                    </a:moveTo>
                    <a:cubicBezTo>
                      <a:pt x="4387" y="0"/>
                      <a:pt x="1" y="3433"/>
                      <a:pt x="2205" y="6807"/>
                    </a:cubicBezTo>
                    <a:cubicBezTo>
                      <a:pt x="2291" y="6939"/>
                      <a:pt x="2415" y="6993"/>
                      <a:pt x="2539" y="6993"/>
                    </a:cubicBezTo>
                    <a:cubicBezTo>
                      <a:pt x="2822" y="6993"/>
                      <a:pt x="3102" y="6704"/>
                      <a:pt x="2903" y="6400"/>
                    </a:cubicBezTo>
                    <a:lnTo>
                      <a:pt x="2901" y="6398"/>
                    </a:lnTo>
                    <a:cubicBezTo>
                      <a:pt x="1149" y="3717"/>
                      <a:pt x="4367" y="1607"/>
                      <a:pt x="6635" y="968"/>
                    </a:cubicBezTo>
                    <a:cubicBezTo>
                      <a:pt x="6988" y="868"/>
                      <a:pt x="7332" y="822"/>
                      <a:pt x="7665" y="822"/>
                    </a:cubicBezTo>
                    <a:cubicBezTo>
                      <a:pt x="8992" y="822"/>
                      <a:pt x="10155" y="1555"/>
                      <a:pt x="11108" y="2561"/>
                    </a:cubicBezTo>
                    <a:cubicBezTo>
                      <a:pt x="11998" y="3497"/>
                      <a:pt x="12819" y="5890"/>
                      <a:pt x="11859" y="7123"/>
                    </a:cubicBezTo>
                    <a:lnTo>
                      <a:pt x="11859" y="7123"/>
                    </a:lnTo>
                    <a:cubicBezTo>
                      <a:pt x="11713" y="7170"/>
                      <a:pt x="11596" y="7293"/>
                      <a:pt x="11596" y="7491"/>
                    </a:cubicBezTo>
                    <a:lnTo>
                      <a:pt x="11596" y="7572"/>
                    </a:lnTo>
                    <a:cubicBezTo>
                      <a:pt x="11596" y="7812"/>
                      <a:pt x="11799" y="7972"/>
                      <a:pt x="12008" y="7972"/>
                    </a:cubicBezTo>
                    <a:cubicBezTo>
                      <a:pt x="12106" y="7972"/>
                      <a:pt x="12205" y="7937"/>
                      <a:pt x="12285" y="7858"/>
                    </a:cubicBezTo>
                    <a:cubicBezTo>
                      <a:pt x="13306" y="6843"/>
                      <a:pt x="13244" y="4759"/>
                      <a:pt x="12652" y="3532"/>
                    </a:cubicBezTo>
                    <a:cubicBezTo>
                      <a:pt x="11729" y="1617"/>
                      <a:pt x="9967" y="70"/>
                      <a:pt x="7770" y="2"/>
                    </a:cubicBezTo>
                    <a:cubicBezTo>
                      <a:pt x="7726" y="1"/>
                      <a:pt x="7681" y="0"/>
                      <a:pt x="76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2000;p45">
                <a:extLst>
                  <a:ext uri="{FF2B5EF4-FFF2-40B4-BE49-F238E27FC236}">
                    <a16:creationId xmlns:a16="http://schemas.microsoft.com/office/drawing/2014/main" id="{CD9759BE-628C-4156-A0E8-5AFFB9F1B054}"/>
                  </a:ext>
                </a:extLst>
              </p:cNvPr>
              <p:cNvSpPr/>
              <p:nvPr/>
            </p:nvSpPr>
            <p:spPr>
              <a:xfrm>
                <a:off x="2771677" y="3791349"/>
                <a:ext cx="99469" cy="63758"/>
              </a:xfrm>
              <a:custGeom>
                <a:avLst/>
                <a:gdLst/>
                <a:ahLst/>
                <a:cxnLst/>
                <a:rect l="l" t="t" r="r" b="b"/>
                <a:pathLst>
                  <a:path w="7178" h="4601" extrusionOk="0">
                    <a:moveTo>
                      <a:pt x="3673" y="1"/>
                    </a:moveTo>
                    <a:cubicBezTo>
                      <a:pt x="1490" y="1"/>
                      <a:pt x="0" y="1883"/>
                      <a:pt x="494" y="3986"/>
                    </a:cubicBezTo>
                    <a:cubicBezTo>
                      <a:pt x="542" y="4188"/>
                      <a:pt x="694" y="4276"/>
                      <a:pt x="853" y="4276"/>
                    </a:cubicBezTo>
                    <a:cubicBezTo>
                      <a:pt x="1092" y="4276"/>
                      <a:pt x="1345" y="4076"/>
                      <a:pt x="1273" y="3771"/>
                    </a:cubicBezTo>
                    <a:lnTo>
                      <a:pt x="1272" y="3771"/>
                    </a:lnTo>
                    <a:cubicBezTo>
                      <a:pt x="896" y="2173"/>
                      <a:pt x="1961" y="944"/>
                      <a:pt x="3553" y="815"/>
                    </a:cubicBezTo>
                    <a:cubicBezTo>
                      <a:pt x="3639" y="808"/>
                      <a:pt x="3723" y="804"/>
                      <a:pt x="3804" y="804"/>
                    </a:cubicBezTo>
                    <a:cubicBezTo>
                      <a:pt x="5589" y="804"/>
                      <a:pt x="6292" y="2456"/>
                      <a:pt x="5985" y="4095"/>
                    </a:cubicBezTo>
                    <a:cubicBezTo>
                      <a:pt x="5928" y="4400"/>
                      <a:pt x="6187" y="4601"/>
                      <a:pt x="6423" y="4601"/>
                    </a:cubicBezTo>
                    <a:cubicBezTo>
                      <a:pt x="6579" y="4601"/>
                      <a:pt x="6726" y="4513"/>
                      <a:pt x="6764" y="4310"/>
                    </a:cubicBezTo>
                    <a:cubicBezTo>
                      <a:pt x="7178" y="2092"/>
                      <a:pt x="6160" y="24"/>
                      <a:pt x="3705" y="1"/>
                    </a:cubicBezTo>
                    <a:cubicBezTo>
                      <a:pt x="3694" y="1"/>
                      <a:pt x="3683" y="1"/>
                      <a:pt x="3673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" name="Google Shape;2001;p45">
                <a:extLst>
                  <a:ext uri="{FF2B5EF4-FFF2-40B4-BE49-F238E27FC236}">
                    <a16:creationId xmlns:a16="http://schemas.microsoft.com/office/drawing/2014/main" id="{BE9C4E70-224E-4AB4-9D1B-93E6524FFBFF}"/>
                  </a:ext>
                </a:extLst>
              </p:cNvPr>
              <p:cNvSpPr/>
              <p:nvPr/>
            </p:nvSpPr>
            <p:spPr>
              <a:xfrm>
                <a:off x="2660111" y="3892245"/>
                <a:ext cx="276845" cy="163172"/>
              </a:xfrm>
              <a:custGeom>
                <a:avLst/>
                <a:gdLst/>
                <a:ahLst/>
                <a:cxnLst/>
                <a:rect l="l" t="t" r="r" b="b"/>
                <a:pathLst>
                  <a:path w="19978" h="11775" extrusionOk="0">
                    <a:moveTo>
                      <a:pt x="10271" y="826"/>
                    </a:moveTo>
                    <a:cubicBezTo>
                      <a:pt x="11283" y="826"/>
                      <a:pt x="12280" y="976"/>
                      <a:pt x="13186" y="1266"/>
                    </a:cubicBezTo>
                    <a:cubicBezTo>
                      <a:pt x="13232" y="1281"/>
                      <a:pt x="13276" y="1288"/>
                      <a:pt x="13317" y="1288"/>
                    </a:cubicBezTo>
                    <a:cubicBezTo>
                      <a:pt x="13357" y="1288"/>
                      <a:pt x="13395" y="1281"/>
                      <a:pt x="13429" y="1269"/>
                    </a:cubicBezTo>
                    <a:lnTo>
                      <a:pt x="13429" y="1269"/>
                    </a:lnTo>
                    <a:cubicBezTo>
                      <a:pt x="15692" y="2081"/>
                      <a:pt x="17092" y="3750"/>
                      <a:pt x="17990" y="5911"/>
                    </a:cubicBezTo>
                    <a:cubicBezTo>
                      <a:pt x="18542" y="7235"/>
                      <a:pt x="19067" y="10854"/>
                      <a:pt x="16548" y="10948"/>
                    </a:cubicBezTo>
                    <a:cubicBezTo>
                      <a:pt x="16094" y="10964"/>
                      <a:pt x="15638" y="10971"/>
                      <a:pt x="15179" y="10971"/>
                    </a:cubicBezTo>
                    <a:cubicBezTo>
                      <a:pt x="12462" y="10971"/>
                      <a:pt x="9680" y="10724"/>
                      <a:pt x="6951" y="10724"/>
                    </a:cubicBezTo>
                    <a:cubicBezTo>
                      <a:pt x="6750" y="10724"/>
                      <a:pt x="6550" y="10725"/>
                      <a:pt x="6350" y="10728"/>
                    </a:cubicBezTo>
                    <a:cubicBezTo>
                      <a:pt x="6170" y="10730"/>
                      <a:pt x="5990" y="10732"/>
                      <a:pt x="5811" y="10732"/>
                    </a:cubicBezTo>
                    <a:cubicBezTo>
                      <a:pt x="4957" y="10732"/>
                      <a:pt x="4115" y="10698"/>
                      <a:pt x="3259" y="10574"/>
                    </a:cubicBezTo>
                    <a:cubicBezTo>
                      <a:pt x="252" y="10133"/>
                      <a:pt x="2205" y="6355"/>
                      <a:pt x="3020" y="4723"/>
                    </a:cubicBezTo>
                    <a:cubicBezTo>
                      <a:pt x="4352" y="2055"/>
                      <a:pt x="7371" y="826"/>
                      <a:pt x="10271" y="826"/>
                    </a:cubicBezTo>
                    <a:close/>
                    <a:moveTo>
                      <a:pt x="10305" y="0"/>
                    </a:moveTo>
                    <a:cubicBezTo>
                      <a:pt x="6866" y="0"/>
                      <a:pt x="3592" y="1777"/>
                      <a:pt x="1966" y="5033"/>
                    </a:cubicBezTo>
                    <a:cubicBezTo>
                      <a:pt x="1415" y="6134"/>
                      <a:pt x="1" y="8717"/>
                      <a:pt x="835" y="9961"/>
                    </a:cubicBezTo>
                    <a:cubicBezTo>
                      <a:pt x="1817" y="11429"/>
                      <a:pt x="3588" y="11493"/>
                      <a:pt x="5220" y="11538"/>
                    </a:cubicBezTo>
                    <a:cubicBezTo>
                      <a:pt x="5532" y="11547"/>
                      <a:pt x="5844" y="11550"/>
                      <a:pt x="6156" y="11550"/>
                    </a:cubicBezTo>
                    <a:cubicBezTo>
                      <a:pt x="7995" y="11550"/>
                      <a:pt x="9830" y="11424"/>
                      <a:pt x="11664" y="11424"/>
                    </a:cubicBezTo>
                    <a:cubicBezTo>
                      <a:pt x="12759" y="11424"/>
                      <a:pt x="13855" y="11469"/>
                      <a:pt x="14950" y="11613"/>
                    </a:cubicBezTo>
                    <a:cubicBezTo>
                      <a:pt x="15400" y="11671"/>
                      <a:pt x="16072" y="11775"/>
                      <a:pt x="16742" y="11775"/>
                    </a:cubicBezTo>
                    <a:cubicBezTo>
                      <a:pt x="17757" y="11775"/>
                      <a:pt x="18767" y="11537"/>
                      <a:pt x="18996" y="10543"/>
                    </a:cubicBezTo>
                    <a:cubicBezTo>
                      <a:pt x="19977" y="6260"/>
                      <a:pt x="17613" y="1768"/>
                      <a:pt x="13401" y="408"/>
                    </a:cubicBezTo>
                    <a:cubicBezTo>
                      <a:pt x="13355" y="393"/>
                      <a:pt x="13311" y="386"/>
                      <a:pt x="13270" y="386"/>
                    </a:cubicBezTo>
                    <a:cubicBezTo>
                      <a:pt x="13225" y="386"/>
                      <a:pt x="13184" y="394"/>
                      <a:pt x="13146" y="409"/>
                    </a:cubicBezTo>
                    <a:lnTo>
                      <a:pt x="13146" y="409"/>
                    </a:lnTo>
                    <a:cubicBezTo>
                      <a:pt x="12207" y="134"/>
                      <a:pt x="11250" y="0"/>
                      <a:pt x="103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" name="Google Shape;2002;p45">
                <a:extLst>
                  <a:ext uri="{FF2B5EF4-FFF2-40B4-BE49-F238E27FC236}">
                    <a16:creationId xmlns:a16="http://schemas.microsoft.com/office/drawing/2014/main" id="{90D74AFD-3F4C-40DA-91A5-2FCACDDC61C5}"/>
                  </a:ext>
                </a:extLst>
              </p:cNvPr>
              <p:cNvSpPr/>
              <p:nvPr/>
            </p:nvSpPr>
            <p:spPr>
              <a:xfrm>
                <a:off x="2613342" y="4145352"/>
                <a:ext cx="341089" cy="15451"/>
              </a:xfrm>
              <a:custGeom>
                <a:avLst/>
                <a:gdLst/>
                <a:ahLst/>
                <a:cxnLst/>
                <a:rect l="l" t="t" r="r" b="b"/>
                <a:pathLst>
                  <a:path w="24614" h="1115" extrusionOk="0">
                    <a:moveTo>
                      <a:pt x="10850" y="0"/>
                    </a:moveTo>
                    <a:cubicBezTo>
                      <a:pt x="7992" y="0"/>
                      <a:pt x="5134" y="153"/>
                      <a:pt x="2274" y="153"/>
                    </a:cubicBezTo>
                    <a:cubicBezTo>
                      <a:pt x="1690" y="153"/>
                      <a:pt x="1106" y="147"/>
                      <a:pt x="521" y="132"/>
                    </a:cubicBezTo>
                    <a:cubicBezTo>
                      <a:pt x="518" y="131"/>
                      <a:pt x="514" y="131"/>
                      <a:pt x="510" y="131"/>
                    </a:cubicBezTo>
                    <a:cubicBezTo>
                      <a:pt x="0" y="131"/>
                      <a:pt x="6" y="926"/>
                      <a:pt x="521" y="940"/>
                    </a:cubicBezTo>
                    <a:cubicBezTo>
                      <a:pt x="1236" y="958"/>
                      <a:pt x="1951" y="966"/>
                      <a:pt x="2666" y="966"/>
                    </a:cubicBezTo>
                    <a:cubicBezTo>
                      <a:pt x="5755" y="966"/>
                      <a:pt x="8843" y="825"/>
                      <a:pt x="11933" y="825"/>
                    </a:cubicBezTo>
                    <a:cubicBezTo>
                      <a:pt x="12140" y="825"/>
                      <a:pt x="12346" y="826"/>
                      <a:pt x="12552" y="827"/>
                    </a:cubicBezTo>
                    <a:cubicBezTo>
                      <a:pt x="15286" y="846"/>
                      <a:pt x="17999" y="1114"/>
                      <a:pt x="20719" y="1114"/>
                    </a:cubicBezTo>
                    <a:cubicBezTo>
                      <a:pt x="21844" y="1114"/>
                      <a:pt x="22969" y="1069"/>
                      <a:pt x="24098" y="940"/>
                    </a:cubicBezTo>
                    <a:cubicBezTo>
                      <a:pt x="24591" y="883"/>
                      <a:pt x="24613" y="129"/>
                      <a:pt x="24149" y="129"/>
                    </a:cubicBezTo>
                    <a:cubicBezTo>
                      <a:pt x="24133" y="129"/>
                      <a:pt x="24116" y="130"/>
                      <a:pt x="24098" y="132"/>
                    </a:cubicBezTo>
                    <a:cubicBezTo>
                      <a:pt x="22882" y="271"/>
                      <a:pt x="21664" y="321"/>
                      <a:pt x="20447" y="321"/>
                    </a:cubicBezTo>
                    <a:cubicBezTo>
                      <a:pt x="17817" y="321"/>
                      <a:pt x="15185" y="88"/>
                      <a:pt x="12552" y="21"/>
                    </a:cubicBezTo>
                    <a:cubicBezTo>
                      <a:pt x="11985" y="6"/>
                      <a:pt x="11418" y="0"/>
                      <a:pt x="1085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" name="Google Shape;2003;p45">
                <a:extLst>
                  <a:ext uri="{FF2B5EF4-FFF2-40B4-BE49-F238E27FC236}">
                    <a16:creationId xmlns:a16="http://schemas.microsoft.com/office/drawing/2014/main" id="{69D318CF-2BE1-444E-9F7F-4FE306BC3558}"/>
                  </a:ext>
                </a:extLst>
              </p:cNvPr>
              <p:cNvSpPr/>
              <p:nvPr/>
            </p:nvSpPr>
            <p:spPr>
              <a:xfrm>
                <a:off x="2610515" y="4148484"/>
                <a:ext cx="356401" cy="225933"/>
              </a:xfrm>
              <a:custGeom>
                <a:avLst/>
                <a:gdLst/>
                <a:ahLst/>
                <a:cxnLst/>
                <a:rect l="l" t="t" r="r" b="b"/>
                <a:pathLst>
                  <a:path w="25719" h="16304" extrusionOk="0">
                    <a:moveTo>
                      <a:pt x="678" y="1"/>
                    </a:moveTo>
                    <a:cubicBezTo>
                      <a:pt x="476" y="1"/>
                      <a:pt x="262" y="131"/>
                      <a:pt x="241" y="388"/>
                    </a:cubicBezTo>
                    <a:lnTo>
                      <a:pt x="241" y="390"/>
                    </a:lnTo>
                    <a:cubicBezTo>
                      <a:pt x="0" y="3252"/>
                      <a:pt x="291" y="5981"/>
                      <a:pt x="589" y="8824"/>
                    </a:cubicBezTo>
                    <a:cubicBezTo>
                      <a:pt x="745" y="10316"/>
                      <a:pt x="1037" y="12070"/>
                      <a:pt x="2135" y="13191"/>
                    </a:cubicBezTo>
                    <a:cubicBezTo>
                      <a:pt x="4555" y="15660"/>
                      <a:pt x="7669" y="16304"/>
                      <a:pt x="10894" y="16304"/>
                    </a:cubicBezTo>
                    <a:cubicBezTo>
                      <a:pt x="12236" y="16304"/>
                      <a:pt x="13597" y="16192"/>
                      <a:pt x="14936" y="16054"/>
                    </a:cubicBezTo>
                    <a:cubicBezTo>
                      <a:pt x="18540" y="15680"/>
                      <a:pt x="21778" y="16214"/>
                      <a:pt x="23733" y="12632"/>
                    </a:cubicBezTo>
                    <a:cubicBezTo>
                      <a:pt x="25718" y="8993"/>
                      <a:pt x="24801" y="4449"/>
                      <a:pt x="24624" y="551"/>
                    </a:cubicBezTo>
                    <a:cubicBezTo>
                      <a:pt x="24612" y="292"/>
                      <a:pt x="24404" y="162"/>
                      <a:pt x="24203" y="162"/>
                    </a:cubicBezTo>
                    <a:cubicBezTo>
                      <a:pt x="24001" y="162"/>
                      <a:pt x="23805" y="292"/>
                      <a:pt x="23816" y="551"/>
                    </a:cubicBezTo>
                    <a:cubicBezTo>
                      <a:pt x="23953" y="3546"/>
                      <a:pt x="24358" y="6361"/>
                      <a:pt x="23902" y="9357"/>
                    </a:cubicBezTo>
                    <a:cubicBezTo>
                      <a:pt x="23646" y="11038"/>
                      <a:pt x="23026" y="12611"/>
                      <a:pt x="21879" y="13878"/>
                    </a:cubicBezTo>
                    <a:cubicBezTo>
                      <a:pt x="20494" y="15407"/>
                      <a:pt x="17582" y="15092"/>
                      <a:pt x="15709" y="15177"/>
                    </a:cubicBezTo>
                    <a:cubicBezTo>
                      <a:pt x="13960" y="15257"/>
                      <a:pt x="12231" y="15438"/>
                      <a:pt x="10546" y="15438"/>
                    </a:cubicBezTo>
                    <a:cubicBezTo>
                      <a:pt x="8020" y="15438"/>
                      <a:pt x="5592" y="15031"/>
                      <a:pt x="3341" y="13266"/>
                    </a:cubicBezTo>
                    <a:cubicBezTo>
                      <a:pt x="345" y="10917"/>
                      <a:pt x="760" y="3807"/>
                      <a:pt x="1047" y="388"/>
                    </a:cubicBezTo>
                    <a:cubicBezTo>
                      <a:pt x="1069" y="129"/>
                      <a:pt x="879" y="1"/>
                      <a:pt x="6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2004;p45">
                <a:extLst>
                  <a:ext uri="{FF2B5EF4-FFF2-40B4-BE49-F238E27FC236}">
                    <a16:creationId xmlns:a16="http://schemas.microsoft.com/office/drawing/2014/main" id="{131A92D4-9127-473E-B85D-D244FE718FCF}"/>
                  </a:ext>
                </a:extLst>
              </p:cNvPr>
              <p:cNvSpPr/>
              <p:nvPr/>
            </p:nvSpPr>
            <p:spPr>
              <a:xfrm>
                <a:off x="2939367" y="4099872"/>
                <a:ext cx="63883" cy="62151"/>
              </a:xfrm>
              <a:custGeom>
                <a:avLst/>
                <a:gdLst/>
                <a:ahLst/>
                <a:cxnLst/>
                <a:rect l="l" t="t" r="r" b="b"/>
                <a:pathLst>
                  <a:path w="4610" h="4485" extrusionOk="0">
                    <a:moveTo>
                      <a:pt x="2077" y="819"/>
                    </a:moveTo>
                    <a:cubicBezTo>
                      <a:pt x="2142" y="819"/>
                      <a:pt x="2209" y="835"/>
                      <a:pt x="2278" y="869"/>
                    </a:cubicBezTo>
                    <a:cubicBezTo>
                      <a:pt x="3166" y="1303"/>
                      <a:pt x="1658" y="2726"/>
                      <a:pt x="845" y="3398"/>
                    </a:cubicBezTo>
                    <a:lnTo>
                      <a:pt x="845" y="3398"/>
                    </a:lnTo>
                    <a:cubicBezTo>
                      <a:pt x="964" y="2561"/>
                      <a:pt x="1395" y="819"/>
                      <a:pt x="2077" y="819"/>
                    </a:cubicBezTo>
                    <a:close/>
                    <a:moveTo>
                      <a:pt x="2060" y="0"/>
                    </a:moveTo>
                    <a:cubicBezTo>
                      <a:pt x="702" y="0"/>
                      <a:pt x="29" y="2676"/>
                      <a:pt x="5" y="3737"/>
                    </a:cubicBezTo>
                    <a:cubicBezTo>
                      <a:pt x="0" y="3943"/>
                      <a:pt x="123" y="4067"/>
                      <a:pt x="275" y="4110"/>
                    </a:cubicBezTo>
                    <a:lnTo>
                      <a:pt x="275" y="4110"/>
                    </a:lnTo>
                    <a:cubicBezTo>
                      <a:pt x="301" y="4307"/>
                      <a:pt x="453" y="4484"/>
                      <a:pt x="642" y="4484"/>
                    </a:cubicBezTo>
                    <a:cubicBezTo>
                      <a:pt x="710" y="4484"/>
                      <a:pt x="782" y="4461"/>
                      <a:pt x="855" y="4409"/>
                    </a:cubicBezTo>
                    <a:cubicBezTo>
                      <a:pt x="1773" y="3744"/>
                      <a:pt x="4610" y="1392"/>
                      <a:pt x="2792" y="241"/>
                    </a:cubicBezTo>
                    <a:cubicBezTo>
                      <a:pt x="2529" y="74"/>
                      <a:pt x="2285" y="0"/>
                      <a:pt x="206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0" name="Google Shape;2005;p45">
                <a:extLst>
                  <a:ext uri="{FF2B5EF4-FFF2-40B4-BE49-F238E27FC236}">
                    <a16:creationId xmlns:a16="http://schemas.microsoft.com/office/drawing/2014/main" id="{AF82F44D-B617-4117-84CF-4097E55C9CB3}"/>
                  </a:ext>
                </a:extLst>
              </p:cNvPr>
              <p:cNvSpPr/>
              <p:nvPr/>
            </p:nvSpPr>
            <p:spPr>
              <a:xfrm>
                <a:off x="2613342" y="4175132"/>
                <a:ext cx="331042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23889" h="810" extrusionOk="0">
                    <a:moveTo>
                      <a:pt x="521" y="1"/>
                    </a:moveTo>
                    <a:cubicBezTo>
                      <a:pt x="0" y="1"/>
                      <a:pt x="0" y="809"/>
                      <a:pt x="521" y="809"/>
                    </a:cubicBezTo>
                    <a:lnTo>
                      <a:pt x="23369" y="809"/>
                    </a:lnTo>
                    <a:cubicBezTo>
                      <a:pt x="23889" y="809"/>
                      <a:pt x="23889" y="1"/>
                      <a:pt x="2336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1" name="Google Shape;2006;p45">
                <a:extLst>
                  <a:ext uri="{FF2B5EF4-FFF2-40B4-BE49-F238E27FC236}">
                    <a16:creationId xmlns:a16="http://schemas.microsoft.com/office/drawing/2014/main" id="{3ECB37FD-2D15-4B57-A7BA-08B563B3154F}"/>
                  </a:ext>
                </a:extLst>
              </p:cNvPr>
              <p:cNvSpPr/>
              <p:nvPr/>
            </p:nvSpPr>
            <p:spPr>
              <a:xfrm>
                <a:off x="2645172" y="4122751"/>
                <a:ext cx="11211" cy="30972"/>
              </a:xfrm>
              <a:custGeom>
                <a:avLst/>
                <a:gdLst/>
                <a:ahLst/>
                <a:cxnLst/>
                <a:rect l="l" t="t" r="r" b="b"/>
                <a:pathLst>
                  <a:path w="809" h="2235" extrusionOk="0">
                    <a:moveTo>
                      <a:pt x="405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1844"/>
                    </a:lnTo>
                    <a:cubicBezTo>
                      <a:pt x="1" y="2104"/>
                      <a:pt x="203" y="2235"/>
                      <a:pt x="405" y="2235"/>
                    </a:cubicBezTo>
                    <a:cubicBezTo>
                      <a:pt x="607" y="2235"/>
                      <a:pt x="809" y="2104"/>
                      <a:pt x="809" y="1844"/>
                    </a:cubicBezTo>
                    <a:lnTo>
                      <a:pt x="809" y="390"/>
                    </a:lnTo>
                    <a:cubicBezTo>
                      <a:pt x="809" y="130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2" name="Google Shape;2007;p45">
                <a:extLst>
                  <a:ext uri="{FF2B5EF4-FFF2-40B4-BE49-F238E27FC236}">
                    <a16:creationId xmlns:a16="http://schemas.microsoft.com/office/drawing/2014/main" id="{61F800B2-665A-4301-8A6A-3E081DD71745}"/>
                  </a:ext>
                </a:extLst>
              </p:cNvPr>
              <p:cNvSpPr/>
              <p:nvPr/>
            </p:nvSpPr>
            <p:spPr>
              <a:xfrm>
                <a:off x="2704468" y="4121642"/>
                <a:ext cx="11225" cy="28699"/>
              </a:xfrm>
              <a:custGeom>
                <a:avLst/>
                <a:gdLst/>
                <a:ahLst/>
                <a:cxnLst/>
                <a:rect l="l" t="t" r="r" b="b"/>
                <a:pathLst>
                  <a:path w="810" h="2071" extrusionOk="0">
                    <a:moveTo>
                      <a:pt x="405" y="1"/>
                    </a:moveTo>
                    <a:cubicBezTo>
                      <a:pt x="203" y="1"/>
                      <a:pt x="1" y="131"/>
                      <a:pt x="1" y="390"/>
                    </a:cubicBezTo>
                    <a:lnTo>
                      <a:pt x="1" y="1682"/>
                    </a:lnTo>
                    <a:cubicBezTo>
                      <a:pt x="1" y="1941"/>
                      <a:pt x="203" y="2071"/>
                      <a:pt x="405" y="2071"/>
                    </a:cubicBezTo>
                    <a:cubicBezTo>
                      <a:pt x="607" y="2071"/>
                      <a:pt x="809" y="1941"/>
                      <a:pt x="809" y="1682"/>
                    </a:cubicBezTo>
                    <a:lnTo>
                      <a:pt x="809" y="390"/>
                    </a:lnTo>
                    <a:cubicBezTo>
                      <a:pt x="809" y="131"/>
                      <a:pt x="607" y="1"/>
                      <a:pt x="40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" name="Google Shape;2008;p45">
                <a:extLst>
                  <a:ext uri="{FF2B5EF4-FFF2-40B4-BE49-F238E27FC236}">
                    <a16:creationId xmlns:a16="http://schemas.microsoft.com/office/drawing/2014/main" id="{3B5793A8-71AF-4D8D-A539-A32604227D1C}"/>
                  </a:ext>
                </a:extLst>
              </p:cNvPr>
              <p:cNvSpPr/>
              <p:nvPr/>
            </p:nvSpPr>
            <p:spPr>
              <a:xfrm>
                <a:off x="2774975" y="4119411"/>
                <a:ext cx="11183" cy="30930"/>
              </a:xfrm>
              <a:custGeom>
                <a:avLst/>
                <a:gdLst/>
                <a:ahLst/>
                <a:cxnLst/>
                <a:rect l="l" t="t" r="r" b="b"/>
                <a:pathLst>
                  <a:path w="807" h="2232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0"/>
                    </a:cubicBezTo>
                    <a:lnTo>
                      <a:pt x="0" y="1843"/>
                    </a:lnTo>
                    <a:cubicBezTo>
                      <a:pt x="0" y="2102"/>
                      <a:pt x="202" y="2232"/>
                      <a:pt x="404" y="2232"/>
                    </a:cubicBezTo>
                    <a:cubicBezTo>
                      <a:pt x="605" y="2232"/>
                      <a:pt x="807" y="2102"/>
                      <a:pt x="807" y="1843"/>
                    </a:cubicBezTo>
                    <a:lnTo>
                      <a:pt x="807" y="390"/>
                    </a:lnTo>
                    <a:cubicBezTo>
                      <a:pt x="807" y="131"/>
                      <a:pt x="605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2009;p45">
                <a:extLst>
                  <a:ext uri="{FF2B5EF4-FFF2-40B4-BE49-F238E27FC236}">
                    <a16:creationId xmlns:a16="http://schemas.microsoft.com/office/drawing/2014/main" id="{7DD300EA-DF79-41DB-9DD7-E37DC94E3C84}"/>
                  </a:ext>
                </a:extLst>
              </p:cNvPr>
              <p:cNvSpPr/>
              <p:nvPr/>
            </p:nvSpPr>
            <p:spPr>
              <a:xfrm>
                <a:off x="2847672" y="4122751"/>
                <a:ext cx="11225" cy="32080"/>
              </a:xfrm>
              <a:custGeom>
                <a:avLst/>
                <a:gdLst/>
                <a:ahLst/>
                <a:cxnLst/>
                <a:rect l="l" t="t" r="r" b="b"/>
                <a:pathLst>
                  <a:path w="810" h="2315" extrusionOk="0">
                    <a:moveTo>
                      <a:pt x="405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1925"/>
                    </a:lnTo>
                    <a:cubicBezTo>
                      <a:pt x="1" y="2185"/>
                      <a:pt x="203" y="2315"/>
                      <a:pt x="405" y="2315"/>
                    </a:cubicBezTo>
                    <a:cubicBezTo>
                      <a:pt x="607" y="2315"/>
                      <a:pt x="809" y="2185"/>
                      <a:pt x="809" y="1925"/>
                    </a:cubicBezTo>
                    <a:lnTo>
                      <a:pt x="809" y="390"/>
                    </a:lnTo>
                    <a:cubicBezTo>
                      <a:pt x="809" y="130"/>
                      <a:pt x="607" y="0"/>
                      <a:pt x="4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2010;p45">
                <a:extLst>
                  <a:ext uri="{FF2B5EF4-FFF2-40B4-BE49-F238E27FC236}">
                    <a16:creationId xmlns:a16="http://schemas.microsoft.com/office/drawing/2014/main" id="{39D37DF8-5C3E-47BB-8EA2-0D5FD95A9D8D}"/>
                  </a:ext>
                </a:extLst>
              </p:cNvPr>
              <p:cNvSpPr/>
              <p:nvPr/>
            </p:nvSpPr>
            <p:spPr>
              <a:xfrm>
                <a:off x="2906982" y="4121642"/>
                <a:ext cx="11211" cy="32080"/>
              </a:xfrm>
              <a:custGeom>
                <a:avLst/>
                <a:gdLst/>
                <a:ahLst/>
                <a:cxnLst/>
                <a:rect l="l" t="t" r="r" b="b"/>
                <a:pathLst>
                  <a:path w="809" h="2315" extrusionOk="0">
                    <a:moveTo>
                      <a:pt x="404" y="1"/>
                    </a:moveTo>
                    <a:cubicBezTo>
                      <a:pt x="202" y="1"/>
                      <a:pt x="0" y="131"/>
                      <a:pt x="0" y="390"/>
                    </a:cubicBezTo>
                    <a:lnTo>
                      <a:pt x="0" y="1924"/>
                    </a:lnTo>
                    <a:cubicBezTo>
                      <a:pt x="0" y="2184"/>
                      <a:pt x="202" y="2315"/>
                      <a:pt x="404" y="2315"/>
                    </a:cubicBezTo>
                    <a:cubicBezTo>
                      <a:pt x="606" y="2315"/>
                      <a:pt x="809" y="2184"/>
                      <a:pt x="809" y="1924"/>
                    </a:cubicBezTo>
                    <a:lnTo>
                      <a:pt x="809" y="390"/>
                    </a:lnTo>
                    <a:cubicBezTo>
                      <a:pt x="809" y="131"/>
                      <a:pt x="606" y="1"/>
                      <a:pt x="40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2011;p45">
                <a:extLst>
                  <a:ext uri="{FF2B5EF4-FFF2-40B4-BE49-F238E27FC236}">
                    <a16:creationId xmlns:a16="http://schemas.microsoft.com/office/drawing/2014/main" id="{59CEE241-4EE7-4C92-A10E-3505AC328FB2}"/>
                  </a:ext>
                </a:extLst>
              </p:cNvPr>
              <p:cNvSpPr/>
              <p:nvPr/>
            </p:nvSpPr>
            <p:spPr>
              <a:xfrm>
                <a:off x="2673760" y="4009577"/>
                <a:ext cx="246040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7755" h="807" extrusionOk="0">
                    <a:moveTo>
                      <a:pt x="522" y="0"/>
                    </a:moveTo>
                    <a:cubicBezTo>
                      <a:pt x="1" y="0"/>
                      <a:pt x="1" y="807"/>
                      <a:pt x="522" y="807"/>
                    </a:cubicBezTo>
                    <a:lnTo>
                      <a:pt x="17233" y="807"/>
                    </a:lnTo>
                    <a:cubicBezTo>
                      <a:pt x="17754" y="807"/>
                      <a:pt x="17754" y="0"/>
                      <a:pt x="1723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" name="Google Shape;2012;p45">
                <a:extLst>
                  <a:ext uri="{FF2B5EF4-FFF2-40B4-BE49-F238E27FC236}">
                    <a16:creationId xmlns:a16="http://schemas.microsoft.com/office/drawing/2014/main" id="{2CD8831F-3626-4831-87A6-1158BA889C33}"/>
                  </a:ext>
                </a:extLst>
              </p:cNvPr>
              <p:cNvSpPr/>
              <p:nvPr/>
            </p:nvSpPr>
            <p:spPr>
              <a:xfrm>
                <a:off x="2903989" y="3873066"/>
                <a:ext cx="221748" cy="501364"/>
              </a:xfrm>
              <a:custGeom>
                <a:avLst/>
                <a:gdLst/>
                <a:ahLst/>
                <a:cxnLst/>
                <a:rect l="l" t="t" r="r" b="b"/>
                <a:pathLst>
                  <a:path w="16002" h="36180" extrusionOk="0">
                    <a:moveTo>
                      <a:pt x="4128" y="0"/>
                    </a:moveTo>
                    <a:cubicBezTo>
                      <a:pt x="2968" y="0"/>
                      <a:pt x="1748" y="178"/>
                      <a:pt x="486" y="393"/>
                    </a:cubicBezTo>
                    <a:cubicBezTo>
                      <a:pt x="1" y="475"/>
                      <a:pt x="171" y="1179"/>
                      <a:pt x="623" y="1179"/>
                    </a:cubicBezTo>
                    <a:cubicBezTo>
                      <a:pt x="648" y="1179"/>
                      <a:pt x="674" y="1176"/>
                      <a:pt x="701" y="1172"/>
                    </a:cubicBezTo>
                    <a:cubicBezTo>
                      <a:pt x="1893" y="969"/>
                      <a:pt x="3019" y="807"/>
                      <a:pt x="4075" y="807"/>
                    </a:cubicBezTo>
                    <a:cubicBezTo>
                      <a:pt x="6146" y="807"/>
                      <a:pt x="7947" y="1430"/>
                      <a:pt x="9451" y="3590"/>
                    </a:cubicBezTo>
                    <a:cubicBezTo>
                      <a:pt x="12011" y="7269"/>
                      <a:pt x="11407" y="12308"/>
                      <a:pt x="11586" y="16542"/>
                    </a:cubicBezTo>
                    <a:cubicBezTo>
                      <a:pt x="11741" y="20213"/>
                      <a:pt x="13287" y="23610"/>
                      <a:pt x="13405" y="27286"/>
                    </a:cubicBezTo>
                    <a:cubicBezTo>
                      <a:pt x="13512" y="30636"/>
                      <a:pt x="10063" y="35385"/>
                      <a:pt x="6336" y="35385"/>
                    </a:cubicBezTo>
                    <a:cubicBezTo>
                      <a:pt x="5788" y="35385"/>
                      <a:pt x="5234" y="35282"/>
                      <a:pt x="4684" y="35057"/>
                    </a:cubicBezTo>
                    <a:cubicBezTo>
                      <a:pt x="4630" y="35035"/>
                      <a:pt x="4580" y="35025"/>
                      <a:pt x="4534" y="35025"/>
                    </a:cubicBezTo>
                    <a:cubicBezTo>
                      <a:pt x="4163" y="35025"/>
                      <a:pt x="4046" y="35662"/>
                      <a:pt x="4469" y="35836"/>
                    </a:cubicBezTo>
                    <a:cubicBezTo>
                      <a:pt x="5051" y="36074"/>
                      <a:pt x="5634" y="36180"/>
                      <a:pt x="6211" y="36180"/>
                    </a:cubicBezTo>
                    <a:cubicBezTo>
                      <a:pt x="8762" y="36180"/>
                      <a:pt x="11185" y="34107"/>
                      <a:pt x="12695" y="32178"/>
                    </a:cubicBezTo>
                    <a:cubicBezTo>
                      <a:pt x="16001" y="27958"/>
                      <a:pt x="13055" y="22225"/>
                      <a:pt x="12482" y="17677"/>
                    </a:cubicBezTo>
                    <a:cubicBezTo>
                      <a:pt x="11850" y="12666"/>
                      <a:pt x="13204" y="6597"/>
                      <a:pt x="9585" y="2380"/>
                    </a:cubicBezTo>
                    <a:cubicBezTo>
                      <a:pt x="8007" y="543"/>
                      <a:pt x="6158" y="0"/>
                      <a:pt x="412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2013;p45">
                <a:extLst>
                  <a:ext uri="{FF2B5EF4-FFF2-40B4-BE49-F238E27FC236}">
                    <a16:creationId xmlns:a16="http://schemas.microsoft.com/office/drawing/2014/main" id="{55318B96-A2B1-4AA8-8D8C-8D5D3A86A813}"/>
                  </a:ext>
                </a:extLst>
              </p:cNvPr>
              <p:cNvSpPr/>
              <p:nvPr/>
            </p:nvSpPr>
            <p:spPr>
              <a:xfrm>
                <a:off x="2927851" y="3900255"/>
                <a:ext cx="149813" cy="447168"/>
              </a:xfrm>
              <a:custGeom>
                <a:avLst/>
                <a:gdLst/>
                <a:ahLst/>
                <a:cxnLst/>
                <a:rect l="l" t="t" r="r" b="b"/>
                <a:pathLst>
                  <a:path w="10811" h="32269" extrusionOk="0">
                    <a:moveTo>
                      <a:pt x="2105" y="0"/>
                    </a:moveTo>
                    <a:cubicBezTo>
                      <a:pt x="1605" y="0"/>
                      <a:pt x="1066" y="50"/>
                      <a:pt x="485" y="155"/>
                    </a:cubicBezTo>
                    <a:cubicBezTo>
                      <a:pt x="1" y="242"/>
                      <a:pt x="169" y="941"/>
                      <a:pt x="618" y="941"/>
                    </a:cubicBezTo>
                    <a:cubicBezTo>
                      <a:pt x="644" y="941"/>
                      <a:pt x="671" y="939"/>
                      <a:pt x="699" y="934"/>
                    </a:cubicBezTo>
                    <a:lnTo>
                      <a:pt x="701" y="931"/>
                    </a:lnTo>
                    <a:cubicBezTo>
                      <a:pt x="1205" y="840"/>
                      <a:pt x="1673" y="796"/>
                      <a:pt x="2107" y="796"/>
                    </a:cubicBezTo>
                    <a:cubicBezTo>
                      <a:pt x="7671" y="796"/>
                      <a:pt x="7657" y="7908"/>
                      <a:pt x="7755" y="12437"/>
                    </a:cubicBezTo>
                    <a:cubicBezTo>
                      <a:pt x="7798" y="14476"/>
                      <a:pt x="7792" y="16531"/>
                      <a:pt x="8178" y="18542"/>
                    </a:cubicBezTo>
                    <a:cubicBezTo>
                      <a:pt x="8583" y="20645"/>
                      <a:pt x="9505" y="22520"/>
                      <a:pt x="9716" y="24687"/>
                    </a:cubicBezTo>
                    <a:cubicBezTo>
                      <a:pt x="10025" y="27859"/>
                      <a:pt x="6613" y="30955"/>
                      <a:pt x="3822" y="31482"/>
                    </a:cubicBezTo>
                    <a:cubicBezTo>
                      <a:pt x="3340" y="31571"/>
                      <a:pt x="3507" y="32268"/>
                      <a:pt x="3954" y="32268"/>
                    </a:cubicBezTo>
                    <a:cubicBezTo>
                      <a:pt x="3980" y="32268"/>
                      <a:pt x="4008" y="32266"/>
                      <a:pt x="4037" y="32261"/>
                    </a:cubicBezTo>
                    <a:cubicBezTo>
                      <a:pt x="7970" y="31523"/>
                      <a:pt x="10810" y="27637"/>
                      <a:pt x="10428" y="23707"/>
                    </a:cubicBezTo>
                    <a:cubicBezTo>
                      <a:pt x="10206" y="21423"/>
                      <a:pt x="9027" y="19331"/>
                      <a:pt x="8759" y="17041"/>
                    </a:cubicBezTo>
                    <a:cubicBezTo>
                      <a:pt x="8555" y="15314"/>
                      <a:pt x="8586" y="13550"/>
                      <a:pt x="8548" y="11812"/>
                    </a:cubicBezTo>
                    <a:cubicBezTo>
                      <a:pt x="8438" y="6738"/>
                      <a:pt x="7917" y="0"/>
                      <a:pt x="210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2014;p45">
                <a:extLst>
                  <a:ext uri="{FF2B5EF4-FFF2-40B4-BE49-F238E27FC236}">
                    <a16:creationId xmlns:a16="http://schemas.microsoft.com/office/drawing/2014/main" id="{AD06621D-460C-4CCA-A4E3-18EF5793422E}"/>
                  </a:ext>
                </a:extLst>
              </p:cNvPr>
              <p:cNvSpPr/>
              <p:nvPr/>
            </p:nvSpPr>
            <p:spPr>
              <a:xfrm>
                <a:off x="2818599" y="3791958"/>
                <a:ext cx="11197" cy="55569"/>
              </a:xfrm>
              <a:custGeom>
                <a:avLst/>
                <a:gdLst/>
                <a:ahLst/>
                <a:cxnLst/>
                <a:rect l="l" t="t" r="r" b="b"/>
                <a:pathLst>
                  <a:path w="808" h="4010" extrusionOk="0">
                    <a:moveTo>
                      <a:pt x="404" y="0"/>
                    </a:moveTo>
                    <a:cubicBezTo>
                      <a:pt x="203" y="0"/>
                      <a:pt x="1" y="130"/>
                      <a:pt x="1" y="390"/>
                    </a:cubicBezTo>
                    <a:lnTo>
                      <a:pt x="1" y="3620"/>
                    </a:lnTo>
                    <a:cubicBezTo>
                      <a:pt x="1" y="3880"/>
                      <a:pt x="203" y="4009"/>
                      <a:pt x="404" y="4009"/>
                    </a:cubicBezTo>
                    <a:cubicBezTo>
                      <a:pt x="606" y="4009"/>
                      <a:pt x="808" y="3880"/>
                      <a:pt x="808" y="3620"/>
                    </a:cubicBezTo>
                    <a:lnTo>
                      <a:pt x="808" y="390"/>
                    </a:lnTo>
                    <a:cubicBezTo>
                      <a:pt x="808" y="130"/>
                      <a:pt x="606" y="0"/>
                      <a:pt x="40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2015;p45">
                <a:extLst>
                  <a:ext uri="{FF2B5EF4-FFF2-40B4-BE49-F238E27FC236}">
                    <a16:creationId xmlns:a16="http://schemas.microsoft.com/office/drawing/2014/main" id="{8AE7DEA0-37CC-44B4-AE92-C66EC1667318}"/>
                  </a:ext>
                </a:extLst>
              </p:cNvPr>
              <p:cNvSpPr/>
              <p:nvPr/>
            </p:nvSpPr>
            <p:spPr>
              <a:xfrm>
                <a:off x="3202216" y="3109061"/>
                <a:ext cx="255796" cy="133766"/>
              </a:xfrm>
              <a:custGeom>
                <a:avLst/>
                <a:gdLst/>
                <a:ahLst/>
                <a:cxnLst/>
                <a:rect l="l" t="t" r="r" b="b"/>
                <a:pathLst>
                  <a:path w="18459" h="9653" extrusionOk="0">
                    <a:moveTo>
                      <a:pt x="2596" y="1"/>
                    </a:moveTo>
                    <a:cubicBezTo>
                      <a:pt x="2392" y="1"/>
                      <a:pt x="2185" y="70"/>
                      <a:pt x="2023" y="218"/>
                    </a:cubicBezTo>
                    <a:cubicBezTo>
                      <a:pt x="1934" y="299"/>
                      <a:pt x="1860" y="387"/>
                      <a:pt x="1775" y="470"/>
                    </a:cubicBezTo>
                    <a:cubicBezTo>
                      <a:pt x="1739" y="465"/>
                      <a:pt x="1702" y="463"/>
                      <a:pt x="1666" y="463"/>
                    </a:cubicBezTo>
                    <a:cubicBezTo>
                      <a:pt x="1536" y="463"/>
                      <a:pt x="1409" y="496"/>
                      <a:pt x="1299" y="576"/>
                    </a:cubicBezTo>
                    <a:cubicBezTo>
                      <a:pt x="321" y="1280"/>
                      <a:pt x="1" y="2364"/>
                      <a:pt x="91" y="3534"/>
                    </a:cubicBezTo>
                    <a:cubicBezTo>
                      <a:pt x="113" y="3811"/>
                      <a:pt x="247" y="4012"/>
                      <a:pt x="427" y="4140"/>
                    </a:cubicBezTo>
                    <a:cubicBezTo>
                      <a:pt x="434" y="4170"/>
                      <a:pt x="432" y="4199"/>
                      <a:pt x="440" y="4228"/>
                    </a:cubicBezTo>
                    <a:cubicBezTo>
                      <a:pt x="958" y="6072"/>
                      <a:pt x="3222" y="5864"/>
                      <a:pt x="4500" y="6714"/>
                    </a:cubicBezTo>
                    <a:cubicBezTo>
                      <a:pt x="4477" y="6771"/>
                      <a:pt x="4458" y="6832"/>
                      <a:pt x="4441" y="6891"/>
                    </a:cubicBezTo>
                    <a:cubicBezTo>
                      <a:pt x="4337" y="7268"/>
                      <a:pt x="4361" y="7689"/>
                      <a:pt x="4392" y="8070"/>
                    </a:cubicBezTo>
                    <a:cubicBezTo>
                      <a:pt x="4432" y="8563"/>
                      <a:pt x="4662" y="9068"/>
                      <a:pt x="5178" y="9210"/>
                    </a:cubicBezTo>
                    <a:cubicBezTo>
                      <a:pt x="5268" y="9235"/>
                      <a:pt x="5354" y="9246"/>
                      <a:pt x="5439" y="9246"/>
                    </a:cubicBezTo>
                    <a:cubicBezTo>
                      <a:pt x="6372" y="9246"/>
                      <a:pt x="7016" y="7837"/>
                      <a:pt x="7429" y="7033"/>
                    </a:cubicBezTo>
                    <a:cubicBezTo>
                      <a:pt x="7645" y="7064"/>
                      <a:pt x="7865" y="7081"/>
                      <a:pt x="8085" y="7086"/>
                    </a:cubicBezTo>
                    <a:cubicBezTo>
                      <a:pt x="8093" y="7087"/>
                      <a:pt x="8101" y="7087"/>
                      <a:pt x="8110" y="7087"/>
                    </a:cubicBezTo>
                    <a:cubicBezTo>
                      <a:pt x="8262" y="7087"/>
                      <a:pt x="8412" y="7042"/>
                      <a:pt x="8538" y="6956"/>
                    </a:cubicBezTo>
                    <a:cubicBezTo>
                      <a:pt x="8549" y="6962"/>
                      <a:pt x="8554" y="6969"/>
                      <a:pt x="8564" y="6976"/>
                    </a:cubicBezTo>
                    <a:cubicBezTo>
                      <a:pt x="9487" y="7533"/>
                      <a:pt x="9856" y="8719"/>
                      <a:pt x="10752" y="9325"/>
                    </a:cubicBezTo>
                    <a:cubicBezTo>
                      <a:pt x="11040" y="9519"/>
                      <a:pt x="11467" y="9653"/>
                      <a:pt x="11880" y="9653"/>
                    </a:cubicBezTo>
                    <a:cubicBezTo>
                      <a:pt x="12351" y="9653"/>
                      <a:pt x="12804" y="9479"/>
                      <a:pt x="13010" y="9025"/>
                    </a:cubicBezTo>
                    <a:cubicBezTo>
                      <a:pt x="13550" y="7831"/>
                      <a:pt x="12468" y="6567"/>
                      <a:pt x="14161" y="6126"/>
                    </a:cubicBezTo>
                    <a:cubicBezTo>
                      <a:pt x="15348" y="5814"/>
                      <a:pt x="16361" y="5078"/>
                      <a:pt x="17083" y="4105"/>
                    </a:cubicBezTo>
                    <a:cubicBezTo>
                      <a:pt x="18459" y="2251"/>
                      <a:pt x="16261" y="12"/>
                      <a:pt x="14332" y="12"/>
                    </a:cubicBezTo>
                    <a:cubicBezTo>
                      <a:pt x="14197" y="12"/>
                      <a:pt x="14062" y="23"/>
                      <a:pt x="13930" y="46"/>
                    </a:cubicBezTo>
                    <a:cubicBezTo>
                      <a:pt x="13060" y="197"/>
                      <a:pt x="12693" y="1318"/>
                      <a:pt x="12449" y="2021"/>
                    </a:cubicBezTo>
                    <a:cubicBezTo>
                      <a:pt x="11900" y="3600"/>
                      <a:pt x="10801" y="5089"/>
                      <a:pt x="9090" y="5475"/>
                    </a:cubicBezTo>
                    <a:cubicBezTo>
                      <a:pt x="9051" y="5468"/>
                      <a:pt x="9010" y="5464"/>
                      <a:pt x="8970" y="5464"/>
                    </a:cubicBezTo>
                    <a:cubicBezTo>
                      <a:pt x="8814" y="5464"/>
                      <a:pt x="8660" y="5517"/>
                      <a:pt x="8535" y="5615"/>
                    </a:cubicBezTo>
                    <a:cubicBezTo>
                      <a:pt x="8403" y="5521"/>
                      <a:pt x="8246" y="5473"/>
                      <a:pt x="8083" y="5473"/>
                    </a:cubicBezTo>
                    <a:cubicBezTo>
                      <a:pt x="7602" y="5464"/>
                      <a:pt x="7121" y="5362"/>
                      <a:pt x="6657" y="5191"/>
                    </a:cubicBezTo>
                    <a:cubicBezTo>
                      <a:pt x="5291" y="4213"/>
                      <a:pt x="3909" y="3408"/>
                      <a:pt x="3613" y="1544"/>
                    </a:cubicBezTo>
                    <a:cubicBezTo>
                      <a:pt x="3593" y="1409"/>
                      <a:pt x="3511" y="1298"/>
                      <a:pt x="3413" y="1203"/>
                    </a:cubicBezTo>
                    <a:cubicBezTo>
                      <a:pt x="3401" y="1066"/>
                      <a:pt x="3397" y="927"/>
                      <a:pt x="3401" y="789"/>
                    </a:cubicBezTo>
                    <a:cubicBezTo>
                      <a:pt x="3418" y="292"/>
                      <a:pt x="3013" y="1"/>
                      <a:pt x="2596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2016;p45">
                <a:extLst>
                  <a:ext uri="{FF2B5EF4-FFF2-40B4-BE49-F238E27FC236}">
                    <a16:creationId xmlns:a16="http://schemas.microsoft.com/office/drawing/2014/main" id="{11BD93D2-999B-43B7-B491-FD2A80B91926}"/>
                  </a:ext>
                </a:extLst>
              </p:cNvPr>
              <p:cNvSpPr/>
              <p:nvPr/>
            </p:nvSpPr>
            <p:spPr>
              <a:xfrm>
                <a:off x="3062158" y="2656516"/>
                <a:ext cx="494948" cy="432673"/>
              </a:xfrm>
              <a:custGeom>
                <a:avLst/>
                <a:gdLst/>
                <a:ahLst/>
                <a:cxnLst/>
                <a:rect l="l" t="t" r="r" b="b"/>
                <a:pathLst>
                  <a:path w="35717" h="31223" extrusionOk="0">
                    <a:moveTo>
                      <a:pt x="2087" y="1"/>
                    </a:moveTo>
                    <a:cubicBezTo>
                      <a:pt x="1931" y="1"/>
                      <a:pt x="1789" y="89"/>
                      <a:pt x="1757" y="293"/>
                    </a:cubicBezTo>
                    <a:lnTo>
                      <a:pt x="1759" y="293"/>
                    </a:lnTo>
                    <a:cubicBezTo>
                      <a:pt x="0" y="11797"/>
                      <a:pt x="720" y="27652"/>
                      <a:pt x="14584" y="30828"/>
                    </a:cubicBezTo>
                    <a:cubicBezTo>
                      <a:pt x="15751" y="31096"/>
                      <a:pt x="16870" y="31222"/>
                      <a:pt x="17939" y="31222"/>
                    </a:cubicBezTo>
                    <a:cubicBezTo>
                      <a:pt x="29869" y="31222"/>
                      <a:pt x="35717" y="15533"/>
                      <a:pt x="34249" y="5261"/>
                    </a:cubicBezTo>
                    <a:cubicBezTo>
                      <a:pt x="34220" y="5056"/>
                      <a:pt x="34079" y="4968"/>
                      <a:pt x="33924" y="4968"/>
                    </a:cubicBezTo>
                    <a:cubicBezTo>
                      <a:pt x="33691" y="4968"/>
                      <a:pt x="33426" y="5169"/>
                      <a:pt x="33470" y="5476"/>
                    </a:cubicBezTo>
                    <a:cubicBezTo>
                      <a:pt x="34998" y="16171"/>
                      <a:pt x="28894" y="30242"/>
                      <a:pt x="17421" y="30242"/>
                    </a:cubicBezTo>
                    <a:cubicBezTo>
                      <a:pt x="16027" y="30242"/>
                      <a:pt x="14554" y="30034"/>
                      <a:pt x="13006" y="29587"/>
                    </a:cubicBezTo>
                    <a:cubicBezTo>
                      <a:pt x="985" y="26118"/>
                      <a:pt x="1020" y="10425"/>
                      <a:pt x="2536" y="508"/>
                    </a:cubicBezTo>
                    <a:cubicBezTo>
                      <a:pt x="2583" y="202"/>
                      <a:pt x="2321" y="1"/>
                      <a:pt x="208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" name="Google Shape;2017;p45">
                <a:extLst>
                  <a:ext uri="{FF2B5EF4-FFF2-40B4-BE49-F238E27FC236}">
                    <a16:creationId xmlns:a16="http://schemas.microsoft.com/office/drawing/2014/main" id="{E862528A-56DC-4994-92E9-05978A643525}"/>
                  </a:ext>
                </a:extLst>
              </p:cNvPr>
              <p:cNvSpPr/>
              <p:nvPr/>
            </p:nvSpPr>
            <p:spPr>
              <a:xfrm>
                <a:off x="3519941" y="2813910"/>
                <a:ext cx="70438" cy="69329"/>
              </a:xfrm>
              <a:custGeom>
                <a:avLst/>
                <a:gdLst/>
                <a:ahLst/>
                <a:cxnLst/>
                <a:rect l="l" t="t" r="r" b="b"/>
                <a:pathLst>
                  <a:path w="5083" h="5003" extrusionOk="0">
                    <a:moveTo>
                      <a:pt x="2806" y="1"/>
                    </a:moveTo>
                    <a:cubicBezTo>
                      <a:pt x="1946" y="1"/>
                      <a:pt x="1038" y="432"/>
                      <a:pt x="525" y="1232"/>
                    </a:cubicBezTo>
                    <a:cubicBezTo>
                      <a:pt x="330" y="1539"/>
                      <a:pt x="609" y="1828"/>
                      <a:pt x="891" y="1828"/>
                    </a:cubicBezTo>
                    <a:cubicBezTo>
                      <a:pt x="1014" y="1828"/>
                      <a:pt x="1137" y="1773"/>
                      <a:pt x="1223" y="1641"/>
                    </a:cubicBezTo>
                    <a:cubicBezTo>
                      <a:pt x="1575" y="1090"/>
                      <a:pt x="2194" y="793"/>
                      <a:pt x="2772" y="793"/>
                    </a:cubicBezTo>
                    <a:cubicBezTo>
                      <a:pt x="3451" y="793"/>
                      <a:pt x="4072" y="1204"/>
                      <a:pt x="4134" y="2100"/>
                    </a:cubicBezTo>
                    <a:cubicBezTo>
                      <a:pt x="4232" y="3502"/>
                      <a:pt x="3152" y="4183"/>
                      <a:pt x="1993" y="4183"/>
                    </a:cubicBezTo>
                    <a:cubicBezTo>
                      <a:pt x="1599" y="4183"/>
                      <a:pt x="1195" y="4104"/>
                      <a:pt x="826" y="3948"/>
                    </a:cubicBezTo>
                    <a:cubicBezTo>
                      <a:pt x="767" y="3923"/>
                      <a:pt x="710" y="3912"/>
                      <a:pt x="655" y="3912"/>
                    </a:cubicBezTo>
                    <a:cubicBezTo>
                      <a:pt x="265" y="3912"/>
                      <a:pt x="1" y="4467"/>
                      <a:pt x="419" y="4644"/>
                    </a:cubicBezTo>
                    <a:cubicBezTo>
                      <a:pt x="960" y="4873"/>
                      <a:pt x="1514" y="5003"/>
                      <a:pt x="2067" y="5003"/>
                    </a:cubicBezTo>
                    <a:cubicBezTo>
                      <a:pt x="2554" y="5003"/>
                      <a:pt x="3041" y="4903"/>
                      <a:pt x="3516" y="4682"/>
                    </a:cubicBezTo>
                    <a:cubicBezTo>
                      <a:pt x="4558" y="4201"/>
                      <a:pt x="5083" y="2906"/>
                      <a:pt x="4915" y="1812"/>
                    </a:cubicBezTo>
                    <a:cubicBezTo>
                      <a:pt x="4726" y="573"/>
                      <a:pt x="3798" y="1"/>
                      <a:pt x="280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2018;p45">
                <a:extLst>
                  <a:ext uri="{FF2B5EF4-FFF2-40B4-BE49-F238E27FC236}">
                    <a16:creationId xmlns:a16="http://schemas.microsoft.com/office/drawing/2014/main" id="{76FD0295-F4D3-4906-B00F-F00BCE921EED}"/>
                  </a:ext>
                </a:extLst>
              </p:cNvPr>
              <p:cNvSpPr/>
              <p:nvPr/>
            </p:nvSpPr>
            <p:spPr>
              <a:xfrm>
                <a:off x="3526703" y="2834267"/>
                <a:ext cx="36515" cy="36556"/>
              </a:xfrm>
              <a:custGeom>
                <a:avLst/>
                <a:gdLst/>
                <a:ahLst/>
                <a:cxnLst/>
                <a:rect l="l" t="t" r="r" b="b"/>
                <a:pathLst>
                  <a:path w="2635" h="2638" extrusionOk="0">
                    <a:moveTo>
                      <a:pt x="2072" y="0"/>
                    </a:moveTo>
                    <a:cubicBezTo>
                      <a:pt x="1981" y="0"/>
                      <a:pt x="1887" y="40"/>
                      <a:pt x="1806" y="134"/>
                    </a:cubicBezTo>
                    <a:cubicBezTo>
                      <a:pt x="1427" y="577"/>
                      <a:pt x="759" y="660"/>
                      <a:pt x="283" y="973"/>
                    </a:cubicBezTo>
                    <a:cubicBezTo>
                      <a:pt x="115" y="1084"/>
                      <a:pt x="1" y="1342"/>
                      <a:pt x="137" y="1525"/>
                    </a:cubicBezTo>
                    <a:cubicBezTo>
                      <a:pt x="558" y="2092"/>
                      <a:pt x="1217" y="2216"/>
                      <a:pt x="1787" y="2573"/>
                    </a:cubicBezTo>
                    <a:cubicBezTo>
                      <a:pt x="1858" y="2618"/>
                      <a:pt x="1929" y="2637"/>
                      <a:pt x="1995" y="2637"/>
                    </a:cubicBezTo>
                    <a:cubicBezTo>
                      <a:pt x="2339" y="2637"/>
                      <a:pt x="2564" y="2108"/>
                      <a:pt x="2196" y="1877"/>
                    </a:cubicBezTo>
                    <a:cubicBezTo>
                      <a:pt x="1913" y="1698"/>
                      <a:pt x="1507" y="1593"/>
                      <a:pt x="1187" y="1412"/>
                    </a:cubicBezTo>
                    <a:lnTo>
                      <a:pt x="1187" y="1412"/>
                    </a:lnTo>
                    <a:cubicBezTo>
                      <a:pt x="1616" y="1224"/>
                      <a:pt x="2064" y="1071"/>
                      <a:pt x="2377" y="705"/>
                    </a:cubicBezTo>
                    <a:cubicBezTo>
                      <a:pt x="2635" y="405"/>
                      <a:pt x="2366" y="0"/>
                      <a:pt x="207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2019;p45">
                <a:extLst>
                  <a:ext uri="{FF2B5EF4-FFF2-40B4-BE49-F238E27FC236}">
                    <a16:creationId xmlns:a16="http://schemas.microsoft.com/office/drawing/2014/main" id="{70192C32-6ED4-4BF2-963B-9B1AB41465AF}"/>
                  </a:ext>
                </a:extLst>
              </p:cNvPr>
              <p:cNvSpPr/>
              <p:nvPr/>
            </p:nvSpPr>
            <p:spPr>
              <a:xfrm>
                <a:off x="3021320" y="2836775"/>
                <a:ext cx="79154" cy="85099"/>
              </a:xfrm>
              <a:custGeom>
                <a:avLst/>
                <a:gdLst/>
                <a:ahLst/>
                <a:cxnLst/>
                <a:rect l="l" t="t" r="r" b="b"/>
                <a:pathLst>
                  <a:path w="5712" h="6141" extrusionOk="0">
                    <a:moveTo>
                      <a:pt x="3438" y="1"/>
                    </a:moveTo>
                    <a:cubicBezTo>
                      <a:pt x="1619" y="1"/>
                      <a:pt x="1" y="2274"/>
                      <a:pt x="363" y="4060"/>
                    </a:cubicBezTo>
                    <a:cubicBezTo>
                      <a:pt x="644" y="5453"/>
                      <a:pt x="1887" y="6140"/>
                      <a:pt x="3154" y="6140"/>
                    </a:cubicBezTo>
                    <a:cubicBezTo>
                      <a:pt x="3994" y="6140"/>
                      <a:pt x="4845" y="5838"/>
                      <a:pt x="5431" y="5239"/>
                    </a:cubicBezTo>
                    <a:cubicBezTo>
                      <a:pt x="5711" y="4954"/>
                      <a:pt x="5437" y="4548"/>
                      <a:pt x="5130" y="4548"/>
                    </a:cubicBezTo>
                    <a:cubicBezTo>
                      <a:pt x="5038" y="4548"/>
                      <a:pt x="4944" y="4584"/>
                      <a:pt x="4860" y="4670"/>
                    </a:cubicBezTo>
                    <a:cubicBezTo>
                      <a:pt x="4410" y="5128"/>
                      <a:pt x="3797" y="5357"/>
                      <a:pt x="3193" y="5357"/>
                    </a:cubicBezTo>
                    <a:cubicBezTo>
                      <a:pt x="2352" y="5357"/>
                      <a:pt x="1530" y="4914"/>
                      <a:pt x="1194" y="4031"/>
                    </a:cubicBezTo>
                    <a:cubicBezTo>
                      <a:pt x="689" y="2708"/>
                      <a:pt x="2059" y="835"/>
                      <a:pt x="3452" y="835"/>
                    </a:cubicBezTo>
                    <a:cubicBezTo>
                      <a:pt x="3736" y="835"/>
                      <a:pt x="4021" y="913"/>
                      <a:pt x="4291" y="1088"/>
                    </a:cubicBezTo>
                    <a:cubicBezTo>
                      <a:pt x="4362" y="1135"/>
                      <a:pt x="4433" y="1155"/>
                      <a:pt x="4500" y="1155"/>
                    </a:cubicBezTo>
                    <a:cubicBezTo>
                      <a:pt x="4838" y="1155"/>
                      <a:pt x="5060" y="628"/>
                      <a:pt x="4697" y="391"/>
                    </a:cubicBezTo>
                    <a:cubicBezTo>
                      <a:pt x="4281" y="120"/>
                      <a:pt x="3854" y="1"/>
                      <a:pt x="343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2020;p45">
                <a:extLst>
                  <a:ext uri="{FF2B5EF4-FFF2-40B4-BE49-F238E27FC236}">
                    <a16:creationId xmlns:a16="http://schemas.microsoft.com/office/drawing/2014/main" id="{5C20AC23-4D6F-4479-A29D-41CA708C8120}"/>
                  </a:ext>
                </a:extLst>
              </p:cNvPr>
              <p:cNvSpPr/>
              <p:nvPr/>
            </p:nvSpPr>
            <p:spPr>
              <a:xfrm>
                <a:off x="3051280" y="2862979"/>
                <a:ext cx="40325" cy="37083"/>
              </a:xfrm>
              <a:custGeom>
                <a:avLst/>
                <a:gdLst/>
                <a:ahLst/>
                <a:cxnLst/>
                <a:rect l="l" t="t" r="r" b="b"/>
                <a:pathLst>
                  <a:path w="2910" h="2676" extrusionOk="0">
                    <a:moveTo>
                      <a:pt x="576" y="1"/>
                    </a:moveTo>
                    <a:cubicBezTo>
                      <a:pt x="150" y="1"/>
                      <a:pt x="0" y="678"/>
                      <a:pt x="468" y="793"/>
                    </a:cubicBezTo>
                    <a:cubicBezTo>
                      <a:pt x="902" y="901"/>
                      <a:pt x="1313" y="1071"/>
                      <a:pt x="1728" y="1231"/>
                    </a:cubicBezTo>
                    <a:lnTo>
                      <a:pt x="1728" y="1231"/>
                    </a:lnTo>
                    <a:cubicBezTo>
                      <a:pt x="1483" y="1479"/>
                      <a:pt x="1226" y="1716"/>
                      <a:pt x="993" y="1976"/>
                    </a:cubicBezTo>
                    <a:cubicBezTo>
                      <a:pt x="728" y="2271"/>
                      <a:pt x="998" y="2676"/>
                      <a:pt x="1297" y="2676"/>
                    </a:cubicBezTo>
                    <a:cubicBezTo>
                      <a:pt x="1388" y="2676"/>
                      <a:pt x="1482" y="2638"/>
                      <a:pt x="1564" y="2547"/>
                    </a:cubicBezTo>
                    <a:cubicBezTo>
                      <a:pt x="1936" y="2133"/>
                      <a:pt x="2367" y="1777"/>
                      <a:pt x="2717" y="1342"/>
                    </a:cubicBezTo>
                    <a:cubicBezTo>
                      <a:pt x="2909" y="1103"/>
                      <a:pt x="2849" y="767"/>
                      <a:pt x="2539" y="667"/>
                    </a:cubicBezTo>
                    <a:cubicBezTo>
                      <a:pt x="1914" y="466"/>
                      <a:pt x="1322" y="174"/>
                      <a:pt x="683" y="14"/>
                    </a:cubicBezTo>
                    <a:cubicBezTo>
                      <a:pt x="646" y="5"/>
                      <a:pt x="610" y="1"/>
                      <a:pt x="576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2021;p45">
                <a:extLst>
                  <a:ext uri="{FF2B5EF4-FFF2-40B4-BE49-F238E27FC236}">
                    <a16:creationId xmlns:a16="http://schemas.microsoft.com/office/drawing/2014/main" id="{441E0126-9AAD-47AD-AC0B-D035FBC60C9C}"/>
                  </a:ext>
                </a:extLst>
              </p:cNvPr>
              <p:cNvSpPr/>
              <p:nvPr/>
            </p:nvSpPr>
            <p:spPr>
              <a:xfrm>
                <a:off x="3031450" y="2498527"/>
                <a:ext cx="510469" cy="295761"/>
              </a:xfrm>
              <a:custGeom>
                <a:avLst/>
                <a:gdLst/>
                <a:ahLst/>
                <a:cxnLst/>
                <a:rect l="l" t="t" r="r" b="b"/>
                <a:pathLst>
                  <a:path w="36837" h="21343" extrusionOk="0">
                    <a:moveTo>
                      <a:pt x="19037" y="1"/>
                    </a:moveTo>
                    <a:cubicBezTo>
                      <a:pt x="14538" y="1"/>
                      <a:pt x="9184" y="4030"/>
                      <a:pt x="4832" y="4030"/>
                    </a:cubicBezTo>
                    <a:cubicBezTo>
                      <a:pt x="3320" y="4030"/>
                      <a:pt x="1930" y="3544"/>
                      <a:pt x="738" y="2234"/>
                    </a:cubicBezTo>
                    <a:cubicBezTo>
                      <a:pt x="658" y="2146"/>
                      <a:pt x="563" y="2109"/>
                      <a:pt x="470" y="2109"/>
                    </a:cubicBezTo>
                    <a:cubicBezTo>
                      <a:pt x="230" y="2109"/>
                      <a:pt x="0" y="2357"/>
                      <a:pt x="63" y="2627"/>
                    </a:cubicBezTo>
                    <a:cubicBezTo>
                      <a:pt x="871" y="6169"/>
                      <a:pt x="989" y="9798"/>
                      <a:pt x="4229" y="11971"/>
                    </a:cubicBezTo>
                    <a:cubicBezTo>
                      <a:pt x="5690" y="12951"/>
                      <a:pt x="7388" y="13312"/>
                      <a:pt x="9148" y="13312"/>
                    </a:cubicBezTo>
                    <a:cubicBezTo>
                      <a:pt x="12068" y="13312"/>
                      <a:pt x="15159" y="12318"/>
                      <a:pt x="17622" y="11507"/>
                    </a:cubicBezTo>
                    <a:cubicBezTo>
                      <a:pt x="18528" y="11211"/>
                      <a:pt x="19407" y="10806"/>
                      <a:pt x="20299" y="10467"/>
                    </a:cubicBezTo>
                    <a:cubicBezTo>
                      <a:pt x="20914" y="10233"/>
                      <a:pt x="21479" y="10130"/>
                      <a:pt x="22007" y="10130"/>
                    </a:cubicBezTo>
                    <a:cubicBezTo>
                      <a:pt x="23669" y="10130"/>
                      <a:pt x="24953" y="11155"/>
                      <a:pt x="26229" y="12343"/>
                    </a:cubicBezTo>
                    <a:cubicBezTo>
                      <a:pt x="27578" y="13598"/>
                      <a:pt x="29182" y="14396"/>
                      <a:pt x="30950" y="14850"/>
                    </a:cubicBezTo>
                    <a:cubicBezTo>
                      <a:pt x="32419" y="15229"/>
                      <a:pt x="31606" y="17505"/>
                      <a:pt x="32231" y="18590"/>
                    </a:cubicBezTo>
                    <a:cubicBezTo>
                      <a:pt x="33162" y="20207"/>
                      <a:pt x="34412" y="20791"/>
                      <a:pt x="36169" y="21324"/>
                    </a:cubicBezTo>
                    <a:cubicBezTo>
                      <a:pt x="36213" y="21337"/>
                      <a:pt x="36254" y="21343"/>
                      <a:pt x="36293" y="21343"/>
                    </a:cubicBezTo>
                    <a:cubicBezTo>
                      <a:pt x="36701" y="21343"/>
                      <a:pt x="36837" y="20682"/>
                      <a:pt x="36384" y="20545"/>
                    </a:cubicBezTo>
                    <a:cubicBezTo>
                      <a:pt x="33557" y="19686"/>
                      <a:pt x="32733" y="17093"/>
                      <a:pt x="32464" y="14562"/>
                    </a:cubicBezTo>
                    <a:cubicBezTo>
                      <a:pt x="32438" y="14325"/>
                      <a:pt x="32298" y="14181"/>
                      <a:pt x="32061" y="14159"/>
                    </a:cubicBezTo>
                    <a:cubicBezTo>
                      <a:pt x="28206" y="13773"/>
                      <a:pt x="26894" y="10666"/>
                      <a:pt x="23778" y="9310"/>
                    </a:cubicBezTo>
                    <a:cubicBezTo>
                      <a:pt x="23409" y="9150"/>
                      <a:pt x="23009" y="9083"/>
                      <a:pt x="22593" y="9083"/>
                    </a:cubicBezTo>
                    <a:cubicBezTo>
                      <a:pt x="21121" y="9083"/>
                      <a:pt x="19454" y="9922"/>
                      <a:pt x="18291" y="10389"/>
                    </a:cubicBezTo>
                    <a:cubicBezTo>
                      <a:pt x="15567" y="11483"/>
                      <a:pt x="12592" y="12377"/>
                      <a:pt x="9638" y="12377"/>
                    </a:cubicBezTo>
                    <a:cubicBezTo>
                      <a:pt x="8522" y="12377"/>
                      <a:pt x="7409" y="12249"/>
                      <a:pt x="6314" y="11957"/>
                    </a:cubicBezTo>
                    <a:cubicBezTo>
                      <a:pt x="2288" y="10883"/>
                      <a:pt x="1768" y="7089"/>
                      <a:pt x="1093" y="3628"/>
                    </a:cubicBezTo>
                    <a:lnTo>
                      <a:pt x="1093" y="3628"/>
                    </a:lnTo>
                    <a:cubicBezTo>
                      <a:pt x="2143" y="4365"/>
                      <a:pt x="3356" y="4652"/>
                      <a:pt x="4645" y="4652"/>
                    </a:cubicBezTo>
                    <a:cubicBezTo>
                      <a:pt x="8378" y="4652"/>
                      <a:pt x="12754" y="2251"/>
                      <a:pt x="15685" y="1450"/>
                    </a:cubicBezTo>
                    <a:cubicBezTo>
                      <a:pt x="16570" y="1208"/>
                      <a:pt x="17424" y="1086"/>
                      <a:pt x="18246" y="1086"/>
                    </a:cubicBezTo>
                    <a:cubicBezTo>
                      <a:pt x="20307" y="1086"/>
                      <a:pt x="22170" y="1853"/>
                      <a:pt x="23823" y="3427"/>
                    </a:cubicBezTo>
                    <a:cubicBezTo>
                      <a:pt x="24607" y="4174"/>
                      <a:pt x="25841" y="4211"/>
                      <a:pt x="26842" y="4328"/>
                    </a:cubicBezTo>
                    <a:cubicBezTo>
                      <a:pt x="30602" y="4768"/>
                      <a:pt x="33507" y="5275"/>
                      <a:pt x="34677" y="9376"/>
                    </a:cubicBezTo>
                    <a:cubicBezTo>
                      <a:pt x="35288" y="11530"/>
                      <a:pt x="35516" y="14356"/>
                      <a:pt x="35622" y="16569"/>
                    </a:cubicBezTo>
                    <a:cubicBezTo>
                      <a:pt x="35634" y="16828"/>
                      <a:pt x="35842" y="16959"/>
                      <a:pt x="36045" y="16959"/>
                    </a:cubicBezTo>
                    <a:cubicBezTo>
                      <a:pt x="36247" y="16959"/>
                      <a:pt x="36442" y="16829"/>
                      <a:pt x="36430" y="16569"/>
                    </a:cubicBezTo>
                    <a:cubicBezTo>
                      <a:pt x="36288" y="13615"/>
                      <a:pt x="36294" y="8673"/>
                      <a:pt x="34176" y="6354"/>
                    </a:cubicBezTo>
                    <a:cubicBezTo>
                      <a:pt x="33385" y="5486"/>
                      <a:pt x="32342" y="4382"/>
                      <a:pt x="31166" y="4038"/>
                    </a:cubicBezTo>
                    <a:cubicBezTo>
                      <a:pt x="28532" y="3264"/>
                      <a:pt x="25502" y="4060"/>
                      <a:pt x="23385" y="1848"/>
                    </a:cubicBezTo>
                    <a:cubicBezTo>
                      <a:pt x="22096" y="499"/>
                      <a:pt x="20619" y="1"/>
                      <a:pt x="19037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2022;p45">
                <a:extLst>
                  <a:ext uri="{FF2B5EF4-FFF2-40B4-BE49-F238E27FC236}">
                    <a16:creationId xmlns:a16="http://schemas.microsoft.com/office/drawing/2014/main" id="{00C84B1C-BE14-4892-AC33-D981D869BF89}"/>
                  </a:ext>
                </a:extLst>
              </p:cNvPr>
              <p:cNvSpPr/>
              <p:nvPr/>
            </p:nvSpPr>
            <p:spPr>
              <a:xfrm>
                <a:off x="3078898" y="2673353"/>
                <a:ext cx="86706" cy="169491"/>
              </a:xfrm>
              <a:custGeom>
                <a:avLst/>
                <a:gdLst/>
                <a:ahLst/>
                <a:cxnLst/>
                <a:rect l="l" t="t" r="r" b="b"/>
                <a:pathLst>
                  <a:path w="6257" h="12231" extrusionOk="0">
                    <a:moveTo>
                      <a:pt x="5692" y="1"/>
                    </a:moveTo>
                    <a:cubicBezTo>
                      <a:pt x="5569" y="1"/>
                      <a:pt x="5444" y="55"/>
                      <a:pt x="5358" y="186"/>
                    </a:cubicBezTo>
                    <a:cubicBezTo>
                      <a:pt x="4143" y="2033"/>
                      <a:pt x="2691" y="3693"/>
                      <a:pt x="1725" y="5696"/>
                    </a:cubicBezTo>
                    <a:cubicBezTo>
                      <a:pt x="838" y="7529"/>
                      <a:pt x="367" y="9724"/>
                      <a:pt x="49" y="11723"/>
                    </a:cubicBezTo>
                    <a:cubicBezTo>
                      <a:pt x="0" y="12029"/>
                      <a:pt x="262" y="12230"/>
                      <a:pt x="496" y="12230"/>
                    </a:cubicBezTo>
                    <a:cubicBezTo>
                      <a:pt x="651" y="12230"/>
                      <a:pt x="795" y="12142"/>
                      <a:pt x="828" y="11938"/>
                    </a:cubicBezTo>
                    <a:cubicBezTo>
                      <a:pt x="1112" y="10157"/>
                      <a:pt x="1598" y="8424"/>
                      <a:pt x="2182" y="6719"/>
                    </a:cubicBezTo>
                    <a:cubicBezTo>
                      <a:pt x="2973" y="4417"/>
                      <a:pt x="4740" y="2595"/>
                      <a:pt x="6056" y="594"/>
                    </a:cubicBezTo>
                    <a:cubicBezTo>
                      <a:pt x="6256" y="290"/>
                      <a:pt x="5976" y="1"/>
                      <a:pt x="56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2023;p45">
                <a:extLst>
                  <a:ext uri="{FF2B5EF4-FFF2-40B4-BE49-F238E27FC236}">
                    <a16:creationId xmlns:a16="http://schemas.microsoft.com/office/drawing/2014/main" id="{065B8A24-14BB-4A83-85A0-6B57897C1CD1}"/>
                  </a:ext>
                </a:extLst>
              </p:cNvPr>
              <p:cNvSpPr/>
              <p:nvPr/>
            </p:nvSpPr>
            <p:spPr>
              <a:xfrm>
                <a:off x="3040485" y="2545546"/>
                <a:ext cx="499452" cy="239929"/>
              </a:xfrm>
              <a:custGeom>
                <a:avLst/>
                <a:gdLst/>
                <a:ahLst/>
                <a:cxnLst/>
                <a:rect l="l" t="t" r="r" b="b"/>
                <a:pathLst>
                  <a:path w="36042" h="17314" extrusionOk="0">
                    <a:moveTo>
                      <a:pt x="491" y="0"/>
                    </a:moveTo>
                    <a:cubicBezTo>
                      <a:pt x="242" y="0"/>
                      <a:pt x="1" y="194"/>
                      <a:pt x="112" y="489"/>
                    </a:cubicBezTo>
                    <a:cubicBezTo>
                      <a:pt x="960" y="2751"/>
                      <a:pt x="3702" y="3404"/>
                      <a:pt x="5797" y="4053"/>
                    </a:cubicBezTo>
                    <a:cubicBezTo>
                      <a:pt x="8057" y="4755"/>
                      <a:pt x="10405" y="5028"/>
                      <a:pt x="12759" y="5028"/>
                    </a:cubicBezTo>
                    <a:cubicBezTo>
                      <a:pt x="14534" y="5028"/>
                      <a:pt x="16313" y="4873"/>
                      <a:pt x="18059" y="4628"/>
                    </a:cubicBezTo>
                    <a:cubicBezTo>
                      <a:pt x="19776" y="4386"/>
                      <a:pt x="22311" y="3349"/>
                      <a:pt x="24495" y="3349"/>
                    </a:cubicBezTo>
                    <a:cubicBezTo>
                      <a:pt x="25797" y="3349"/>
                      <a:pt x="26974" y="3718"/>
                      <a:pt x="27777" y="4844"/>
                    </a:cubicBezTo>
                    <a:cubicBezTo>
                      <a:pt x="28588" y="5980"/>
                      <a:pt x="29164" y="7330"/>
                      <a:pt x="30353" y="8152"/>
                    </a:cubicBezTo>
                    <a:cubicBezTo>
                      <a:pt x="30807" y="8467"/>
                      <a:pt x="31236" y="8789"/>
                      <a:pt x="31766" y="8974"/>
                    </a:cubicBezTo>
                    <a:cubicBezTo>
                      <a:pt x="33363" y="9533"/>
                      <a:pt x="33185" y="11090"/>
                      <a:pt x="33071" y="12485"/>
                    </a:cubicBezTo>
                    <a:cubicBezTo>
                      <a:pt x="32906" y="14507"/>
                      <a:pt x="33981" y="15639"/>
                      <a:pt x="35122" y="17143"/>
                    </a:cubicBezTo>
                    <a:cubicBezTo>
                      <a:pt x="35214" y="17264"/>
                      <a:pt x="35340" y="17314"/>
                      <a:pt x="35464" y="17314"/>
                    </a:cubicBezTo>
                    <a:cubicBezTo>
                      <a:pt x="35759" y="17314"/>
                      <a:pt x="36042" y="17028"/>
                      <a:pt x="35820" y="16736"/>
                    </a:cubicBezTo>
                    <a:lnTo>
                      <a:pt x="35822" y="16736"/>
                    </a:lnTo>
                    <a:cubicBezTo>
                      <a:pt x="34847" y="15454"/>
                      <a:pt x="33933" y="14405"/>
                      <a:pt x="33879" y="12485"/>
                    </a:cubicBezTo>
                    <a:cubicBezTo>
                      <a:pt x="33879" y="12473"/>
                      <a:pt x="34122" y="10127"/>
                      <a:pt x="34122" y="9613"/>
                    </a:cubicBezTo>
                    <a:cubicBezTo>
                      <a:pt x="34122" y="9101"/>
                      <a:pt x="33801" y="8860"/>
                      <a:pt x="33419" y="8652"/>
                    </a:cubicBezTo>
                    <a:cubicBezTo>
                      <a:pt x="31451" y="7583"/>
                      <a:pt x="30223" y="7235"/>
                      <a:pt x="28948" y="5196"/>
                    </a:cubicBezTo>
                    <a:cubicBezTo>
                      <a:pt x="28382" y="4290"/>
                      <a:pt x="27642" y="2888"/>
                      <a:pt x="26503" y="2554"/>
                    </a:cubicBezTo>
                    <a:cubicBezTo>
                      <a:pt x="25960" y="2394"/>
                      <a:pt x="25459" y="2325"/>
                      <a:pt x="24974" y="2325"/>
                    </a:cubicBezTo>
                    <a:cubicBezTo>
                      <a:pt x="24025" y="2325"/>
                      <a:pt x="23134" y="2586"/>
                      <a:pt x="22086" y="2928"/>
                    </a:cubicBezTo>
                    <a:cubicBezTo>
                      <a:pt x="19726" y="3696"/>
                      <a:pt x="17183" y="3996"/>
                      <a:pt x="14724" y="4192"/>
                    </a:cubicBezTo>
                    <a:cubicBezTo>
                      <a:pt x="14189" y="4234"/>
                      <a:pt x="13655" y="4254"/>
                      <a:pt x="13122" y="4254"/>
                    </a:cubicBezTo>
                    <a:cubicBezTo>
                      <a:pt x="11096" y="4254"/>
                      <a:pt x="9079" y="3968"/>
                      <a:pt x="7098" y="3553"/>
                    </a:cubicBezTo>
                    <a:cubicBezTo>
                      <a:pt x="5139" y="3144"/>
                      <a:pt x="1661" y="2327"/>
                      <a:pt x="891" y="274"/>
                    </a:cubicBezTo>
                    <a:cubicBezTo>
                      <a:pt x="819" y="83"/>
                      <a:pt x="653" y="0"/>
                      <a:pt x="491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9" name="Google Shape;2024;p45">
                <a:extLst>
                  <a:ext uri="{FF2B5EF4-FFF2-40B4-BE49-F238E27FC236}">
                    <a16:creationId xmlns:a16="http://schemas.microsoft.com/office/drawing/2014/main" id="{0B4BACAF-6C45-460C-B300-E601456EDB2B}"/>
                  </a:ext>
                </a:extLst>
              </p:cNvPr>
              <p:cNvSpPr/>
              <p:nvPr/>
            </p:nvSpPr>
            <p:spPr>
              <a:xfrm>
                <a:off x="3235294" y="3066657"/>
                <a:ext cx="156798" cy="125521"/>
              </a:xfrm>
              <a:custGeom>
                <a:avLst/>
                <a:gdLst/>
                <a:ahLst/>
                <a:cxnLst/>
                <a:rect l="l" t="t" r="r" b="b"/>
                <a:pathLst>
                  <a:path w="11315" h="9058" extrusionOk="0">
                    <a:moveTo>
                      <a:pt x="10491" y="1"/>
                    </a:moveTo>
                    <a:cubicBezTo>
                      <a:pt x="10290" y="1"/>
                      <a:pt x="10106" y="128"/>
                      <a:pt x="10138" y="385"/>
                    </a:cubicBezTo>
                    <a:cubicBezTo>
                      <a:pt x="10463" y="3004"/>
                      <a:pt x="10114" y="6296"/>
                      <a:pt x="7682" y="7841"/>
                    </a:cubicBezTo>
                    <a:cubicBezTo>
                      <a:pt x="7175" y="8162"/>
                      <a:pt x="6656" y="8294"/>
                      <a:pt x="6140" y="8294"/>
                    </a:cubicBezTo>
                    <a:cubicBezTo>
                      <a:pt x="4810" y="8294"/>
                      <a:pt x="3498" y="7413"/>
                      <a:pt x="2464" y="6598"/>
                    </a:cubicBezTo>
                    <a:cubicBezTo>
                      <a:pt x="808" y="5289"/>
                      <a:pt x="1664" y="2985"/>
                      <a:pt x="1580" y="1147"/>
                    </a:cubicBezTo>
                    <a:cubicBezTo>
                      <a:pt x="1567" y="887"/>
                      <a:pt x="1359" y="757"/>
                      <a:pt x="1157" y="757"/>
                    </a:cubicBezTo>
                    <a:cubicBezTo>
                      <a:pt x="956" y="757"/>
                      <a:pt x="760" y="886"/>
                      <a:pt x="771" y="1147"/>
                    </a:cubicBezTo>
                    <a:cubicBezTo>
                      <a:pt x="875" y="3416"/>
                      <a:pt x="1" y="5528"/>
                      <a:pt x="1895" y="7169"/>
                    </a:cubicBezTo>
                    <a:cubicBezTo>
                      <a:pt x="3135" y="8244"/>
                      <a:pt x="4533" y="9058"/>
                      <a:pt x="6133" y="9058"/>
                    </a:cubicBezTo>
                    <a:cubicBezTo>
                      <a:pt x="6367" y="9058"/>
                      <a:pt x="6605" y="9040"/>
                      <a:pt x="6847" y="9004"/>
                    </a:cubicBezTo>
                    <a:cubicBezTo>
                      <a:pt x="10593" y="8441"/>
                      <a:pt x="11315" y="3355"/>
                      <a:pt x="10945" y="385"/>
                    </a:cubicBezTo>
                    <a:cubicBezTo>
                      <a:pt x="10912" y="130"/>
                      <a:pt x="10693" y="1"/>
                      <a:pt x="1049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2025;p45">
                <a:extLst>
                  <a:ext uri="{FF2B5EF4-FFF2-40B4-BE49-F238E27FC236}">
                    <a16:creationId xmlns:a16="http://schemas.microsoft.com/office/drawing/2014/main" id="{76432C2D-BDAF-48F0-8FFA-755023BD5F45}"/>
                  </a:ext>
                </a:extLst>
              </p:cNvPr>
              <p:cNvSpPr/>
              <p:nvPr/>
            </p:nvSpPr>
            <p:spPr>
              <a:xfrm>
                <a:off x="3190797" y="3102562"/>
                <a:ext cx="135291" cy="144354"/>
              </a:xfrm>
              <a:custGeom>
                <a:avLst/>
                <a:gdLst/>
                <a:ahLst/>
                <a:cxnLst/>
                <a:rect l="l" t="t" r="r" b="b"/>
                <a:pathLst>
                  <a:path w="9763" h="10417" extrusionOk="0">
                    <a:moveTo>
                      <a:pt x="4236" y="1"/>
                    </a:moveTo>
                    <a:cubicBezTo>
                      <a:pt x="4232" y="1"/>
                      <a:pt x="4228" y="1"/>
                      <a:pt x="4225" y="1"/>
                    </a:cubicBezTo>
                    <a:cubicBezTo>
                      <a:pt x="2237" y="53"/>
                      <a:pt x="780" y="1273"/>
                      <a:pt x="439" y="3229"/>
                    </a:cubicBezTo>
                    <a:cubicBezTo>
                      <a:pt x="1" y="5724"/>
                      <a:pt x="1860" y="6470"/>
                      <a:pt x="3875" y="6851"/>
                    </a:cubicBezTo>
                    <a:cubicBezTo>
                      <a:pt x="5238" y="7109"/>
                      <a:pt x="4191" y="10417"/>
                      <a:pt x="5728" y="10417"/>
                    </a:cubicBezTo>
                    <a:cubicBezTo>
                      <a:pt x="5729" y="10417"/>
                      <a:pt x="5730" y="10417"/>
                      <a:pt x="5731" y="10417"/>
                    </a:cubicBezTo>
                    <a:cubicBezTo>
                      <a:pt x="7422" y="10415"/>
                      <a:pt x="8599" y="7931"/>
                      <a:pt x="9516" y="6801"/>
                    </a:cubicBezTo>
                    <a:cubicBezTo>
                      <a:pt x="9762" y="6496"/>
                      <a:pt x="9495" y="6091"/>
                      <a:pt x="9208" y="6091"/>
                    </a:cubicBezTo>
                    <a:cubicBezTo>
                      <a:pt x="9117" y="6091"/>
                      <a:pt x="9024" y="6132"/>
                      <a:pt x="8945" y="6229"/>
                    </a:cubicBezTo>
                    <a:cubicBezTo>
                      <a:pt x="8267" y="7065"/>
                      <a:pt x="7681" y="7964"/>
                      <a:pt x="6965" y="8772"/>
                    </a:cubicBezTo>
                    <a:cubicBezTo>
                      <a:pt x="6596" y="9189"/>
                      <a:pt x="6320" y="9357"/>
                      <a:pt x="6111" y="9357"/>
                    </a:cubicBezTo>
                    <a:cubicBezTo>
                      <a:pt x="5444" y="9357"/>
                      <a:pt x="5452" y="7655"/>
                      <a:pt x="5320" y="6794"/>
                    </a:cubicBezTo>
                    <a:cubicBezTo>
                      <a:pt x="5242" y="6274"/>
                      <a:pt x="4460" y="6170"/>
                      <a:pt x="4090" y="6072"/>
                    </a:cubicBezTo>
                    <a:cubicBezTo>
                      <a:pt x="2686" y="5698"/>
                      <a:pt x="1358" y="5643"/>
                      <a:pt x="1207" y="3827"/>
                    </a:cubicBezTo>
                    <a:cubicBezTo>
                      <a:pt x="1060" y="2068"/>
                      <a:pt x="2597" y="851"/>
                      <a:pt x="4225" y="809"/>
                    </a:cubicBezTo>
                    <a:cubicBezTo>
                      <a:pt x="4740" y="796"/>
                      <a:pt x="4746" y="1"/>
                      <a:pt x="4236" y="1"/>
                    </a:cubicBezTo>
                    <a:close/>
                  </a:path>
                </a:pathLst>
              </a:custGeom>
              <a:solidFill>
                <a:srgbClr val="1D1D1B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2026;p45">
                <a:extLst>
                  <a:ext uri="{FF2B5EF4-FFF2-40B4-BE49-F238E27FC236}">
                    <a16:creationId xmlns:a16="http://schemas.microsoft.com/office/drawing/2014/main" id="{8134FECB-008A-4DCF-A447-1F0CB0BBF79D}"/>
                  </a:ext>
                </a:extLst>
              </p:cNvPr>
              <p:cNvSpPr/>
              <p:nvPr/>
            </p:nvSpPr>
            <p:spPr>
              <a:xfrm>
                <a:off x="3310776" y="3103670"/>
                <a:ext cx="136469" cy="141596"/>
              </a:xfrm>
              <a:custGeom>
                <a:avLst/>
                <a:gdLst/>
                <a:ahLst/>
                <a:cxnLst/>
                <a:rect l="l" t="t" r="r" b="b"/>
                <a:pathLst>
                  <a:path w="9848" h="10218" extrusionOk="0">
                    <a:moveTo>
                      <a:pt x="5452" y="0"/>
                    </a:moveTo>
                    <a:cubicBezTo>
                      <a:pt x="4981" y="0"/>
                      <a:pt x="5001" y="760"/>
                      <a:pt x="5498" y="809"/>
                    </a:cubicBezTo>
                    <a:cubicBezTo>
                      <a:pt x="6500" y="909"/>
                      <a:pt x="7346" y="1200"/>
                      <a:pt x="8122" y="1865"/>
                    </a:cubicBezTo>
                    <a:cubicBezTo>
                      <a:pt x="9848" y="3347"/>
                      <a:pt x="8272" y="5175"/>
                      <a:pt x="6479" y="5317"/>
                    </a:cubicBezTo>
                    <a:cubicBezTo>
                      <a:pt x="5875" y="5363"/>
                      <a:pt x="5298" y="5647"/>
                      <a:pt x="5070" y="6236"/>
                    </a:cubicBezTo>
                    <a:cubicBezTo>
                      <a:pt x="4748" y="7058"/>
                      <a:pt x="4814" y="7957"/>
                      <a:pt x="4635" y="8812"/>
                    </a:cubicBezTo>
                    <a:cubicBezTo>
                      <a:pt x="4532" y="9311"/>
                      <a:pt x="4318" y="9510"/>
                      <a:pt x="4042" y="9510"/>
                    </a:cubicBezTo>
                    <a:cubicBezTo>
                      <a:pt x="3058" y="9510"/>
                      <a:pt x="1287" y="6975"/>
                      <a:pt x="921" y="6501"/>
                    </a:cubicBezTo>
                    <a:cubicBezTo>
                      <a:pt x="829" y="6381"/>
                      <a:pt x="703" y="6331"/>
                      <a:pt x="579" y="6331"/>
                    </a:cubicBezTo>
                    <a:cubicBezTo>
                      <a:pt x="283" y="6331"/>
                      <a:pt x="0" y="6616"/>
                      <a:pt x="225" y="6908"/>
                    </a:cubicBezTo>
                    <a:cubicBezTo>
                      <a:pt x="1222" y="8208"/>
                      <a:pt x="2131" y="10217"/>
                      <a:pt x="3997" y="10217"/>
                    </a:cubicBezTo>
                    <a:cubicBezTo>
                      <a:pt x="4096" y="10217"/>
                      <a:pt x="4198" y="10212"/>
                      <a:pt x="4303" y="10200"/>
                    </a:cubicBezTo>
                    <a:cubicBezTo>
                      <a:pt x="5709" y="10042"/>
                      <a:pt x="5520" y="7918"/>
                      <a:pt x="5686" y="6951"/>
                    </a:cubicBezTo>
                    <a:cubicBezTo>
                      <a:pt x="5884" y="5812"/>
                      <a:pt x="7798" y="6267"/>
                      <a:pt x="8529" y="5616"/>
                    </a:cubicBezTo>
                    <a:cubicBezTo>
                      <a:pt x="9285" y="4941"/>
                      <a:pt x="9604" y="4238"/>
                      <a:pt x="9614" y="3231"/>
                    </a:cubicBezTo>
                    <a:cubicBezTo>
                      <a:pt x="9638" y="1140"/>
                      <a:pt x="7192" y="170"/>
                      <a:pt x="5498" y="2"/>
                    </a:cubicBezTo>
                    <a:cubicBezTo>
                      <a:pt x="5482" y="1"/>
                      <a:pt x="5467" y="0"/>
                      <a:pt x="545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2027;p45">
                <a:extLst>
                  <a:ext uri="{FF2B5EF4-FFF2-40B4-BE49-F238E27FC236}">
                    <a16:creationId xmlns:a16="http://schemas.microsoft.com/office/drawing/2014/main" id="{1205481F-10EB-4D51-846A-3E76D4FC00ED}"/>
                  </a:ext>
                </a:extLst>
              </p:cNvPr>
              <p:cNvSpPr/>
              <p:nvPr/>
            </p:nvSpPr>
            <p:spPr>
              <a:xfrm>
                <a:off x="2892487" y="3111112"/>
                <a:ext cx="531103" cy="436068"/>
              </a:xfrm>
              <a:custGeom>
                <a:avLst/>
                <a:gdLst/>
                <a:ahLst/>
                <a:cxnLst/>
                <a:rect l="l" t="t" r="r" b="b"/>
                <a:pathLst>
                  <a:path w="38326" h="31468" extrusionOk="0">
                    <a:moveTo>
                      <a:pt x="23422" y="0"/>
                    </a:moveTo>
                    <a:cubicBezTo>
                      <a:pt x="23385" y="0"/>
                      <a:pt x="23345" y="6"/>
                      <a:pt x="23304" y="18"/>
                    </a:cubicBezTo>
                    <a:cubicBezTo>
                      <a:pt x="13840" y="2697"/>
                      <a:pt x="5337" y="12130"/>
                      <a:pt x="2557" y="21363"/>
                    </a:cubicBezTo>
                    <a:cubicBezTo>
                      <a:pt x="1560" y="24673"/>
                      <a:pt x="731" y="29087"/>
                      <a:pt x="4527" y="30756"/>
                    </a:cubicBezTo>
                    <a:cubicBezTo>
                      <a:pt x="6005" y="31404"/>
                      <a:pt x="7789" y="31445"/>
                      <a:pt x="9452" y="31445"/>
                    </a:cubicBezTo>
                    <a:cubicBezTo>
                      <a:pt x="9694" y="31445"/>
                      <a:pt x="9935" y="31444"/>
                      <a:pt x="10171" y="31444"/>
                    </a:cubicBezTo>
                    <a:cubicBezTo>
                      <a:pt x="10390" y="31444"/>
                      <a:pt x="10606" y="31445"/>
                      <a:pt x="10818" y="31448"/>
                    </a:cubicBezTo>
                    <a:cubicBezTo>
                      <a:pt x="11757" y="31461"/>
                      <a:pt x="12697" y="31467"/>
                      <a:pt x="13636" y="31467"/>
                    </a:cubicBezTo>
                    <a:cubicBezTo>
                      <a:pt x="16302" y="31467"/>
                      <a:pt x="18969" y="31417"/>
                      <a:pt x="21635" y="31329"/>
                    </a:cubicBezTo>
                    <a:cubicBezTo>
                      <a:pt x="25220" y="31211"/>
                      <a:pt x="28802" y="30958"/>
                      <a:pt x="32373" y="30602"/>
                    </a:cubicBezTo>
                    <a:cubicBezTo>
                      <a:pt x="33898" y="30451"/>
                      <a:pt x="35845" y="30700"/>
                      <a:pt x="37228" y="29892"/>
                    </a:cubicBezTo>
                    <a:cubicBezTo>
                      <a:pt x="38326" y="29248"/>
                      <a:pt x="38270" y="27856"/>
                      <a:pt x="38206" y="26767"/>
                    </a:cubicBezTo>
                    <a:cubicBezTo>
                      <a:pt x="38087" y="24799"/>
                      <a:pt x="37789" y="22795"/>
                      <a:pt x="37590" y="20826"/>
                    </a:cubicBezTo>
                    <a:cubicBezTo>
                      <a:pt x="37394" y="18876"/>
                      <a:pt x="35498" y="18561"/>
                      <a:pt x="33663" y="18561"/>
                    </a:cubicBezTo>
                    <a:cubicBezTo>
                      <a:pt x="32790" y="18561"/>
                      <a:pt x="31931" y="18632"/>
                      <a:pt x="31274" y="18632"/>
                    </a:cubicBezTo>
                    <a:cubicBezTo>
                      <a:pt x="31231" y="18632"/>
                      <a:pt x="31190" y="18632"/>
                      <a:pt x="31149" y="18631"/>
                    </a:cubicBezTo>
                    <a:cubicBezTo>
                      <a:pt x="28445" y="18591"/>
                      <a:pt x="25725" y="18475"/>
                      <a:pt x="23012" y="18475"/>
                    </a:cubicBezTo>
                    <a:cubicBezTo>
                      <a:pt x="19280" y="18475"/>
                      <a:pt x="15562" y="18695"/>
                      <a:pt x="11919" y="19635"/>
                    </a:cubicBezTo>
                    <a:cubicBezTo>
                      <a:pt x="11454" y="19755"/>
                      <a:pt x="11601" y="20429"/>
                      <a:pt x="12023" y="20429"/>
                    </a:cubicBezTo>
                    <a:cubicBezTo>
                      <a:pt x="12058" y="20429"/>
                      <a:pt x="12095" y="20424"/>
                      <a:pt x="12133" y="20414"/>
                    </a:cubicBezTo>
                    <a:cubicBezTo>
                      <a:pt x="15743" y="19484"/>
                      <a:pt x="19434" y="19283"/>
                      <a:pt x="23136" y="19283"/>
                    </a:cubicBezTo>
                    <a:cubicBezTo>
                      <a:pt x="24020" y="19283"/>
                      <a:pt x="24904" y="19294"/>
                      <a:pt x="25788" y="19310"/>
                    </a:cubicBezTo>
                    <a:cubicBezTo>
                      <a:pt x="25830" y="19311"/>
                      <a:pt x="25875" y="19311"/>
                      <a:pt x="25921" y="19311"/>
                    </a:cubicBezTo>
                    <a:cubicBezTo>
                      <a:pt x="26906" y="19311"/>
                      <a:pt x="28793" y="19153"/>
                      <a:pt x="30725" y="19153"/>
                    </a:cubicBezTo>
                    <a:cubicBezTo>
                      <a:pt x="33637" y="19153"/>
                      <a:pt x="36650" y="19512"/>
                      <a:pt x="36832" y="21309"/>
                    </a:cubicBezTo>
                    <a:cubicBezTo>
                      <a:pt x="36946" y="22447"/>
                      <a:pt x="36899" y="23589"/>
                      <a:pt x="37074" y="24723"/>
                    </a:cubicBezTo>
                    <a:cubicBezTo>
                      <a:pt x="37497" y="27437"/>
                      <a:pt x="37590" y="29419"/>
                      <a:pt x="34284" y="29672"/>
                    </a:cubicBezTo>
                    <a:cubicBezTo>
                      <a:pt x="29665" y="30029"/>
                      <a:pt x="25057" y="30408"/>
                      <a:pt x="20425" y="30562"/>
                    </a:cubicBezTo>
                    <a:cubicBezTo>
                      <a:pt x="17874" y="30646"/>
                      <a:pt x="15228" y="30793"/>
                      <a:pt x="12597" y="30793"/>
                    </a:cubicBezTo>
                    <a:cubicBezTo>
                      <a:pt x="10428" y="30793"/>
                      <a:pt x="8270" y="30693"/>
                      <a:pt x="6184" y="30377"/>
                    </a:cubicBezTo>
                    <a:cubicBezTo>
                      <a:pt x="1" y="29437"/>
                      <a:pt x="3187" y="21290"/>
                      <a:pt x="4777" y="17627"/>
                    </a:cubicBezTo>
                    <a:cubicBezTo>
                      <a:pt x="7896" y="10433"/>
                      <a:pt x="15969" y="2934"/>
                      <a:pt x="23518" y="797"/>
                    </a:cubicBezTo>
                    <a:cubicBezTo>
                      <a:pt x="23977" y="666"/>
                      <a:pt x="23836" y="0"/>
                      <a:pt x="23422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2028;p45">
                <a:extLst>
                  <a:ext uri="{FF2B5EF4-FFF2-40B4-BE49-F238E27FC236}">
                    <a16:creationId xmlns:a16="http://schemas.microsoft.com/office/drawing/2014/main" id="{F702A4F6-365E-436E-9223-F13F27D26194}"/>
                  </a:ext>
                </a:extLst>
              </p:cNvPr>
              <p:cNvSpPr/>
              <p:nvPr/>
            </p:nvSpPr>
            <p:spPr>
              <a:xfrm>
                <a:off x="3389833" y="2664678"/>
                <a:ext cx="544530" cy="586283"/>
              </a:xfrm>
              <a:custGeom>
                <a:avLst/>
                <a:gdLst/>
                <a:ahLst/>
                <a:cxnLst/>
                <a:rect l="l" t="t" r="r" b="b"/>
                <a:pathLst>
                  <a:path w="39295" h="42308" extrusionOk="0">
                    <a:moveTo>
                      <a:pt x="28594" y="1"/>
                    </a:moveTo>
                    <a:cubicBezTo>
                      <a:pt x="28436" y="1"/>
                      <a:pt x="28253" y="141"/>
                      <a:pt x="28227" y="298"/>
                    </a:cubicBezTo>
                    <a:cubicBezTo>
                      <a:pt x="28040" y="1461"/>
                      <a:pt x="27321" y="2522"/>
                      <a:pt x="26932" y="3637"/>
                    </a:cubicBezTo>
                    <a:cubicBezTo>
                      <a:pt x="26432" y="5065"/>
                      <a:pt x="26179" y="6595"/>
                      <a:pt x="25843" y="8068"/>
                    </a:cubicBezTo>
                    <a:cubicBezTo>
                      <a:pt x="24938" y="12053"/>
                      <a:pt x="23115" y="15711"/>
                      <a:pt x="20932" y="19140"/>
                    </a:cubicBezTo>
                    <a:cubicBezTo>
                      <a:pt x="16487" y="26123"/>
                      <a:pt x="9064" y="31597"/>
                      <a:pt x="521" y="31654"/>
                    </a:cubicBezTo>
                    <a:cubicBezTo>
                      <a:pt x="4" y="31657"/>
                      <a:pt x="0" y="32460"/>
                      <a:pt x="516" y="32460"/>
                    </a:cubicBezTo>
                    <a:cubicBezTo>
                      <a:pt x="518" y="32460"/>
                      <a:pt x="520" y="32460"/>
                      <a:pt x="521" y="32460"/>
                    </a:cubicBezTo>
                    <a:lnTo>
                      <a:pt x="521" y="32460"/>
                    </a:lnTo>
                    <a:lnTo>
                      <a:pt x="520" y="32462"/>
                    </a:lnTo>
                    <a:cubicBezTo>
                      <a:pt x="8995" y="32405"/>
                      <a:pt x="16343" y="27214"/>
                      <a:pt x="21022" y="20457"/>
                    </a:cubicBezTo>
                    <a:cubicBezTo>
                      <a:pt x="23785" y="16467"/>
                      <a:pt x="25748" y="12124"/>
                      <a:pt x="26823" y="7397"/>
                    </a:cubicBezTo>
                    <a:cubicBezTo>
                      <a:pt x="27321" y="5212"/>
                      <a:pt x="27962" y="3282"/>
                      <a:pt x="28864" y="1234"/>
                    </a:cubicBezTo>
                    <a:cubicBezTo>
                      <a:pt x="28975" y="980"/>
                      <a:pt x="29398" y="881"/>
                      <a:pt x="30000" y="881"/>
                    </a:cubicBezTo>
                    <a:cubicBezTo>
                      <a:pt x="32062" y="881"/>
                      <a:pt x="36227" y="2054"/>
                      <a:pt x="37157" y="2231"/>
                    </a:cubicBezTo>
                    <a:cubicBezTo>
                      <a:pt x="39295" y="2638"/>
                      <a:pt x="30454" y="23634"/>
                      <a:pt x="29367" y="25580"/>
                    </a:cubicBezTo>
                    <a:cubicBezTo>
                      <a:pt x="24763" y="33819"/>
                      <a:pt x="17342" y="39646"/>
                      <a:pt x="8001" y="41519"/>
                    </a:cubicBezTo>
                    <a:cubicBezTo>
                      <a:pt x="7522" y="41615"/>
                      <a:pt x="7683" y="42307"/>
                      <a:pt x="8126" y="42307"/>
                    </a:cubicBezTo>
                    <a:cubicBezTo>
                      <a:pt x="8154" y="42307"/>
                      <a:pt x="8185" y="42304"/>
                      <a:pt x="8216" y="42298"/>
                    </a:cubicBezTo>
                    <a:cubicBezTo>
                      <a:pt x="27749" y="38382"/>
                      <a:pt x="34311" y="19208"/>
                      <a:pt x="38694" y="2127"/>
                    </a:cubicBezTo>
                    <a:cubicBezTo>
                      <a:pt x="38744" y="1932"/>
                      <a:pt x="38632" y="1669"/>
                      <a:pt x="38412" y="1631"/>
                    </a:cubicBezTo>
                    <a:cubicBezTo>
                      <a:pt x="35146" y="1072"/>
                      <a:pt x="31929" y="261"/>
                      <a:pt x="28616" y="2"/>
                    </a:cubicBezTo>
                    <a:cubicBezTo>
                      <a:pt x="28609" y="1"/>
                      <a:pt x="28602" y="1"/>
                      <a:pt x="28594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2029;p45">
                <a:extLst>
                  <a:ext uri="{FF2B5EF4-FFF2-40B4-BE49-F238E27FC236}">
                    <a16:creationId xmlns:a16="http://schemas.microsoft.com/office/drawing/2014/main" id="{7F1A2E70-9C6C-4B5F-9529-5283A6985C31}"/>
                  </a:ext>
                </a:extLst>
              </p:cNvPr>
              <p:cNvSpPr/>
              <p:nvPr/>
            </p:nvSpPr>
            <p:spPr>
              <a:xfrm>
                <a:off x="3404688" y="3361378"/>
                <a:ext cx="172734" cy="169560"/>
              </a:xfrm>
              <a:custGeom>
                <a:avLst/>
                <a:gdLst/>
                <a:ahLst/>
                <a:cxnLst/>
                <a:rect l="l" t="t" r="r" b="b"/>
                <a:pathLst>
                  <a:path w="12465" h="12236" extrusionOk="0">
                    <a:moveTo>
                      <a:pt x="6099" y="0"/>
                    </a:moveTo>
                    <a:cubicBezTo>
                      <a:pt x="5512" y="0"/>
                      <a:pt x="4837" y="464"/>
                      <a:pt x="4409" y="729"/>
                    </a:cubicBezTo>
                    <a:cubicBezTo>
                      <a:pt x="2956" y="1634"/>
                      <a:pt x="1518" y="2502"/>
                      <a:pt x="289" y="3699"/>
                    </a:cubicBezTo>
                    <a:cubicBezTo>
                      <a:pt x="1" y="3981"/>
                      <a:pt x="278" y="4387"/>
                      <a:pt x="592" y="4387"/>
                    </a:cubicBezTo>
                    <a:cubicBezTo>
                      <a:pt x="683" y="4387"/>
                      <a:pt x="777" y="4353"/>
                      <a:pt x="862" y="4271"/>
                    </a:cubicBezTo>
                    <a:lnTo>
                      <a:pt x="864" y="4271"/>
                    </a:lnTo>
                    <a:cubicBezTo>
                      <a:pt x="2129" y="3035"/>
                      <a:pt x="3635" y="2162"/>
                      <a:pt x="5125" y="1234"/>
                    </a:cubicBezTo>
                    <a:cubicBezTo>
                      <a:pt x="5225" y="1172"/>
                      <a:pt x="5289" y="1145"/>
                      <a:pt x="5323" y="1145"/>
                    </a:cubicBezTo>
                    <a:cubicBezTo>
                      <a:pt x="5603" y="1145"/>
                      <a:pt x="3879" y="3027"/>
                      <a:pt x="3619" y="3377"/>
                    </a:cubicBezTo>
                    <a:cubicBezTo>
                      <a:pt x="3443" y="3616"/>
                      <a:pt x="3671" y="3986"/>
                      <a:pt x="3950" y="3986"/>
                    </a:cubicBezTo>
                    <a:cubicBezTo>
                      <a:pt x="3956" y="3986"/>
                      <a:pt x="3963" y="3985"/>
                      <a:pt x="3969" y="3985"/>
                    </a:cubicBezTo>
                    <a:cubicBezTo>
                      <a:pt x="5949" y="3866"/>
                      <a:pt x="7808" y="3040"/>
                      <a:pt x="9811" y="3035"/>
                    </a:cubicBezTo>
                    <a:cubicBezTo>
                      <a:pt x="9822" y="3035"/>
                      <a:pt x="9832" y="3035"/>
                      <a:pt x="9843" y="3035"/>
                    </a:cubicBezTo>
                    <a:cubicBezTo>
                      <a:pt x="11803" y="3035"/>
                      <a:pt x="8938" y="3684"/>
                      <a:pt x="8492" y="3783"/>
                    </a:cubicBezTo>
                    <a:cubicBezTo>
                      <a:pt x="7343" y="4032"/>
                      <a:pt x="6221" y="4388"/>
                      <a:pt x="5137" y="4847"/>
                    </a:cubicBezTo>
                    <a:cubicBezTo>
                      <a:pt x="4791" y="4994"/>
                      <a:pt x="4938" y="5491"/>
                      <a:pt x="5234" y="5585"/>
                    </a:cubicBezTo>
                    <a:cubicBezTo>
                      <a:pt x="6830" y="6095"/>
                      <a:pt x="8620" y="5927"/>
                      <a:pt x="10273" y="6036"/>
                    </a:cubicBezTo>
                    <a:cubicBezTo>
                      <a:pt x="12375" y="6177"/>
                      <a:pt x="10223" y="6615"/>
                      <a:pt x="9418" y="6751"/>
                    </a:cubicBezTo>
                    <a:cubicBezTo>
                      <a:pt x="8321" y="6938"/>
                      <a:pt x="7211" y="6988"/>
                      <a:pt x="6122" y="7227"/>
                    </a:cubicBezTo>
                    <a:cubicBezTo>
                      <a:pt x="5704" y="7321"/>
                      <a:pt x="5775" y="7882"/>
                      <a:pt x="6122" y="8006"/>
                    </a:cubicBezTo>
                    <a:cubicBezTo>
                      <a:pt x="7589" y="8534"/>
                      <a:pt x="9261" y="8437"/>
                      <a:pt x="10765" y="8884"/>
                    </a:cubicBezTo>
                    <a:cubicBezTo>
                      <a:pt x="11245" y="9028"/>
                      <a:pt x="9787" y="9208"/>
                      <a:pt x="9680" y="9213"/>
                    </a:cubicBezTo>
                    <a:cubicBezTo>
                      <a:pt x="9193" y="9240"/>
                      <a:pt x="8703" y="9237"/>
                      <a:pt x="8217" y="9242"/>
                    </a:cubicBezTo>
                    <a:cubicBezTo>
                      <a:pt x="7448" y="9251"/>
                      <a:pt x="6611" y="9213"/>
                      <a:pt x="5880" y="9490"/>
                    </a:cubicBezTo>
                    <a:cubicBezTo>
                      <a:pt x="5549" y="9614"/>
                      <a:pt x="5479" y="10023"/>
                      <a:pt x="5783" y="10227"/>
                    </a:cubicBezTo>
                    <a:cubicBezTo>
                      <a:pt x="6219" y="10520"/>
                      <a:pt x="6626" y="10679"/>
                      <a:pt x="7133" y="10840"/>
                    </a:cubicBezTo>
                    <a:cubicBezTo>
                      <a:pt x="8128" y="11157"/>
                      <a:pt x="7877" y="11249"/>
                      <a:pt x="7316" y="11249"/>
                    </a:cubicBezTo>
                    <a:cubicBezTo>
                      <a:pt x="6735" y="11249"/>
                      <a:pt x="5822" y="11151"/>
                      <a:pt x="5615" y="11103"/>
                    </a:cubicBezTo>
                    <a:cubicBezTo>
                      <a:pt x="4168" y="10771"/>
                      <a:pt x="2264" y="10999"/>
                      <a:pt x="941" y="10418"/>
                    </a:cubicBezTo>
                    <a:cubicBezTo>
                      <a:pt x="882" y="10391"/>
                      <a:pt x="823" y="10380"/>
                      <a:pt x="767" y="10380"/>
                    </a:cubicBezTo>
                    <a:cubicBezTo>
                      <a:pt x="380" y="10380"/>
                      <a:pt x="119" y="10932"/>
                      <a:pt x="535" y="11115"/>
                    </a:cubicBezTo>
                    <a:cubicBezTo>
                      <a:pt x="1894" y="11712"/>
                      <a:pt x="3429" y="11422"/>
                      <a:pt x="4855" y="11750"/>
                    </a:cubicBezTo>
                    <a:cubicBezTo>
                      <a:pt x="5714" y="11949"/>
                      <a:pt x="6632" y="12235"/>
                      <a:pt x="7529" y="12235"/>
                    </a:cubicBezTo>
                    <a:cubicBezTo>
                      <a:pt x="7918" y="12235"/>
                      <a:pt x="8303" y="12181"/>
                      <a:pt x="8677" y="12043"/>
                    </a:cubicBezTo>
                    <a:cubicBezTo>
                      <a:pt x="8864" y="11976"/>
                      <a:pt x="9048" y="11763"/>
                      <a:pt x="8958" y="11548"/>
                    </a:cubicBezTo>
                    <a:cubicBezTo>
                      <a:pt x="8609" y="10698"/>
                      <a:pt x="8077" y="10422"/>
                      <a:pt x="7453" y="10156"/>
                    </a:cubicBezTo>
                    <a:lnTo>
                      <a:pt x="7453" y="10156"/>
                    </a:lnTo>
                    <a:cubicBezTo>
                      <a:pt x="7454" y="10156"/>
                      <a:pt x="7455" y="10156"/>
                      <a:pt x="7457" y="10156"/>
                    </a:cubicBezTo>
                    <a:cubicBezTo>
                      <a:pt x="7779" y="10156"/>
                      <a:pt x="8130" y="10160"/>
                      <a:pt x="8491" y="10160"/>
                    </a:cubicBezTo>
                    <a:cubicBezTo>
                      <a:pt x="10147" y="10160"/>
                      <a:pt x="11991" y="10065"/>
                      <a:pt x="11991" y="8996"/>
                    </a:cubicBezTo>
                    <a:cubicBezTo>
                      <a:pt x="11991" y="8137"/>
                      <a:pt x="10619" y="7795"/>
                      <a:pt x="9205" y="7606"/>
                    </a:cubicBezTo>
                    <a:lnTo>
                      <a:pt x="9205" y="7606"/>
                    </a:lnTo>
                    <a:cubicBezTo>
                      <a:pt x="10273" y="7461"/>
                      <a:pt x="11318" y="7240"/>
                      <a:pt x="12243" y="6675"/>
                    </a:cubicBezTo>
                    <a:cubicBezTo>
                      <a:pt x="12408" y="6575"/>
                      <a:pt x="12465" y="6402"/>
                      <a:pt x="12429" y="6220"/>
                    </a:cubicBezTo>
                    <a:cubicBezTo>
                      <a:pt x="12205" y="5066"/>
                      <a:pt x="9923" y="4978"/>
                      <a:pt x="7977" y="4957"/>
                    </a:cubicBezTo>
                    <a:lnTo>
                      <a:pt x="7977" y="4957"/>
                    </a:lnTo>
                    <a:cubicBezTo>
                      <a:pt x="9720" y="4538"/>
                      <a:pt x="11686" y="3925"/>
                      <a:pt x="11494" y="3004"/>
                    </a:cubicBezTo>
                    <a:cubicBezTo>
                      <a:pt x="11358" y="2354"/>
                      <a:pt x="10647" y="2132"/>
                      <a:pt x="9707" y="2132"/>
                    </a:cubicBezTo>
                    <a:cubicBezTo>
                      <a:pt x="8376" y="2132"/>
                      <a:pt x="6586" y="2578"/>
                      <a:pt x="5328" y="2888"/>
                    </a:cubicBezTo>
                    <a:lnTo>
                      <a:pt x="5328" y="2888"/>
                    </a:lnTo>
                    <a:cubicBezTo>
                      <a:pt x="6391" y="1902"/>
                      <a:pt x="7728" y="411"/>
                      <a:pt x="6354" y="33"/>
                    </a:cubicBezTo>
                    <a:cubicBezTo>
                      <a:pt x="6272" y="10"/>
                      <a:pt x="6187" y="0"/>
                      <a:pt x="609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2030;p45">
                <a:extLst>
                  <a:ext uri="{FF2B5EF4-FFF2-40B4-BE49-F238E27FC236}">
                    <a16:creationId xmlns:a16="http://schemas.microsoft.com/office/drawing/2014/main" id="{C6890FC6-1A1E-493D-9C42-FCF35EADEA87}"/>
                  </a:ext>
                </a:extLst>
              </p:cNvPr>
              <p:cNvSpPr/>
              <p:nvPr/>
            </p:nvSpPr>
            <p:spPr>
              <a:xfrm>
                <a:off x="3330703" y="3368667"/>
                <a:ext cx="19858" cy="159763"/>
              </a:xfrm>
              <a:custGeom>
                <a:avLst/>
                <a:gdLst/>
                <a:ahLst/>
                <a:cxnLst/>
                <a:rect l="l" t="t" r="r" b="b"/>
                <a:pathLst>
                  <a:path w="1433" h="11529" extrusionOk="0">
                    <a:moveTo>
                      <a:pt x="753" y="0"/>
                    </a:moveTo>
                    <a:cubicBezTo>
                      <a:pt x="551" y="0"/>
                      <a:pt x="348" y="130"/>
                      <a:pt x="346" y="390"/>
                    </a:cubicBezTo>
                    <a:cubicBezTo>
                      <a:pt x="317" y="4016"/>
                      <a:pt x="0" y="7638"/>
                      <a:pt x="603" y="11237"/>
                    </a:cubicBezTo>
                    <a:cubicBezTo>
                      <a:pt x="637" y="11441"/>
                      <a:pt x="781" y="11529"/>
                      <a:pt x="937" y="11529"/>
                    </a:cubicBezTo>
                    <a:cubicBezTo>
                      <a:pt x="1172" y="11529"/>
                      <a:pt x="1433" y="11328"/>
                      <a:pt x="1382" y="11022"/>
                    </a:cubicBezTo>
                    <a:cubicBezTo>
                      <a:pt x="793" y="7499"/>
                      <a:pt x="1127" y="3939"/>
                      <a:pt x="1153" y="390"/>
                    </a:cubicBezTo>
                    <a:cubicBezTo>
                      <a:pt x="1156" y="130"/>
                      <a:pt x="955" y="0"/>
                      <a:pt x="75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2031;p45">
                <a:extLst>
                  <a:ext uri="{FF2B5EF4-FFF2-40B4-BE49-F238E27FC236}">
                    <a16:creationId xmlns:a16="http://schemas.microsoft.com/office/drawing/2014/main" id="{34B126AD-CD75-43B3-842E-89C6ECCA4CE6}"/>
                  </a:ext>
                </a:extLst>
              </p:cNvPr>
              <p:cNvSpPr/>
              <p:nvPr/>
            </p:nvSpPr>
            <p:spPr>
              <a:xfrm>
                <a:off x="3765177" y="2712722"/>
                <a:ext cx="148012" cy="40270"/>
              </a:xfrm>
              <a:custGeom>
                <a:avLst/>
                <a:gdLst/>
                <a:ahLst/>
                <a:cxnLst/>
                <a:rect l="l" t="t" r="r" b="b"/>
                <a:pathLst>
                  <a:path w="10681" h="2906" extrusionOk="0">
                    <a:moveTo>
                      <a:pt x="544" y="0"/>
                    </a:moveTo>
                    <a:cubicBezTo>
                      <a:pt x="138" y="0"/>
                      <a:pt x="0" y="661"/>
                      <a:pt x="453" y="798"/>
                    </a:cubicBezTo>
                    <a:cubicBezTo>
                      <a:pt x="3574" y="1750"/>
                      <a:pt x="6775" y="2323"/>
                      <a:pt x="9981" y="2898"/>
                    </a:cubicBezTo>
                    <a:cubicBezTo>
                      <a:pt x="10009" y="2903"/>
                      <a:pt x="10036" y="2905"/>
                      <a:pt x="10062" y="2905"/>
                    </a:cubicBezTo>
                    <a:cubicBezTo>
                      <a:pt x="10512" y="2905"/>
                      <a:pt x="10680" y="2206"/>
                      <a:pt x="10196" y="2119"/>
                    </a:cubicBezTo>
                    <a:cubicBezTo>
                      <a:pt x="6990" y="1544"/>
                      <a:pt x="3787" y="970"/>
                      <a:pt x="668" y="19"/>
                    </a:cubicBezTo>
                    <a:cubicBezTo>
                      <a:pt x="624" y="6"/>
                      <a:pt x="583" y="0"/>
                      <a:pt x="544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2032;p45">
                <a:extLst>
                  <a:ext uri="{FF2B5EF4-FFF2-40B4-BE49-F238E27FC236}">
                    <a16:creationId xmlns:a16="http://schemas.microsoft.com/office/drawing/2014/main" id="{4A6D2880-1BEE-4881-8B46-88C22C17B970}"/>
                  </a:ext>
                </a:extLst>
              </p:cNvPr>
              <p:cNvSpPr/>
              <p:nvPr/>
            </p:nvSpPr>
            <p:spPr>
              <a:xfrm>
                <a:off x="3777524" y="2519687"/>
                <a:ext cx="174230" cy="173163"/>
              </a:xfrm>
              <a:custGeom>
                <a:avLst/>
                <a:gdLst/>
                <a:ahLst/>
                <a:cxnLst/>
                <a:rect l="l" t="t" r="r" b="b"/>
                <a:pathLst>
                  <a:path w="12573" h="12496" extrusionOk="0">
                    <a:moveTo>
                      <a:pt x="4655" y="0"/>
                    </a:moveTo>
                    <a:cubicBezTo>
                      <a:pt x="3196" y="0"/>
                      <a:pt x="2912" y="3642"/>
                      <a:pt x="2744" y="5802"/>
                    </a:cubicBezTo>
                    <a:lnTo>
                      <a:pt x="2744" y="5802"/>
                    </a:lnTo>
                    <a:cubicBezTo>
                      <a:pt x="2264" y="4785"/>
                      <a:pt x="1565" y="3559"/>
                      <a:pt x="941" y="3559"/>
                    </a:cubicBezTo>
                    <a:cubicBezTo>
                      <a:pt x="767" y="3559"/>
                      <a:pt x="599" y="3654"/>
                      <a:pt x="443" y="3875"/>
                    </a:cubicBezTo>
                    <a:cubicBezTo>
                      <a:pt x="0" y="4503"/>
                      <a:pt x="246" y="5358"/>
                      <a:pt x="414" y="6051"/>
                    </a:cubicBezTo>
                    <a:cubicBezTo>
                      <a:pt x="812" y="7712"/>
                      <a:pt x="1203" y="9350"/>
                      <a:pt x="1958" y="10889"/>
                    </a:cubicBezTo>
                    <a:cubicBezTo>
                      <a:pt x="2030" y="11035"/>
                      <a:pt x="2147" y="11095"/>
                      <a:pt x="2267" y="11095"/>
                    </a:cubicBezTo>
                    <a:cubicBezTo>
                      <a:pt x="2532" y="11095"/>
                      <a:pt x="2813" y="10802"/>
                      <a:pt x="2656" y="10482"/>
                    </a:cubicBezTo>
                    <a:cubicBezTo>
                      <a:pt x="1930" y="9002"/>
                      <a:pt x="1577" y="7427"/>
                      <a:pt x="1193" y="5836"/>
                    </a:cubicBezTo>
                    <a:cubicBezTo>
                      <a:pt x="1013" y="5091"/>
                      <a:pt x="993" y="4808"/>
                      <a:pt x="1070" y="4808"/>
                    </a:cubicBezTo>
                    <a:cubicBezTo>
                      <a:pt x="1285" y="4808"/>
                      <a:pt x="2261" y="7020"/>
                      <a:pt x="2632" y="7541"/>
                    </a:cubicBezTo>
                    <a:cubicBezTo>
                      <a:pt x="2721" y="7666"/>
                      <a:pt x="2864" y="7732"/>
                      <a:pt x="3002" y="7732"/>
                    </a:cubicBezTo>
                    <a:cubicBezTo>
                      <a:pt x="3163" y="7732"/>
                      <a:pt x="3318" y="7641"/>
                      <a:pt x="3369" y="7444"/>
                    </a:cubicBezTo>
                    <a:cubicBezTo>
                      <a:pt x="3899" y="5434"/>
                      <a:pt x="3552" y="3236"/>
                      <a:pt x="4421" y="1306"/>
                    </a:cubicBezTo>
                    <a:cubicBezTo>
                      <a:pt x="4459" y="1222"/>
                      <a:pt x="4490" y="1186"/>
                      <a:pt x="4516" y="1186"/>
                    </a:cubicBezTo>
                    <a:cubicBezTo>
                      <a:pt x="4690" y="1186"/>
                      <a:pt x="4606" y="2883"/>
                      <a:pt x="4581" y="3123"/>
                    </a:cubicBezTo>
                    <a:cubicBezTo>
                      <a:pt x="4466" y="4254"/>
                      <a:pt x="4440" y="5405"/>
                      <a:pt x="4539" y="6537"/>
                    </a:cubicBezTo>
                    <a:cubicBezTo>
                      <a:pt x="4560" y="6786"/>
                      <a:pt x="4745" y="6930"/>
                      <a:pt x="4940" y="6930"/>
                    </a:cubicBezTo>
                    <a:cubicBezTo>
                      <a:pt x="5067" y="6930"/>
                      <a:pt x="5198" y="6870"/>
                      <a:pt x="5292" y="6740"/>
                    </a:cubicBezTo>
                    <a:cubicBezTo>
                      <a:pt x="6303" y="5334"/>
                      <a:pt x="6687" y="3508"/>
                      <a:pt x="7356" y="1932"/>
                    </a:cubicBezTo>
                    <a:cubicBezTo>
                      <a:pt x="7533" y="1513"/>
                      <a:pt x="7647" y="1350"/>
                      <a:pt x="7716" y="1350"/>
                    </a:cubicBezTo>
                    <a:cubicBezTo>
                      <a:pt x="7939" y="1350"/>
                      <a:pt x="7707" y="3029"/>
                      <a:pt x="7653" y="3357"/>
                    </a:cubicBezTo>
                    <a:cubicBezTo>
                      <a:pt x="7482" y="4392"/>
                      <a:pt x="7226" y="5403"/>
                      <a:pt x="7117" y="6447"/>
                    </a:cubicBezTo>
                    <a:cubicBezTo>
                      <a:pt x="7093" y="6678"/>
                      <a:pt x="7328" y="6855"/>
                      <a:pt x="7545" y="6855"/>
                    </a:cubicBezTo>
                    <a:cubicBezTo>
                      <a:pt x="7645" y="6855"/>
                      <a:pt x="7740" y="6818"/>
                      <a:pt x="7806" y="6733"/>
                    </a:cubicBezTo>
                    <a:cubicBezTo>
                      <a:pt x="8817" y="5426"/>
                      <a:pt x="9213" y="3726"/>
                      <a:pt x="10234" y="2410"/>
                    </a:cubicBezTo>
                    <a:cubicBezTo>
                      <a:pt x="10234" y="2410"/>
                      <a:pt x="10234" y="2410"/>
                      <a:pt x="10234" y="2410"/>
                    </a:cubicBezTo>
                    <a:lnTo>
                      <a:pt x="10234" y="2410"/>
                    </a:lnTo>
                    <a:cubicBezTo>
                      <a:pt x="10236" y="2410"/>
                      <a:pt x="10137" y="3568"/>
                      <a:pt x="10106" y="3686"/>
                    </a:cubicBezTo>
                    <a:cubicBezTo>
                      <a:pt x="9980" y="4157"/>
                      <a:pt x="9824" y="4621"/>
                      <a:pt x="9677" y="5086"/>
                    </a:cubicBezTo>
                    <a:cubicBezTo>
                      <a:pt x="9447" y="5822"/>
                      <a:pt x="9154" y="6601"/>
                      <a:pt x="9189" y="7383"/>
                    </a:cubicBezTo>
                    <a:cubicBezTo>
                      <a:pt x="9200" y="7636"/>
                      <a:pt x="9383" y="7773"/>
                      <a:pt x="9584" y="7773"/>
                    </a:cubicBezTo>
                    <a:cubicBezTo>
                      <a:pt x="9684" y="7773"/>
                      <a:pt x="9789" y="7739"/>
                      <a:pt x="9879" y="7669"/>
                    </a:cubicBezTo>
                    <a:cubicBezTo>
                      <a:pt x="10168" y="7442"/>
                      <a:pt x="10385" y="7254"/>
                      <a:pt x="10603" y="6952"/>
                    </a:cubicBezTo>
                    <a:cubicBezTo>
                      <a:pt x="10990" y="6417"/>
                      <a:pt x="11216" y="6211"/>
                      <a:pt x="11324" y="6211"/>
                    </a:cubicBezTo>
                    <a:cubicBezTo>
                      <a:pt x="11532" y="6211"/>
                      <a:pt x="11299" y="6982"/>
                      <a:pt x="10934" y="7634"/>
                    </a:cubicBezTo>
                    <a:cubicBezTo>
                      <a:pt x="10146" y="9038"/>
                      <a:pt x="9317" y="10387"/>
                      <a:pt x="8687" y="11876"/>
                    </a:cubicBezTo>
                    <a:cubicBezTo>
                      <a:pt x="8550" y="12200"/>
                      <a:pt x="8833" y="12496"/>
                      <a:pt x="9090" y="12496"/>
                    </a:cubicBezTo>
                    <a:cubicBezTo>
                      <a:pt x="9208" y="12496"/>
                      <a:pt x="9321" y="12433"/>
                      <a:pt x="9384" y="12282"/>
                    </a:cubicBezTo>
                    <a:cubicBezTo>
                      <a:pt x="10250" y="10236"/>
                      <a:pt x="12573" y="7769"/>
                      <a:pt x="12490" y="5481"/>
                    </a:cubicBezTo>
                    <a:cubicBezTo>
                      <a:pt x="12483" y="5281"/>
                      <a:pt x="12324" y="5077"/>
                      <a:pt x="12112" y="5077"/>
                    </a:cubicBezTo>
                    <a:cubicBezTo>
                      <a:pt x="12104" y="5077"/>
                      <a:pt x="12095" y="5077"/>
                      <a:pt x="12086" y="5078"/>
                    </a:cubicBezTo>
                    <a:cubicBezTo>
                      <a:pt x="11179" y="5144"/>
                      <a:pt x="10737" y="5585"/>
                      <a:pt x="10280" y="6108"/>
                    </a:cubicBezTo>
                    <a:lnTo>
                      <a:pt x="10280" y="6108"/>
                    </a:lnTo>
                    <a:cubicBezTo>
                      <a:pt x="10831" y="4452"/>
                      <a:pt x="11892" y="2077"/>
                      <a:pt x="10696" y="1436"/>
                    </a:cubicBezTo>
                    <a:cubicBezTo>
                      <a:pt x="10597" y="1382"/>
                      <a:pt x="10497" y="1357"/>
                      <a:pt x="10396" y="1357"/>
                    </a:cubicBezTo>
                    <a:cubicBezTo>
                      <a:pt x="9704" y="1357"/>
                      <a:pt x="8994" y="2536"/>
                      <a:pt x="8406" y="3736"/>
                    </a:cubicBezTo>
                    <a:lnTo>
                      <a:pt x="8406" y="3736"/>
                    </a:lnTo>
                    <a:cubicBezTo>
                      <a:pt x="8613" y="2633"/>
                      <a:pt x="8747" y="1529"/>
                      <a:pt x="8495" y="414"/>
                    </a:cubicBezTo>
                    <a:cubicBezTo>
                      <a:pt x="8451" y="226"/>
                      <a:pt x="8280" y="137"/>
                      <a:pt x="8105" y="118"/>
                    </a:cubicBezTo>
                    <a:cubicBezTo>
                      <a:pt x="8073" y="115"/>
                      <a:pt x="8041" y="113"/>
                      <a:pt x="8010" y="113"/>
                    </a:cubicBezTo>
                    <a:cubicBezTo>
                      <a:pt x="6933" y="113"/>
                      <a:pt x="6158" y="2134"/>
                      <a:pt x="5547" y="3904"/>
                    </a:cubicBezTo>
                    <a:lnTo>
                      <a:pt x="5547" y="3904"/>
                    </a:lnTo>
                    <a:cubicBezTo>
                      <a:pt x="5686" y="2117"/>
                      <a:pt x="5699" y="110"/>
                      <a:pt x="4757" y="6"/>
                    </a:cubicBezTo>
                    <a:cubicBezTo>
                      <a:pt x="4723" y="2"/>
                      <a:pt x="4689" y="0"/>
                      <a:pt x="4655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2033;p45">
                <a:extLst>
                  <a:ext uri="{FF2B5EF4-FFF2-40B4-BE49-F238E27FC236}">
                    <a16:creationId xmlns:a16="http://schemas.microsoft.com/office/drawing/2014/main" id="{6CA0DD6D-D626-4D91-8B15-60BF6D06F5CD}"/>
                  </a:ext>
                </a:extLst>
              </p:cNvPr>
              <p:cNvSpPr/>
              <p:nvPr/>
            </p:nvSpPr>
            <p:spPr>
              <a:xfrm>
                <a:off x="3494554" y="3242190"/>
                <a:ext cx="32330" cy="159680"/>
              </a:xfrm>
              <a:custGeom>
                <a:avLst/>
                <a:gdLst/>
                <a:ahLst/>
                <a:cxnLst/>
                <a:rect l="l" t="t" r="r" b="b"/>
                <a:pathLst>
                  <a:path w="2333" h="11523" extrusionOk="0">
                    <a:moveTo>
                      <a:pt x="492" y="1"/>
                    </a:moveTo>
                    <a:cubicBezTo>
                      <a:pt x="251" y="1"/>
                      <a:pt x="0" y="198"/>
                      <a:pt x="81" y="502"/>
                    </a:cubicBezTo>
                    <a:lnTo>
                      <a:pt x="82" y="502"/>
                    </a:lnTo>
                    <a:cubicBezTo>
                      <a:pt x="525" y="2165"/>
                      <a:pt x="711" y="3851"/>
                      <a:pt x="875" y="5562"/>
                    </a:cubicBezTo>
                    <a:cubicBezTo>
                      <a:pt x="1053" y="7434"/>
                      <a:pt x="1526" y="9238"/>
                      <a:pt x="1521" y="11132"/>
                    </a:cubicBezTo>
                    <a:cubicBezTo>
                      <a:pt x="1520" y="11393"/>
                      <a:pt x="1721" y="11523"/>
                      <a:pt x="1923" y="11523"/>
                    </a:cubicBezTo>
                    <a:cubicBezTo>
                      <a:pt x="2125" y="11523"/>
                      <a:pt x="2327" y="11393"/>
                      <a:pt x="2327" y="11132"/>
                    </a:cubicBezTo>
                    <a:cubicBezTo>
                      <a:pt x="2333" y="9477"/>
                      <a:pt x="2051" y="7883"/>
                      <a:pt x="1784" y="6254"/>
                    </a:cubicBezTo>
                    <a:cubicBezTo>
                      <a:pt x="1455" y="4246"/>
                      <a:pt x="1389" y="2264"/>
                      <a:pt x="860" y="287"/>
                    </a:cubicBezTo>
                    <a:cubicBezTo>
                      <a:pt x="807" y="87"/>
                      <a:pt x="651" y="1"/>
                      <a:pt x="4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2034;p45">
                <a:extLst>
                  <a:ext uri="{FF2B5EF4-FFF2-40B4-BE49-F238E27FC236}">
                    <a16:creationId xmlns:a16="http://schemas.microsoft.com/office/drawing/2014/main" id="{1DAD705A-DD32-4599-B09C-2B79E790D6C1}"/>
                  </a:ext>
                </a:extLst>
              </p:cNvPr>
              <p:cNvSpPr/>
              <p:nvPr/>
            </p:nvSpPr>
            <p:spPr>
              <a:xfrm>
                <a:off x="3107874" y="3264445"/>
                <a:ext cx="14412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7" extrusionOk="0">
                    <a:moveTo>
                      <a:pt x="520" y="0"/>
                    </a:moveTo>
                    <a:cubicBezTo>
                      <a:pt x="1" y="0"/>
                      <a:pt x="1" y="807"/>
                      <a:pt x="520" y="807"/>
                    </a:cubicBezTo>
                    <a:cubicBezTo>
                      <a:pt x="1039" y="807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2035;p45">
                <a:extLst>
                  <a:ext uri="{FF2B5EF4-FFF2-40B4-BE49-F238E27FC236}">
                    <a16:creationId xmlns:a16="http://schemas.microsoft.com/office/drawing/2014/main" id="{8ACFE82F-B0B9-43C6-B77B-92A2275FD5D1}"/>
                  </a:ext>
                </a:extLst>
              </p:cNvPr>
              <p:cNvSpPr/>
              <p:nvPr/>
            </p:nvSpPr>
            <p:spPr>
              <a:xfrm>
                <a:off x="3206318" y="3237575"/>
                <a:ext cx="14440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09" extrusionOk="0">
                    <a:moveTo>
                      <a:pt x="522" y="0"/>
                    </a:moveTo>
                    <a:cubicBezTo>
                      <a:pt x="1" y="0"/>
                      <a:pt x="3" y="809"/>
                      <a:pt x="522" y="809"/>
                    </a:cubicBezTo>
                    <a:cubicBezTo>
                      <a:pt x="1041" y="809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2036;p45">
                <a:extLst>
                  <a:ext uri="{FF2B5EF4-FFF2-40B4-BE49-F238E27FC236}">
                    <a16:creationId xmlns:a16="http://schemas.microsoft.com/office/drawing/2014/main" id="{B2578FDD-C41E-42DB-B52F-A1930830D86E}"/>
                  </a:ext>
                </a:extLst>
              </p:cNvPr>
              <p:cNvSpPr/>
              <p:nvPr/>
            </p:nvSpPr>
            <p:spPr>
              <a:xfrm>
                <a:off x="3213066" y="3324836"/>
                <a:ext cx="14398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810" extrusionOk="0">
                    <a:moveTo>
                      <a:pt x="520" y="1"/>
                    </a:moveTo>
                    <a:cubicBezTo>
                      <a:pt x="0" y="1"/>
                      <a:pt x="0" y="809"/>
                      <a:pt x="520" y="809"/>
                    </a:cubicBezTo>
                    <a:cubicBezTo>
                      <a:pt x="1039" y="809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2037;p45">
                <a:extLst>
                  <a:ext uri="{FF2B5EF4-FFF2-40B4-BE49-F238E27FC236}">
                    <a16:creationId xmlns:a16="http://schemas.microsoft.com/office/drawing/2014/main" id="{60CED33C-9CC8-408B-BF18-2A200734191E}"/>
                  </a:ext>
                </a:extLst>
              </p:cNvPr>
              <p:cNvSpPr/>
              <p:nvPr/>
            </p:nvSpPr>
            <p:spPr>
              <a:xfrm>
                <a:off x="3349535" y="3280104"/>
                <a:ext cx="14426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8" extrusionOk="0">
                    <a:moveTo>
                      <a:pt x="521" y="0"/>
                    </a:moveTo>
                    <a:cubicBezTo>
                      <a:pt x="0" y="0"/>
                      <a:pt x="2" y="807"/>
                      <a:pt x="521" y="807"/>
                    </a:cubicBezTo>
                    <a:cubicBezTo>
                      <a:pt x="1040" y="807"/>
                      <a:pt x="1040" y="0"/>
                      <a:pt x="521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2038;p45">
                <a:extLst>
                  <a:ext uri="{FF2B5EF4-FFF2-40B4-BE49-F238E27FC236}">
                    <a16:creationId xmlns:a16="http://schemas.microsoft.com/office/drawing/2014/main" id="{30DFB55C-CD98-4E57-ABA8-F834429483C0}"/>
                  </a:ext>
                </a:extLst>
              </p:cNvPr>
              <p:cNvSpPr/>
              <p:nvPr/>
            </p:nvSpPr>
            <p:spPr>
              <a:xfrm>
                <a:off x="3423368" y="3329326"/>
                <a:ext cx="1445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08" extrusionOk="0">
                    <a:moveTo>
                      <a:pt x="521" y="1"/>
                    </a:moveTo>
                    <a:cubicBezTo>
                      <a:pt x="0" y="1"/>
                      <a:pt x="2" y="807"/>
                      <a:pt x="521" y="807"/>
                    </a:cubicBezTo>
                    <a:cubicBezTo>
                      <a:pt x="1042" y="807"/>
                      <a:pt x="1042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2039;p45">
                <a:extLst>
                  <a:ext uri="{FF2B5EF4-FFF2-40B4-BE49-F238E27FC236}">
                    <a16:creationId xmlns:a16="http://schemas.microsoft.com/office/drawing/2014/main" id="{CCE600EE-FF2D-48F8-96C7-79FB0F9E5A71}"/>
                  </a:ext>
                </a:extLst>
              </p:cNvPr>
              <p:cNvSpPr/>
              <p:nvPr/>
            </p:nvSpPr>
            <p:spPr>
              <a:xfrm>
                <a:off x="3486018" y="3201781"/>
                <a:ext cx="14440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08" extrusionOk="0">
                    <a:moveTo>
                      <a:pt x="522" y="1"/>
                    </a:moveTo>
                    <a:cubicBezTo>
                      <a:pt x="2" y="1"/>
                      <a:pt x="1" y="807"/>
                      <a:pt x="522" y="807"/>
                    </a:cubicBezTo>
                    <a:cubicBezTo>
                      <a:pt x="1041" y="807"/>
                      <a:pt x="1041" y="1"/>
                      <a:pt x="522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2040;p45">
                <a:extLst>
                  <a:ext uri="{FF2B5EF4-FFF2-40B4-BE49-F238E27FC236}">
                    <a16:creationId xmlns:a16="http://schemas.microsoft.com/office/drawing/2014/main" id="{8142C7DF-A446-4979-994A-8784CDD96398}"/>
                  </a:ext>
                </a:extLst>
              </p:cNvPr>
              <p:cNvSpPr/>
              <p:nvPr/>
            </p:nvSpPr>
            <p:spPr>
              <a:xfrm>
                <a:off x="3541988" y="3110031"/>
                <a:ext cx="14398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39" h="809" extrusionOk="0">
                    <a:moveTo>
                      <a:pt x="520" y="0"/>
                    </a:moveTo>
                    <a:cubicBezTo>
                      <a:pt x="0" y="0"/>
                      <a:pt x="0" y="809"/>
                      <a:pt x="520" y="809"/>
                    </a:cubicBezTo>
                    <a:cubicBezTo>
                      <a:pt x="1039" y="809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2041;p45">
                <a:extLst>
                  <a:ext uri="{FF2B5EF4-FFF2-40B4-BE49-F238E27FC236}">
                    <a16:creationId xmlns:a16="http://schemas.microsoft.com/office/drawing/2014/main" id="{DDACC14E-3576-421E-BD4C-6BFCEFB73C2F}"/>
                  </a:ext>
                </a:extLst>
              </p:cNvPr>
              <p:cNvSpPr/>
              <p:nvPr/>
            </p:nvSpPr>
            <p:spPr>
              <a:xfrm>
                <a:off x="3640432" y="3130180"/>
                <a:ext cx="14412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8" extrusionOk="0">
                    <a:moveTo>
                      <a:pt x="520" y="0"/>
                    </a:moveTo>
                    <a:cubicBezTo>
                      <a:pt x="0" y="0"/>
                      <a:pt x="0" y="807"/>
                      <a:pt x="520" y="807"/>
                    </a:cubicBezTo>
                    <a:cubicBezTo>
                      <a:pt x="1039" y="807"/>
                      <a:pt x="1039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2042;p45">
                <a:extLst>
                  <a:ext uri="{FF2B5EF4-FFF2-40B4-BE49-F238E27FC236}">
                    <a16:creationId xmlns:a16="http://schemas.microsoft.com/office/drawing/2014/main" id="{F4080EF8-E5CF-4A42-9071-EDE0550EEC98}"/>
                  </a:ext>
                </a:extLst>
              </p:cNvPr>
              <p:cNvSpPr/>
              <p:nvPr/>
            </p:nvSpPr>
            <p:spPr>
              <a:xfrm>
                <a:off x="3673995" y="3022756"/>
                <a:ext cx="14426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10" extrusionOk="0">
                    <a:moveTo>
                      <a:pt x="521" y="1"/>
                    </a:moveTo>
                    <a:cubicBezTo>
                      <a:pt x="0" y="1"/>
                      <a:pt x="2" y="809"/>
                      <a:pt x="521" y="809"/>
                    </a:cubicBezTo>
                    <a:cubicBezTo>
                      <a:pt x="1041" y="809"/>
                      <a:pt x="1041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2043;p45">
                <a:extLst>
                  <a:ext uri="{FF2B5EF4-FFF2-40B4-BE49-F238E27FC236}">
                    <a16:creationId xmlns:a16="http://schemas.microsoft.com/office/drawing/2014/main" id="{BB14F002-CA91-45D6-9318-C8C48A8B1CC3}"/>
                  </a:ext>
                </a:extLst>
              </p:cNvPr>
              <p:cNvSpPr/>
              <p:nvPr/>
            </p:nvSpPr>
            <p:spPr>
              <a:xfrm>
                <a:off x="3772438" y="2993683"/>
                <a:ext cx="14453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3" h="808" extrusionOk="0">
                    <a:moveTo>
                      <a:pt x="521" y="1"/>
                    </a:moveTo>
                    <a:cubicBezTo>
                      <a:pt x="0" y="1"/>
                      <a:pt x="2" y="808"/>
                      <a:pt x="521" y="808"/>
                    </a:cubicBezTo>
                    <a:cubicBezTo>
                      <a:pt x="1042" y="808"/>
                      <a:pt x="1042" y="1"/>
                      <a:pt x="521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2044;p45">
                <a:extLst>
                  <a:ext uri="{FF2B5EF4-FFF2-40B4-BE49-F238E27FC236}">
                    <a16:creationId xmlns:a16="http://schemas.microsoft.com/office/drawing/2014/main" id="{8D70C2CF-852D-47C6-A17F-99B0F97398B2}"/>
                  </a:ext>
                </a:extLst>
              </p:cNvPr>
              <p:cNvSpPr/>
              <p:nvPr/>
            </p:nvSpPr>
            <p:spPr>
              <a:xfrm>
                <a:off x="3743365" y="2890680"/>
                <a:ext cx="14426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10" extrusionOk="0">
                    <a:moveTo>
                      <a:pt x="520" y="1"/>
                    </a:moveTo>
                    <a:cubicBezTo>
                      <a:pt x="0" y="1"/>
                      <a:pt x="0" y="809"/>
                      <a:pt x="520" y="809"/>
                    </a:cubicBezTo>
                    <a:cubicBezTo>
                      <a:pt x="1041" y="809"/>
                      <a:pt x="1041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2045;p45">
                <a:extLst>
                  <a:ext uri="{FF2B5EF4-FFF2-40B4-BE49-F238E27FC236}">
                    <a16:creationId xmlns:a16="http://schemas.microsoft.com/office/drawing/2014/main" id="{05247683-0B6A-472D-91D7-DCA6310251D6}"/>
                  </a:ext>
                </a:extLst>
              </p:cNvPr>
              <p:cNvSpPr/>
              <p:nvPr/>
            </p:nvSpPr>
            <p:spPr>
              <a:xfrm>
                <a:off x="3846299" y="2805678"/>
                <a:ext cx="14426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7" extrusionOk="0">
                    <a:moveTo>
                      <a:pt x="520" y="0"/>
                    </a:moveTo>
                    <a:cubicBezTo>
                      <a:pt x="0" y="0"/>
                      <a:pt x="0" y="807"/>
                      <a:pt x="520" y="807"/>
                    </a:cubicBezTo>
                    <a:cubicBezTo>
                      <a:pt x="1041" y="807"/>
                      <a:pt x="1041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2046;p45">
                <a:extLst>
                  <a:ext uri="{FF2B5EF4-FFF2-40B4-BE49-F238E27FC236}">
                    <a16:creationId xmlns:a16="http://schemas.microsoft.com/office/drawing/2014/main" id="{EF585958-B316-4F3B-A1E7-5192700CA03A}"/>
                  </a:ext>
                </a:extLst>
              </p:cNvPr>
              <p:cNvSpPr/>
              <p:nvPr/>
            </p:nvSpPr>
            <p:spPr>
              <a:xfrm>
                <a:off x="3783635" y="2783285"/>
                <a:ext cx="14412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08" extrusionOk="0">
                    <a:moveTo>
                      <a:pt x="520" y="1"/>
                    </a:moveTo>
                    <a:cubicBezTo>
                      <a:pt x="1" y="1"/>
                      <a:pt x="1" y="808"/>
                      <a:pt x="520" y="808"/>
                    </a:cubicBezTo>
                    <a:cubicBezTo>
                      <a:pt x="1039" y="808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2047;p45">
                <a:extLst>
                  <a:ext uri="{FF2B5EF4-FFF2-40B4-BE49-F238E27FC236}">
                    <a16:creationId xmlns:a16="http://schemas.microsoft.com/office/drawing/2014/main" id="{9AEAF56B-3214-4148-A808-D6355A0F500E}"/>
                  </a:ext>
                </a:extLst>
              </p:cNvPr>
              <p:cNvSpPr/>
              <p:nvPr/>
            </p:nvSpPr>
            <p:spPr>
              <a:xfrm>
                <a:off x="3011662" y="3412110"/>
                <a:ext cx="14426" cy="11211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9" extrusionOk="0">
                    <a:moveTo>
                      <a:pt x="520" y="0"/>
                    </a:moveTo>
                    <a:cubicBezTo>
                      <a:pt x="0" y="0"/>
                      <a:pt x="0" y="809"/>
                      <a:pt x="520" y="809"/>
                    </a:cubicBezTo>
                    <a:cubicBezTo>
                      <a:pt x="1041" y="809"/>
                      <a:pt x="1041" y="0"/>
                      <a:pt x="520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2048;p45">
                <a:extLst>
                  <a:ext uri="{FF2B5EF4-FFF2-40B4-BE49-F238E27FC236}">
                    <a16:creationId xmlns:a16="http://schemas.microsoft.com/office/drawing/2014/main" id="{2F9205D3-E895-47F6-A6CD-C71113099747}"/>
                  </a:ext>
                </a:extLst>
              </p:cNvPr>
              <p:cNvSpPr/>
              <p:nvPr/>
            </p:nvSpPr>
            <p:spPr>
              <a:xfrm>
                <a:off x="3112336" y="3362889"/>
                <a:ext cx="14426" cy="11183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7" extrusionOk="0">
                    <a:moveTo>
                      <a:pt x="522" y="0"/>
                    </a:moveTo>
                    <a:cubicBezTo>
                      <a:pt x="2" y="0"/>
                      <a:pt x="1" y="807"/>
                      <a:pt x="522" y="807"/>
                    </a:cubicBezTo>
                    <a:cubicBezTo>
                      <a:pt x="1041" y="807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2049;p45">
                <a:extLst>
                  <a:ext uri="{FF2B5EF4-FFF2-40B4-BE49-F238E27FC236}">
                    <a16:creationId xmlns:a16="http://schemas.microsoft.com/office/drawing/2014/main" id="{A52FE66C-A92B-4B2F-A15E-3D0256408796}"/>
                  </a:ext>
                </a:extLst>
              </p:cNvPr>
              <p:cNvSpPr/>
              <p:nvPr/>
            </p:nvSpPr>
            <p:spPr>
              <a:xfrm>
                <a:off x="3112336" y="3454639"/>
                <a:ext cx="14426" cy="11197"/>
              </a:xfrm>
              <a:custGeom>
                <a:avLst/>
                <a:gdLst/>
                <a:ahLst/>
                <a:cxnLst/>
                <a:rect l="l" t="t" r="r" b="b"/>
                <a:pathLst>
                  <a:path w="1041" h="808" extrusionOk="0">
                    <a:moveTo>
                      <a:pt x="522" y="0"/>
                    </a:moveTo>
                    <a:cubicBezTo>
                      <a:pt x="2" y="0"/>
                      <a:pt x="1" y="807"/>
                      <a:pt x="522" y="807"/>
                    </a:cubicBezTo>
                    <a:cubicBezTo>
                      <a:pt x="1041" y="807"/>
                      <a:pt x="1041" y="0"/>
                      <a:pt x="522" y="0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2050;p45">
                <a:extLst>
                  <a:ext uri="{FF2B5EF4-FFF2-40B4-BE49-F238E27FC236}">
                    <a16:creationId xmlns:a16="http://schemas.microsoft.com/office/drawing/2014/main" id="{E8E36FF1-54D3-46C1-8804-A875EDE67765}"/>
                  </a:ext>
                </a:extLst>
              </p:cNvPr>
              <p:cNvSpPr/>
              <p:nvPr/>
            </p:nvSpPr>
            <p:spPr>
              <a:xfrm>
                <a:off x="3233160" y="3405390"/>
                <a:ext cx="14440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2" h="810" extrusionOk="0">
                    <a:moveTo>
                      <a:pt x="522" y="1"/>
                    </a:moveTo>
                    <a:cubicBezTo>
                      <a:pt x="3" y="1"/>
                      <a:pt x="1" y="809"/>
                      <a:pt x="522" y="809"/>
                    </a:cubicBezTo>
                    <a:cubicBezTo>
                      <a:pt x="1041" y="809"/>
                      <a:pt x="1041" y="1"/>
                      <a:pt x="522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2051;p45">
                <a:extLst>
                  <a:ext uri="{FF2B5EF4-FFF2-40B4-BE49-F238E27FC236}">
                    <a16:creationId xmlns:a16="http://schemas.microsoft.com/office/drawing/2014/main" id="{94B38D7B-E080-4E5A-BF34-C6D27186434B}"/>
                  </a:ext>
                </a:extLst>
              </p:cNvPr>
              <p:cNvSpPr/>
              <p:nvPr/>
            </p:nvSpPr>
            <p:spPr>
              <a:xfrm>
                <a:off x="3253336" y="3470298"/>
                <a:ext cx="14412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1040" h="810" extrusionOk="0">
                    <a:moveTo>
                      <a:pt x="520" y="1"/>
                    </a:moveTo>
                    <a:cubicBezTo>
                      <a:pt x="1" y="1"/>
                      <a:pt x="1" y="809"/>
                      <a:pt x="520" y="809"/>
                    </a:cubicBezTo>
                    <a:cubicBezTo>
                      <a:pt x="1039" y="809"/>
                      <a:pt x="1039" y="1"/>
                      <a:pt x="520" y="1"/>
                    </a:cubicBezTo>
                    <a:close/>
                  </a:path>
                </a:pathLst>
              </a:custGeom>
              <a:solidFill>
                <a:srgbClr val="A6DFDA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" name="Google Shape;2052;p45">
              <a:extLst>
                <a:ext uri="{FF2B5EF4-FFF2-40B4-BE49-F238E27FC236}">
                  <a16:creationId xmlns:a16="http://schemas.microsoft.com/office/drawing/2014/main" id="{FFBC9AB0-A3AE-43EA-8937-D1711B7DCF02}"/>
                </a:ext>
              </a:extLst>
            </p:cNvPr>
            <p:cNvGrpSpPr/>
            <p:nvPr/>
          </p:nvGrpSpPr>
          <p:grpSpPr>
            <a:xfrm>
              <a:off x="3076557" y="2794399"/>
              <a:ext cx="314524" cy="180771"/>
              <a:chOff x="3380175" y="493600"/>
              <a:chExt cx="356725" cy="205025"/>
            </a:xfrm>
          </p:grpSpPr>
          <p:sp>
            <p:nvSpPr>
              <p:cNvPr id="11" name="Google Shape;2053;p45">
                <a:extLst>
                  <a:ext uri="{FF2B5EF4-FFF2-40B4-BE49-F238E27FC236}">
                    <a16:creationId xmlns:a16="http://schemas.microsoft.com/office/drawing/2014/main" id="{EFDE98DA-0735-4C29-8720-AA14323EE7E8}"/>
                  </a:ext>
                </a:extLst>
              </p:cNvPr>
              <p:cNvSpPr/>
              <p:nvPr/>
            </p:nvSpPr>
            <p:spPr>
              <a:xfrm>
                <a:off x="3671450" y="625025"/>
                <a:ext cx="65450" cy="73600"/>
              </a:xfrm>
              <a:custGeom>
                <a:avLst/>
                <a:gdLst/>
                <a:ahLst/>
                <a:cxnLst/>
                <a:rect l="l" t="t" r="r" b="b"/>
                <a:pathLst>
                  <a:path w="2618" h="2944" extrusionOk="0">
                    <a:moveTo>
                      <a:pt x="1108" y="0"/>
                    </a:moveTo>
                    <a:cubicBezTo>
                      <a:pt x="1105" y="0"/>
                      <a:pt x="1103" y="0"/>
                      <a:pt x="1101" y="0"/>
                    </a:cubicBezTo>
                    <a:cubicBezTo>
                      <a:pt x="491" y="4"/>
                      <a:pt x="1" y="568"/>
                      <a:pt x="5" y="1266"/>
                    </a:cubicBezTo>
                    <a:cubicBezTo>
                      <a:pt x="5" y="2251"/>
                      <a:pt x="523" y="2929"/>
                      <a:pt x="1280" y="2943"/>
                    </a:cubicBezTo>
                    <a:cubicBezTo>
                      <a:pt x="1289" y="2943"/>
                      <a:pt x="1298" y="2943"/>
                      <a:pt x="1307" y="2943"/>
                    </a:cubicBezTo>
                    <a:cubicBezTo>
                      <a:pt x="2036" y="2943"/>
                      <a:pt x="2595" y="2412"/>
                      <a:pt x="2605" y="1706"/>
                    </a:cubicBezTo>
                    <a:cubicBezTo>
                      <a:pt x="2618" y="800"/>
                      <a:pt x="1911" y="0"/>
                      <a:pt x="1108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" name="Google Shape;2054;p45">
                <a:extLst>
                  <a:ext uri="{FF2B5EF4-FFF2-40B4-BE49-F238E27FC236}">
                    <a16:creationId xmlns:a16="http://schemas.microsoft.com/office/drawing/2014/main" id="{3D2C9B74-B381-4180-AD4C-CDE503FAC470}"/>
                  </a:ext>
                </a:extLst>
              </p:cNvPr>
              <p:cNvSpPr/>
              <p:nvPr/>
            </p:nvSpPr>
            <p:spPr>
              <a:xfrm>
                <a:off x="3627025" y="493600"/>
                <a:ext cx="64050" cy="78675"/>
              </a:xfrm>
              <a:custGeom>
                <a:avLst/>
                <a:gdLst/>
                <a:ahLst/>
                <a:cxnLst/>
                <a:rect l="l" t="t" r="r" b="b"/>
                <a:pathLst>
                  <a:path w="2562" h="3147" extrusionOk="0">
                    <a:moveTo>
                      <a:pt x="1360" y="0"/>
                    </a:moveTo>
                    <a:cubicBezTo>
                      <a:pt x="1214" y="0"/>
                      <a:pt x="1064" y="63"/>
                      <a:pt x="934" y="205"/>
                    </a:cubicBezTo>
                    <a:cubicBezTo>
                      <a:pt x="329" y="874"/>
                      <a:pt x="0" y="1768"/>
                      <a:pt x="669" y="2689"/>
                    </a:cubicBezTo>
                    <a:cubicBezTo>
                      <a:pt x="890" y="2996"/>
                      <a:pt x="1176" y="3146"/>
                      <a:pt x="1455" y="3146"/>
                    </a:cubicBezTo>
                    <a:cubicBezTo>
                      <a:pt x="1778" y="3146"/>
                      <a:pt x="2091" y="2946"/>
                      <a:pt x="2282" y="2552"/>
                    </a:cubicBezTo>
                    <a:cubicBezTo>
                      <a:pt x="2392" y="2329"/>
                      <a:pt x="2415" y="2066"/>
                      <a:pt x="2479" y="1824"/>
                    </a:cubicBezTo>
                    <a:lnTo>
                      <a:pt x="2561" y="1755"/>
                    </a:lnTo>
                    <a:cubicBezTo>
                      <a:pt x="2342" y="1275"/>
                      <a:pt x="2173" y="756"/>
                      <a:pt x="1883" y="310"/>
                    </a:cubicBezTo>
                    <a:cubicBezTo>
                      <a:pt x="1759" y="119"/>
                      <a:pt x="1563" y="0"/>
                      <a:pt x="136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" name="Google Shape;2055;p45">
                <a:extLst>
                  <a:ext uri="{FF2B5EF4-FFF2-40B4-BE49-F238E27FC236}">
                    <a16:creationId xmlns:a16="http://schemas.microsoft.com/office/drawing/2014/main" id="{F600CFC1-D05C-459D-A559-1305E2DA1914}"/>
                  </a:ext>
                </a:extLst>
              </p:cNvPr>
              <p:cNvSpPr/>
              <p:nvPr/>
            </p:nvSpPr>
            <p:spPr>
              <a:xfrm>
                <a:off x="3520425" y="584200"/>
                <a:ext cx="48400" cy="59025"/>
              </a:xfrm>
              <a:custGeom>
                <a:avLst/>
                <a:gdLst/>
                <a:ahLst/>
                <a:cxnLst/>
                <a:rect l="l" t="t" r="r" b="b"/>
                <a:pathLst>
                  <a:path w="1936" h="2361" extrusionOk="0">
                    <a:moveTo>
                      <a:pt x="779" y="1"/>
                    </a:moveTo>
                    <a:cubicBezTo>
                      <a:pt x="628" y="1"/>
                      <a:pt x="398" y="83"/>
                      <a:pt x="367" y="177"/>
                    </a:cubicBezTo>
                    <a:cubicBezTo>
                      <a:pt x="207" y="676"/>
                      <a:pt x="56" y="1189"/>
                      <a:pt x="15" y="1707"/>
                    </a:cubicBezTo>
                    <a:cubicBezTo>
                      <a:pt x="1" y="1890"/>
                      <a:pt x="280" y="2211"/>
                      <a:pt x="487" y="2275"/>
                    </a:cubicBezTo>
                    <a:cubicBezTo>
                      <a:pt x="678" y="2337"/>
                      <a:pt x="887" y="2360"/>
                      <a:pt x="1098" y="2360"/>
                    </a:cubicBezTo>
                    <a:cubicBezTo>
                      <a:pt x="1255" y="2360"/>
                      <a:pt x="1413" y="2347"/>
                      <a:pt x="1564" y="2330"/>
                    </a:cubicBezTo>
                    <a:cubicBezTo>
                      <a:pt x="1701" y="2312"/>
                      <a:pt x="1812" y="2073"/>
                      <a:pt x="1935" y="1936"/>
                    </a:cubicBezTo>
                    <a:cubicBezTo>
                      <a:pt x="1788" y="1826"/>
                      <a:pt x="1651" y="1660"/>
                      <a:pt x="1486" y="1616"/>
                    </a:cubicBezTo>
                    <a:cubicBezTo>
                      <a:pt x="1399" y="1593"/>
                      <a:pt x="1308" y="1587"/>
                      <a:pt x="1210" y="1587"/>
                    </a:cubicBezTo>
                    <a:cubicBezTo>
                      <a:pt x="1066" y="1587"/>
                      <a:pt x="907" y="1601"/>
                      <a:pt x="729" y="1601"/>
                    </a:cubicBezTo>
                    <a:cubicBezTo>
                      <a:pt x="831" y="1143"/>
                      <a:pt x="935" y="772"/>
                      <a:pt x="981" y="400"/>
                    </a:cubicBezTo>
                    <a:cubicBezTo>
                      <a:pt x="1000" y="268"/>
                      <a:pt x="886" y="6"/>
                      <a:pt x="812" y="2"/>
                    </a:cubicBezTo>
                    <a:cubicBezTo>
                      <a:pt x="802" y="1"/>
                      <a:pt x="790" y="1"/>
                      <a:pt x="77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" name="Google Shape;2056;p45">
                <a:extLst>
                  <a:ext uri="{FF2B5EF4-FFF2-40B4-BE49-F238E27FC236}">
                    <a16:creationId xmlns:a16="http://schemas.microsoft.com/office/drawing/2014/main" id="{A2ABA382-CDBD-43F6-9C1A-9B9E49719B88}"/>
                  </a:ext>
                </a:extLst>
              </p:cNvPr>
              <p:cNvSpPr/>
              <p:nvPr/>
            </p:nvSpPr>
            <p:spPr>
              <a:xfrm>
                <a:off x="3441025" y="514975"/>
                <a:ext cx="50450" cy="68150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2726" extrusionOk="0">
                    <a:moveTo>
                      <a:pt x="993" y="0"/>
                    </a:moveTo>
                    <a:cubicBezTo>
                      <a:pt x="719" y="0"/>
                      <a:pt x="449" y="162"/>
                      <a:pt x="303" y="479"/>
                    </a:cubicBezTo>
                    <a:cubicBezTo>
                      <a:pt x="28" y="1070"/>
                      <a:pt x="0" y="1712"/>
                      <a:pt x="326" y="2275"/>
                    </a:cubicBezTo>
                    <a:cubicBezTo>
                      <a:pt x="459" y="2509"/>
                      <a:pt x="839" y="2725"/>
                      <a:pt x="1109" y="2725"/>
                    </a:cubicBezTo>
                    <a:cubicBezTo>
                      <a:pt x="1347" y="2725"/>
                      <a:pt x="1641" y="2459"/>
                      <a:pt x="1806" y="2235"/>
                    </a:cubicBezTo>
                    <a:cubicBezTo>
                      <a:pt x="1948" y="2051"/>
                      <a:pt x="1939" y="1753"/>
                      <a:pt x="2017" y="1414"/>
                    </a:cubicBezTo>
                    <a:cubicBezTo>
                      <a:pt x="1916" y="1116"/>
                      <a:pt x="1847" y="727"/>
                      <a:pt x="1659" y="411"/>
                    </a:cubicBezTo>
                    <a:cubicBezTo>
                      <a:pt x="1495" y="135"/>
                      <a:pt x="1242" y="0"/>
                      <a:pt x="99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" name="Google Shape;2057;p45">
                <a:extLst>
                  <a:ext uri="{FF2B5EF4-FFF2-40B4-BE49-F238E27FC236}">
                    <a16:creationId xmlns:a16="http://schemas.microsoft.com/office/drawing/2014/main" id="{1EB0C999-CB54-4573-A259-F8DE46775574}"/>
                  </a:ext>
                </a:extLst>
              </p:cNvPr>
              <p:cNvSpPr/>
              <p:nvPr/>
            </p:nvSpPr>
            <p:spPr>
              <a:xfrm>
                <a:off x="3380175" y="621125"/>
                <a:ext cx="74825" cy="77150"/>
              </a:xfrm>
              <a:custGeom>
                <a:avLst/>
                <a:gdLst/>
                <a:ahLst/>
                <a:cxnLst/>
                <a:rect l="l" t="t" r="r" b="b"/>
                <a:pathLst>
                  <a:path w="2993" h="3086" extrusionOk="0">
                    <a:moveTo>
                      <a:pt x="1189" y="0"/>
                    </a:moveTo>
                    <a:cubicBezTo>
                      <a:pt x="476" y="0"/>
                      <a:pt x="1" y="666"/>
                      <a:pt x="14" y="1655"/>
                    </a:cubicBezTo>
                    <a:cubicBezTo>
                      <a:pt x="28" y="2499"/>
                      <a:pt x="569" y="3080"/>
                      <a:pt x="1347" y="3086"/>
                    </a:cubicBezTo>
                    <a:cubicBezTo>
                      <a:pt x="2324" y="3086"/>
                      <a:pt x="2993" y="2544"/>
                      <a:pt x="2984" y="1765"/>
                    </a:cubicBezTo>
                    <a:cubicBezTo>
                      <a:pt x="2979" y="885"/>
                      <a:pt x="2104" y="19"/>
                      <a:pt x="1210" y="0"/>
                    </a:cubicBezTo>
                    <a:cubicBezTo>
                      <a:pt x="1203" y="0"/>
                      <a:pt x="1196" y="0"/>
                      <a:pt x="1189" y="0"/>
                    </a:cubicBezTo>
                    <a:close/>
                  </a:path>
                </a:pathLst>
              </a:custGeom>
              <a:solidFill>
                <a:srgbClr val="FEB8B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0" name="Google Shape;2058;p45">
              <a:extLst>
                <a:ext uri="{FF2B5EF4-FFF2-40B4-BE49-F238E27FC236}">
                  <a16:creationId xmlns:a16="http://schemas.microsoft.com/office/drawing/2014/main" id="{56668862-6AAF-4E6B-A670-9F2B19F5DDC5}"/>
                </a:ext>
              </a:extLst>
            </p:cNvPr>
            <p:cNvSpPr/>
            <p:nvPr/>
          </p:nvSpPr>
          <p:spPr>
            <a:xfrm>
              <a:off x="3191748" y="2987199"/>
              <a:ext cx="94224" cy="53856"/>
            </a:xfrm>
            <a:custGeom>
              <a:avLst/>
              <a:gdLst/>
              <a:ahLst/>
              <a:cxnLst/>
              <a:rect l="l" t="t" r="r" b="b"/>
              <a:pathLst>
                <a:path w="4034" h="2305" extrusionOk="0">
                  <a:moveTo>
                    <a:pt x="3636" y="0"/>
                  </a:moveTo>
                  <a:cubicBezTo>
                    <a:pt x="3636" y="0"/>
                    <a:pt x="3636" y="0"/>
                    <a:pt x="3636" y="0"/>
                  </a:cubicBezTo>
                  <a:cubicBezTo>
                    <a:pt x="3467" y="4"/>
                    <a:pt x="3237" y="91"/>
                    <a:pt x="3145" y="220"/>
                  </a:cubicBezTo>
                  <a:cubicBezTo>
                    <a:pt x="2985" y="439"/>
                    <a:pt x="2907" y="710"/>
                    <a:pt x="2815" y="971"/>
                  </a:cubicBezTo>
                  <a:cubicBezTo>
                    <a:pt x="2707" y="1292"/>
                    <a:pt x="2489" y="1483"/>
                    <a:pt x="2213" y="1483"/>
                  </a:cubicBezTo>
                  <a:cubicBezTo>
                    <a:pt x="2151" y="1483"/>
                    <a:pt x="2085" y="1473"/>
                    <a:pt x="2018" y="1453"/>
                  </a:cubicBezTo>
                  <a:cubicBezTo>
                    <a:pt x="1660" y="1337"/>
                    <a:pt x="1326" y="1108"/>
                    <a:pt x="1019" y="884"/>
                  </a:cubicBezTo>
                  <a:cubicBezTo>
                    <a:pt x="835" y="746"/>
                    <a:pt x="743" y="490"/>
                    <a:pt x="564" y="343"/>
                  </a:cubicBezTo>
                  <a:cubicBezTo>
                    <a:pt x="496" y="284"/>
                    <a:pt x="380" y="254"/>
                    <a:pt x="273" y="254"/>
                  </a:cubicBezTo>
                  <a:cubicBezTo>
                    <a:pt x="223" y="254"/>
                    <a:pt x="174" y="261"/>
                    <a:pt x="135" y="275"/>
                  </a:cubicBezTo>
                  <a:cubicBezTo>
                    <a:pt x="65" y="298"/>
                    <a:pt x="1" y="550"/>
                    <a:pt x="47" y="651"/>
                  </a:cubicBezTo>
                  <a:cubicBezTo>
                    <a:pt x="462" y="1593"/>
                    <a:pt x="970" y="2305"/>
                    <a:pt x="2100" y="2305"/>
                  </a:cubicBezTo>
                  <a:cubicBezTo>
                    <a:pt x="2107" y="2305"/>
                    <a:pt x="2115" y="2305"/>
                    <a:pt x="2123" y="2305"/>
                  </a:cubicBezTo>
                  <a:cubicBezTo>
                    <a:pt x="2125" y="2305"/>
                    <a:pt x="2127" y="2305"/>
                    <a:pt x="2129" y="2305"/>
                  </a:cubicBezTo>
                  <a:cubicBezTo>
                    <a:pt x="3071" y="2305"/>
                    <a:pt x="4033" y="1263"/>
                    <a:pt x="3911" y="338"/>
                  </a:cubicBezTo>
                  <a:cubicBezTo>
                    <a:pt x="3892" y="211"/>
                    <a:pt x="3733" y="0"/>
                    <a:pt x="36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8" name="TextBox 87">
            <a:extLst>
              <a:ext uri="{FF2B5EF4-FFF2-40B4-BE49-F238E27FC236}">
                <a16:creationId xmlns:a16="http://schemas.microsoft.com/office/drawing/2014/main" id="{82638016-7237-406A-87D5-36FE8FCBCC6B}"/>
              </a:ext>
            </a:extLst>
          </p:cNvPr>
          <p:cNvSpPr txBox="1"/>
          <p:nvPr/>
        </p:nvSpPr>
        <p:spPr>
          <a:xfrm>
            <a:off x="-685470" y="13681"/>
            <a:ext cx="84439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CHỦ ĐỀ 1. QUẢN LÍ TÀI CHÍNH CÁ NHÂN</a:t>
            </a:r>
          </a:p>
        </p:txBody>
      </p:sp>
    </p:spTree>
    <p:extLst>
      <p:ext uri="{BB962C8B-B14F-4D97-AF65-F5344CB8AC3E}">
        <p14:creationId xmlns:p14="http://schemas.microsoft.com/office/powerpoint/2010/main" val="3401668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7959B48-885C-4F96-8F6E-E82601CB1EE4}"/>
              </a:ext>
            </a:extLst>
          </p:cNvPr>
          <p:cNvSpPr txBox="1"/>
          <p:nvPr/>
        </p:nvSpPr>
        <p:spPr>
          <a:xfrm>
            <a:off x="0" y="57150"/>
            <a:ext cx="8839200" cy="46035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Lời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giải</a:t>
            </a:r>
            <a:endParaRPr lang="en-US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nl-NL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Nhìn vào bảng 1 ta thấy gia đình chị Hạnh đã quản lí chi tiêu hằng tháng theo các khoản mục chi phí sau:</a:t>
            </a:r>
            <a:endParaRPr lang="en-US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nl-NL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 học tập của các con, dịch vụ y tế và chăm sóc sức khỏe. Ví dụ: Tiền học cho các con....</a:t>
            </a:r>
            <a:endParaRPr lang="en-US" sz="28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nl-NL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 các nhu cầu thiết yếu. Ví dụ: Thuê nhà, điện nước...</a:t>
            </a:r>
            <a:endParaRPr lang="en-US" sz="28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nl-NL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 mua sắm cá nhân. Ví dụ: Mua dụng cụ sinh hoạt....</a:t>
            </a:r>
            <a:endParaRPr lang="en-US" sz="28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nl-NL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 tiết kiệm. Khoản tiền tiết kiệm đó có thể gửi tiết kiệm ở ngân hàng hoặc đầu tư sinh lời.</a:t>
            </a:r>
            <a:endParaRPr lang="en-US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2222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EBAA58D-9E00-7EB5-F725-8D2AEB9832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35556438"/>
              </p:ext>
            </p:extLst>
          </p:nvPr>
        </p:nvGraphicFramePr>
        <p:xfrm>
          <a:off x="457200" y="133350"/>
          <a:ext cx="80010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621764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726621" y="996042"/>
            <a:ext cx="3249386" cy="3099707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720036" y="1509963"/>
            <a:ext cx="3094827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Luyện</a:t>
            </a: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endParaRPr lang="en-US" sz="4500" dirty="0">
              <a:solidFill>
                <a:prstClr val="black"/>
              </a:solidFill>
            </a:endParaRPr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65070DB6-3AAA-4E44-BD69-D8EC9843B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2294793"/>
            <a:ext cx="4762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33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AEF5968-048D-427C-9937-AAAA389436C2}"/>
              </a:ext>
            </a:extLst>
          </p:cNvPr>
          <p:cNvSpPr/>
          <p:nvPr/>
        </p:nvSpPr>
        <p:spPr>
          <a:xfrm>
            <a:off x="70992" y="562951"/>
            <a:ext cx="9073008" cy="6227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Luyện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tập</a:t>
            </a:r>
            <a:endParaRPr lang="en-US" sz="32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A52A89-B5BD-46E3-A0B8-AF301433A7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0" y="1715874"/>
            <a:ext cx="3555920" cy="2672489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8E62DA0-83C6-4237-823B-141EADEAFD56}"/>
              </a:ext>
            </a:extLst>
          </p:cNvPr>
          <p:cNvSpPr/>
          <p:nvPr/>
        </p:nvSpPr>
        <p:spPr>
          <a:xfrm>
            <a:off x="0" y="1276350"/>
            <a:ext cx="5334001" cy="346984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HĐ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khăn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HS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HĐ1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HS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HĐ2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1EDB2D-582A-4804-ADE6-2E383232E58D}"/>
              </a:ext>
            </a:extLst>
          </p:cNvPr>
          <p:cNvSpPr txBox="1"/>
          <p:nvPr/>
        </p:nvSpPr>
        <p:spPr>
          <a:xfrm>
            <a:off x="-685470" y="13681"/>
            <a:ext cx="84439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CHỦ ĐỀ 1. QUẢN LÍ TÀI CHÍNH CÁ NHÂN</a:t>
            </a:r>
          </a:p>
        </p:txBody>
      </p:sp>
    </p:spTree>
    <p:extLst>
      <p:ext uri="{BB962C8B-B14F-4D97-AF65-F5344CB8AC3E}">
        <p14:creationId xmlns:p14="http://schemas.microsoft.com/office/powerpoint/2010/main" val="3792632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80A771B8-89C5-47A3-AB11-A96F9F8C6BD4}"/>
              </a:ext>
            </a:extLst>
          </p:cNvPr>
          <p:cNvSpPr txBox="1"/>
          <p:nvPr/>
        </p:nvSpPr>
        <p:spPr>
          <a:xfrm>
            <a:off x="55554" y="514350"/>
            <a:ext cx="901101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HĐ1.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triệu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tuần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</a:t>
            </a:r>
          </a:p>
        </p:txBody>
      </p:sp>
      <p:graphicFrame>
        <p:nvGraphicFramePr>
          <p:cNvPr id="32" name="Table 11">
            <a:extLst>
              <a:ext uri="{FF2B5EF4-FFF2-40B4-BE49-F238E27FC236}">
                <a16:creationId xmlns:a16="http://schemas.microsoft.com/office/drawing/2014/main" id="{5B70273D-AF53-4C65-B5A9-94B6485DFE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0451700"/>
              </p:ext>
            </p:extLst>
          </p:nvPr>
        </p:nvGraphicFramePr>
        <p:xfrm>
          <a:off x="33598" y="2114550"/>
          <a:ext cx="9067801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48207">
                  <a:extLst>
                    <a:ext uri="{9D8B030D-6E8A-4147-A177-3AD203B41FA5}">
                      <a16:colId xmlns:a16="http://schemas.microsoft.com/office/drawing/2014/main" val="1056209236"/>
                    </a:ext>
                  </a:extLst>
                </a:gridCol>
                <a:gridCol w="2362200">
                  <a:extLst>
                    <a:ext uri="{9D8B030D-6E8A-4147-A177-3AD203B41FA5}">
                      <a16:colId xmlns:a16="http://schemas.microsoft.com/office/drawing/2014/main" val="1766503905"/>
                    </a:ext>
                  </a:extLst>
                </a:gridCol>
                <a:gridCol w="1357394">
                  <a:extLst>
                    <a:ext uri="{9D8B030D-6E8A-4147-A177-3AD203B41FA5}">
                      <a16:colId xmlns:a16="http://schemas.microsoft.com/office/drawing/2014/main" val="347964853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err="1">
                          <a:latin typeface="Times New Roman" pitchFamily="18" charset="0"/>
                          <a:cs typeface="Times New Roman" pitchFamily="18" charset="0"/>
                        </a:rPr>
                        <a:t>Khoản</a:t>
                      </a:r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 chi </a:t>
                      </a:r>
                      <a:r>
                        <a:rPr lang="en-US" sz="2600" dirty="0" err="1"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err="1">
                          <a:latin typeface="Times New Roman" pitchFamily="18" charset="0"/>
                          <a:cs typeface="Times New Roman" pitchFamily="18" charset="0"/>
                        </a:rPr>
                        <a:t>Số</a:t>
                      </a:r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latin typeface="Times New Roman" pitchFamily="18" charset="0"/>
                          <a:cs typeface="Times New Roman" pitchFamily="18" charset="0"/>
                        </a:rPr>
                        <a:t>tiền</a:t>
                      </a:r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 ( </a:t>
                      </a:r>
                      <a:r>
                        <a:rPr lang="en-US" sz="2600" dirty="0" err="1">
                          <a:latin typeface="Times New Roman" pitchFamily="18" charset="0"/>
                          <a:cs typeface="Times New Roman" pitchFamily="18" charset="0"/>
                        </a:rPr>
                        <a:t>đồng</a:t>
                      </a:r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 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err="1">
                          <a:latin typeface="Times New Roman" pitchFamily="18" charset="0"/>
                          <a:cs typeface="Times New Roman" pitchFamily="18" charset="0"/>
                        </a:rPr>
                        <a:t>Tỉ</a:t>
                      </a:r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latin typeface="Times New Roman" pitchFamily="18" charset="0"/>
                          <a:cs typeface="Times New Roman" pitchFamily="18" charset="0"/>
                        </a:rPr>
                        <a:t>lệ</a:t>
                      </a:r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74614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Cho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tập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của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con,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dịch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vụ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y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chăm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sóc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sức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khỏe</a:t>
                      </a:r>
                      <a:endParaRPr lang="en-US" sz="2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37516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Cho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các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nhu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cầu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yếu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73274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Cho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mua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sắm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cá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nhân</a:t>
                      </a:r>
                      <a:endParaRPr lang="en-US" sz="2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9673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Cho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tiết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kiệm</a:t>
                      </a:r>
                      <a:endParaRPr lang="en-US" sz="2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8299779"/>
                  </a:ext>
                </a:extLst>
              </a:tr>
            </a:tbl>
          </a:graphicData>
        </a:graphic>
      </p:graphicFrame>
      <p:pic>
        <p:nvPicPr>
          <p:cNvPr id="33" name="Đồng hồ đếm ngược 3 phút">
            <a:hlinkClick r:id="" action="ppaction://media"/>
            <a:extLst>
              <a:ext uri="{FF2B5EF4-FFF2-40B4-BE49-F238E27FC236}">
                <a16:creationId xmlns:a16="http://schemas.microsoft.com/office/drawing/2014/main" id="{8F879A7D-7E2A-4807-8F53-A24EF3E2FF6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10200" y="3714750"/>
            <a:ext cx="1931324" cy="1160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341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33"/>
                </p:tgtEl>
              </p:cMediaNode>
            </p:video>
          </p:childTnLst>
        </p:cTn>
      </p:par>
    </p:tnLst>
    <p:bldLst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6ECFA54-BAB0-4629-92AA-74A8C1A229F8}"/>
              </a:ext>
            </a:extLst>
          </p:cNvPr>
          <p:cNvSpPr/>
          <p:nvPr/>
        </p:nvSpPr>
        <p:spPr>
          <a:xfrm>
            <a:off x="0" y="63337"/>
            <a:ext cx="9073008" cy="6227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32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0A771B8-89C5-47A3-AB11-A96F9F8C6BD4}"/>
              </a:ext>
            </a:extLst>
          </p:cNvPr>
          <p:cNvSpPr txBox="1"/>
          <p:nvPr/>
        </p:nvSpPr>
        <p:spPr>
          <a:xfrm>
            <a:off x="61992" y="686136"/>
            <a:ext cx="901101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HĐ1.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triệu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tuần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</a:t>
            </a:r>
          </a:p>
        </p:txBody>
      </p:sp>
      <p:graphicFrame>
        <p:nvGraphicFramePr>
          <p:cNvPr id="32" name="Table 11">
            <a:extLst>
              <a:ext uri="{FF2B5EF4-FFF2-40B4-BE49-F238E27FC236}">
                <a16:creationId xmlns:a16="http://schemas.microsoft.com/office/drawing/2014/main" id="{5B70273D-AF53-4C65-B5A9-94B6485DFE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2830598"/>
              </p:ext>
            </p:extLst>
          </p:nvPr>
        </p:nvGraphicFramePr>
        <p:xfrm>
          <a:off x="33598" y="2245523"/>
          <a:ext cx="9067801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48207">
                  <a:extLst>
                    <a:ext uri="{9D8B030D-6E8A-4147-A177-3AD203B41FA5}">
                      <a16:colId xmlns:a16="http://schemas.microsoft.com/office/drawing/2014/main" val="1056209236"/>
                    </a:ext>
                  </a:extLst>
                </a:gridCol>
                <a:gridCol w="2362200">
                  <a:extLst>
                    <a:ext uri="{9D8B030D-6E8A-4147-A177-3AD203B41FA5}">
                      <a16:colId xmlns:a16="http://schemas.microsoft.com/office/drawing/2014/main" val="1766503905"/>
                    </a:ext>
                  </a:extLst>
                </a:gridCol>
                <a:gridCol w="1357394">
                  <a:extLst>
                    <a:ext uri="{9D8B030D-6E8A-4147-A177-3AD203B41FA5}">
                      <a16:colId xmlns:a16="http://schemas.microsoft.com/office/drawing/2014/main" val="347964853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err="1">
                          <a:latin typeface="Times New Roman" pitchFamily="18" charset="0"/>
                          <a:cs typeface="Times New Roman" pitchFamily="18" charset="0"/>
                        </a:rPr>
                        <a:t>Khoản</a:t>
                      </a:r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 chi </a:t>
                      </a:r>
                      <a:r>
                        <a:rPr lang="en-US" sz="2600" dirty="0" err="1"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err="1">
                          <a:latin typeface="Times New Roman" pitchFamily="18" charset="0"/>
                          <a:cs typeface="Times New Roman" pitchFamily="18" charset="0"/>
                        </a:rPr>
                        <a:t>Số</a:t>
                      </a:r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latin typeface="Times New Roman" pitchFamily="18" charset="0"/>
                          <a:cs typeface="Times New Roman" pitchFamily="18" charset="0"/>
                        </a:rPr>
                        <a:t>tiền</a:t>
                      </a:r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 ( </a:t>
                      </a:r>
                      <a:r>
                        <a:rPr lang="en-US" sz="2600" dirty="0" err="1">
                          <a:latin typeface="Times New Roman" pitchFamily="18" charset="0"/>
                          <a:cs typeface="Times New Roman" pitchFamily="18" charset="0"/>
                        </a:rPr>
                        <a:t>đồng</a:t>
                      </a:r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 )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err="1">
                          <a:latin typeface="Times New Roman" pitchFamily="18" charset="0"/>
                          <a:cs typeface="Times New Roman" pitchFamily="18" charset="0"/>
                        </a:rPr>
                        <a:t>Tỉ</a:t>
                      </a:r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latin typeface="Times New Roman" pitchFamily="18" charset="0"/>
                          <a:cs typeface="Times New Roman" pitchFamily="18" charset="0"/>
                        </a:rPr>
                        <a:t>lệ</a:t>
                      </a:r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74614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Cho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tập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của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con,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dịch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vụ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y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chăm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sóc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sức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khỏe</a:t>
                      </a:r>
                      <a:endParaRPr lang="en-US" sz="2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800 000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37516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Cho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các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nhu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cầu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yếu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2 500 000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73274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Cho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mua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sắm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cá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nhân</a:t>
                      </a:r>
                      <a:endParaRPr lang="en-US" sz="2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700 000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9673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Cho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tiết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kiệm</a:t>
                      </a:r>
                      <a:endParaRPr lang="en-US" sz="2600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1 000 000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8299779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D8C3DDC7-FF81-4756-8C3F-5787D7CB067C}"/>
              </a:ext>
            </a:extLst>
          </p:cNvPr>
          <p:cNvSpPr txBox="1"/>
          <p:nvPr/>
        </p:nvSpPr>
        <p:spPr>
          <a:xfrm>
            <a:off x="3733800" y="170079"/>
            <a:ext cx="3657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LỜI GIẢI</a:t>
            </a:r>
          </a:p>
        </p:txBody>
      </p:sp>
    </p:spTree>
    <p:extLst>
      <p:ext uri="{BB962C8B-B14F-4D97-AF65-F5344CB8AC3E}">
        <p14:creationId xmlns:p14="http://schemas.microsoft.com/office/powerpoint/2010/main" val="33188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A399287-6CF3-430C-AAE5-410D110B4A97}"/>
              </a:ext>
            </a:extLst>
          </p:cNvPr>
          <p:cNvSpPr txBox="1"/>
          <p:nvPr/>
        </p:nvSpPr>
        <p:spPr>
          <a:xfrm>
            <a:off x="161399" y="742950"/>
            <a:ext cx="9011015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HĐ2.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trao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thảo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khoản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HĐ1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tỉ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bao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nhiêu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%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514350" indent="-514350">
              <a:buAutoNum type="alphaLcParenR"/>
            </a:pP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Căn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vào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kê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thảo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kê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>
              <a:buAutoNum type="alphaLcParenR"/>
            </a:pP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Căn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vào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kê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kê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khoản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tuần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3.</a:t>
            </a:r>
          </a:p>
        </p:txBody>
      </p:sp>
    </p:spTree>
    <p:extLst>
      <p:ext uri="{BB962C8B-B14F-4D97-AF65-F5344CB8AC3E}">
        <p14:creationId xmlns:p14="http://schemas.microsoft.com/office/powerpoint/2010/main" val="25175088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1">
            <a:extLst>
              <a:ext uri="{FF2B5EF4-FFF2-40B4-BE49-F238E27FC236}">
                <a16:creationId xmlns:a16="http://schemas.microsoft.com/office/drawing/2014/main" id="{C381F67B-0C88-4A37-9809-B378D851BA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898819"/>
              </p:ext>
            </p:extLst>
          </p:nvPr>
        </p:nvGraphicFramePr>
        <p:xfrm>
          <a:off x="38099" y="496743"/>
          <a:ext cx="9067802" cy="441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1056209236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1766503905"/>
                    </a:ext>
                  </a:extLst>
                </a:gridCol>
                <a:gridCol w="1126348">
                  <a:extLst>
                    <a:ext uri="{9D8B030D-6E8A-4147-A177-3AD203B41FA5}">
                      <a16:colId xmlns:a16="http://schemas.microsoft.com/office/drawing/2014/main" val="3479648534"/>
                    </a:ext>
                  </a:extLst>
                </a:gridCol>
                <a:gridCol w="1921654">
                  <a:extLst>
                    <a:ext uri="{9D8B030D-6E8A-4147-A177-3AD203B41FA5}">
                      <a16:colId xmlns:a16="http://schemas.microsoft.com/office/drawing/2014/main" val="367608830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Khoản</a:t>
                      </a:r>
                      <a:r>
                        <a:rPr lang="en-US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chi </a:t>
                      </a:r>
                      <a:r>
                        <a:rPr lang="en-US" sz="2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tiêu</a:t>
                      </a:r>
                      <a:endParaRPr lang="en-US" sz="2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Số</a:t>
                      </a:r>
                      <a:r>
                        <a:rPr lang="en-US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tiền</a:t>
                      </a:r>
                      <a:r>
                        <a:rPr lang="en-US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/>
                      <a:r>
                        <a:rPr lang="en-US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đồng</a:t>
                      </a:r>
                      <a:r>
                        <a:rPr lang="en-US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Tỉ</a:t>
                      </a:r>
                      <a:r>
                        <a:rPr lang="en-US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lệ</a:t>
                      </a:r>
                      <a:r>
                        <a:rPr lang="en-US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Tỉ</a:t>
                      </a:r>
                      <a:r>
                        <a:rPr lang="en-US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lệ</a:t>
                      </a:r>
                      <a:r>
                        <a:rPr lang="en-US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% </a:t>
                      </a:r>
                      <a:r>
                        <a:rPr lang="en-US" sz="2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theo</a:t>
                      </a:r>
                      <a:r>
                        <a:rPr lang="en-US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ý </a:t>
                      </a:r>
                      <a:r>
                        <a:rPr lang="en-US" sz="2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kiến</a:t>
                      </a:r>
                      <a:r>
                        <a:rPr lang="en-US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thống</a:t>
                      </a:r>
                      <a:r>
                        <a:rPr lang="en-US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nhất</a:t>
                      </a:r>
                      <a:r>
                        <a:rPr lang="en-US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của</a:t>
                      </a:r>
                      <a:r>
                        <a:rPr lang="en-US" sz="2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nhóm</a:t>
                      </a:r>
                      <a:endParaRPr lang="en-US" sz="2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en-US" sz="2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774614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tập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của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con,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dịch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vụ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y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tế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chăm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sóc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sức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khỏe</a:t>
                      </a:r>
                      <a:endParaRPr lang="en-US" sz="26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6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37516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nhu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cầu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yếu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6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73274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mua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sắm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nhân</a:t>
                      </a:r>
                      <a:endParaRPr lang="en-US" sz="26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6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9673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tiết</a:t>
                      </a:r>
                      <a:r>
                        <a:rPr lang="en-US" sz="2600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kiệm</a:t>
                      </a:r>
                      <a:endParaRPr lang="en-US" sz="26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600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8299779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5A74E3A2-241D-4FF5-B1C2-1533F35C4FD4}"/>
              </a:ext>
            </a:extLst>
          </p:cNvPr>
          <p:cNvSpPr txBox="1"/>
          <p:nvPr/>
        </p:nvSpPr>
        <p:spPr>
          <a:xfrm>
            <a:off x="3733800" y="-22925"/>
            <a:ext cx="152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BẢNG 3</a:t>
            </a:r>
          </a:p>
        </p:txBody>
      </p:sp>
      <p:pic>
        <p:nvPicPr>
          <p:cNvPr id="4" name="5 Minute Timer (Nho)">
            <a:hlinkClick r:id="" action="ppaction://media"/>
            <a:extLst>
              <a:ext uri="{FF2B5EF4-FFF2-40B4-BE49-F238E27FC236}">
                <a16:creationId xmlns:a16="http://schemas.microsoft.com/office/drawing/2014/main" id="{D9CBDD22-EB56-4361-91A1-F7405B615EA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358289" y="3898902"/>
            <a:ext cx="1794752" cy="1043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28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9ED30299-16B9-40C3-886C-D26D3668FA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256" t="-41660" r="-22977" b="41660"/>
          <a:stretch/>
        </p:blipFill>
        <p:spPr>
          <a:xfrm>
            <a:off x="180811" y="3624708"/>
            <a:ext cx="979448" cy="1324301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2F29FA4F-C814-48E1-A176-FD91444C0F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421" y="2030731"/>
            <a:ext cx="1067034" cy="886043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0F31188D-2617-4A50-B7D7-63B48748F9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113510">
            <a:off x="1175815" y="1252677"/>
            <a:ext cx="1953053" cy="971789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2467A907-6915-4330-9F22-C0F164D488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0259" y="3003629"/>
            <a:ext cx="2067378" cy="838406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id="{820459C5-55FB-403D-8275-826601681079}"/>
              </a:ext>
            </a:extLst>
          </p:cNvPr>
          <p:cNvSpPr txBox="1"/>
          <p:nvPr/>
        </p:nvSpPr>
        <p:spPr>
          <a:xfrm>
            <a:off x="1554909" y="1424865"/>
            <a:ext cx="1067755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7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7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endParaRPr lang="en-US" sz="27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7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7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7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endParaRPr lang="en-US" sz="27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2DDFC0D2-A591-469A-9396-6D9783A00476}"/>
              </a:ext>
            </a:extLst>
          </p:cNvPr>
          <p:cNvGrpSpPr/>
          <p:nvPr/>
        </p:nvGrpSpPr>
        <p:grpSpPr>
          <a:xfrm>
            <a:off x="3892562" y="2038659"/>
            <a:ext cx="507206" cy="775681"/>
            <a:chOff x="5995723" y="2676898"/>
            <a:chExt cx="676275" cy="1034240"/>
          </a:xfrm>
        </p:grpSpPr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id="{2885BFDA-33F1-44C6-9A40-DB61D2EBC5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29907" b="66355" l="35429" r="65143">
                          <a14:foregroundMark x1="42571" y1="37695" x2="47143" y2="49221"/>
                          <a14:foregroundMark x1="49714" y1="30218" x2="49429" y2="31776"/>
                          <a14:foregroundMark x1="47714" y1="30841" x2="44571" y2="33956"/>
                          <a14:foregroundMark x1="54571" y1="34891" x2="57714" y2="37695"/>
                          <a14:foregroundMark x1="58571" y1="37383" x2="58571" y2="37383"/>
                          <a14:foregroundMark x1="64286" y1="49844" x2="64286" y2="49844"/>
                          <a14:foregroundMark x1="64000" y1="44237" x2="64000" y2="44237"/>
                          <a14:foregroundMark x1="64286" y1="42991" x2="64286" y2="42991"/>
                          <a14:foregroundMark x1="65143" y1="43925" x2="65143" y2="43925"/>
                          <a14:foregroundMark x1="57143" y1="64486" x2="57143" y2="64486"/>
                          <a14:foregroundMark x1="46286" y1="64486" x2="46286" y2="64486"/>
                          <a14:foregroundMark x1="36286" y1="57321" x2="36286" y2="57321"/>
                          <a14:foregroundMark x1="35429" y1="56075" x2="35429" y2="56075"/>
                          <a14:foregroundMark x1="58000" y1="63863" x2="58000" y2="63863"/>
                          <a14:foregroundMark x1="53429" y1="65421" x2="53429" y2="65421"/>
                          <a14:foregroundMark x1="50000" y1="66355" x2="50000" y2="66355"/>
                        </a14:backgroundRemoval>
                      </a14:imgEffect>
                    </a14:imgLayer>
                  </a14:imgProps>
                </a:ext>
              </a:extLst>
            </a:blip>
            <a:srcRect l="35153" t="28127" r="32926" b="32212"/>
            <a:stretch/>
          </p:blipFill>
          <p:spPr>
            <a:xfrm>
              <a:off x="6065793" y="2676898"/>
              <a:ext cx="546100" cy="542658"/>
            </a:xfrm>
            <a:prstGeom prst="rect">
              <a:avLst/>
            </a:prstGeom>
          </p:spPr>
        </p:pic>
        <p:sp>
          <p:nvSpPr>
            <p:cNvPr id="2" name="文本框 1">
              <a:extLst>
                <a:ext uri="{FF2B5EF4-FFF2-40B4-BE49-F238E27FC236}">
                  <a16:creationId xmlns:a16="http://schemas.microsoft.com/office/drawing/2014/main" id="{0B9D2162-3EF8-49C7-9674-C68B5DD8D3FE}"/>
                </a:ext>
              </a:extLst>
            </p:cNvPr>
            <p:cNvSpPr txBox="1"/>
            <p:nvPr/>
          </p:nvSpPr>
          <p:spPr>
            <a:xfrm>
              <a:off x="5995723" y="2726254"/>
              <a:ext cx="676275" cy="9848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b="1" dirty="0">
                  <a:solidFill>
                    <a:schemeClr val="bg1"/>
                  </a:solidFill>
                  <a:latin typeface="Comic Sans MS" pitchFamily="66" charset="0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01</a:t>
              </a:r>
              <a:endParaRPr lang="zh-CN" altLang="en-US" sz="2100" b="1" dirty="0">
                <a:solidFill>
                  <a:schemeClr val="bg1"/>
                </a:solidFill>
                <a:latin typeface="Comic Sans MS" pitchFamily="66" charset="0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3893A0DF-AF0F-4E53-A621-5A6C858FF938}"/>
              </a:ext>
            </a:extLst>
          </p:cNvPr>
          <p:cNvGrpSpPr/>
          <p:nvPr/>
        </p:nvGrpSpPr>
        <p:grpSpPr>
          <a:xfrm>
            <a:off x="3892562" y="2749877"/>
            <a:ext cx="507206" cy="775681"/>
            <a:chOff x="5995723" y="2676898"/>
            <a:chExt cx="676275" cy="1034240"/>
          </a:xfrm>
        </p:grpSpPr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id="{EA13D9C0-9AB9-4219-A5AF-9B464E3C899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29907" b="66355" l="35429" r="65143">
                          <a14:foregroundMark x1="42571" y1="37695" x2="47143" y2="49221"/>
                          <a14:foregroundMark x1="49714" y1="30218" x2="49429" y2="31776"/>
                          <a14:foregroundMark x1="47714" y1="30841" x2="44571" y2="33956"/>
                          <a14:foregroundMark x1="54571" y1="34891" x2="57714" y2="37695"/>
                          <a14:foregroundMark x1="58571" y1="37383" x2="58571" y2="37383"/>
                          <a14:foregroundMark x1="64286" y1="49844" x2="64286" y2="49844"/>
                          <a14:foregroundMark x1="64000" y1="44237" x2="64000" y2="44237"/>
                          <a14:foregroundMark x1="64286" y1="42991" x2="64286" y2="42991"/>
                          <a14:foregroundMark x1="65143" y1="43925" x2="65143" y2="43925"/>
                          <a14:foregroundMark x1="57143" y1="64486" x2="57143" y2="64486"/>
                          <a14:foregroundMark x1="46286" y1="64486" x2="46286" y2="64486"/>
                          <a14:foregroundMark x1="36286" y1="57321" x2="36286" y2="57321"/>
                          <a14:foregroundMark x1="35429" y1="56075" x2="35429" y2="56075"/>
                          <a14:foregroundMark x1="58000" y1="63863" x2="58000" y2="63863"/>
                          <a14:foregroundMark x1="53429" y1="65421" x2="53429" y2="65421"/>
                          <a14:foregroundMark x1="50000" y1="66355" x2="50000" y2="66355"/>
                        </a14:backgroundRemoval>
                      </a14:imgEffect>
                    </a14:imgLayer>
                  </a14:imgProps>
                </a:ext>
              </a:extLst>
            </a:blip>
            <a:srcRect l="35153" t="28127" r="32926" b="32212"/>
            <a:stretch/>
          </p:blipFill>
          <p:spPr>
            <a:xfrm>
              <a:off x="6065793" y="2676898"/>
              <a:ext cx="546100" cy="542658"/>
            </a:xfrm>
            <a:prstGeom prst="rect">
              <a:avLst/>
            </a:prstGeom>
          </p:spPr>
        </p:pic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id="{544129BB-5493-4919-918C-3E64DFFCAD6F}"/>
                </a:ext>
              </a:extLst>
            </p:cNvPr>
            <p:cNvSpPr txBox="1"/>
            <p:nvPr/>
          </p:nvSpPr>
          <p:spPr>
            <a:xfrm>
              <a:off x="5995723" y="2726254"/>
              <a:ext cx="676275" cy="9848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b="1" dirty="0">
                  <a:solidFill>
                    <a:schemeClr val="bg1"/>
                  </a:solidFill>
                  <a:latin typeface="Comic Sans MS" pitchFamily="66" charset="0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02</a:t>
              </a:r>
              <a:endParaRPr lang="zh-CN" altLang="en-US" sz="2100" b="1" dirty="0">
                <a:solidFill>
                  <a:schemeClr val="bg1"/>
                </a:solidFill>
                <a:latin typeface="Comic Sans MS" pitchFamily="66" charset="0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14B440DF-8280-4F29-BEEA-0B52D3366850}"/>
              </a:ext>
            </a:extLst>
          </p:cNvPr>
          <p:cNvGrpSpPr/>
          <p:nvPr/>
        </p:nvGrpSpPr>
        <p:grpSpPr>
          <a:xfrm>
            <a:off x="3892562" y="3624869"/>
            <a:ext cx="507206" cy="775681"/>
            <a:chOff x="5995723" y="2676898"/>
            <a:chExt cx="676275" cy="1034240"/>
          </a:xfrm>
        </p:grpSpPr>
        <p:pic>
          <p:nvPicPr>
            <p:cNvPr id="39" name="图片 38">
              <a:extLst>
                <a:ext uri="{FF2B5EF4-FFF2-40B4-BE49-F238E27FC236}">
                  <a16:creationId xmlns:a16="http://schemas.microsoft.com/office/drawing/2014/main" id="{B814FC07-19B1-451C-83CC-AE9698D9BB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29907" b="66355" l="35429" r="65143">
                          <a14:foregroundMark x1="42571" y1="37695" x2="47143" y2="49221"/>
                          <a14:foregroundMark x1="49714" y1="30218" x2="49429" y2="31776"/>
                          <a14:foregroundMark x1="47714" y1="30841" x2="44571" y2="33956"/>
                          <a14:foregroundMark x1="54571" y1="34891" x2="57714" y2="37695"/>
                          <a14:foregroundMark x1="58571" y1="37383" x2="58571" y2="37383"/>
                          <a14:foregroundMark x1="64286" y1="49844" x2="64286" y2="49844"/>
                          <a14:foregroundMark x1="64000" y1="44237" x2="64000" y2="44237"/>
                          <a14:foregroundMark x1="64286" y1="42991" x2="64286" y2="42991"/>
                          <a14:foregroundMark x1="65143" y1="43925" x2="65143" y2="43925"/>
                          <a14:foregroundMark x1="57143" y1="64486" x2="57143" y2="64486"/>
                          <a14:foregroundMark x1="46286" y1="64486" x2="46286" y2="64486"/>
                          <a14:foregroundMark x1="36286" y1="57321" x2="36286" y2="57321"/>
                          <a14:foregroundMark x1="35429" y1="56075" x2="35429" y2="56075"/>
                          <a14:foregroundMark x1="58000" y1="63863" x2="58000" y2="63863"/>
                          <a14:foregroundMark x1="53429" y1="65421" x2="53429" y2="65421"/>
                          <a14:foregroundMark x1="50000" y1="66355" x2="50000" y2="66355"/>
                        </a14:backgroundRemoval>
                      </a14:imgEffect>
                    </a14:imgLayer>
                  </a14:imgProps>
                </a:ext>
              </a:extLst>
            </a:blip>
            <a:srcRect l="35153" t="28127" r="32926" b="32212"/>
            <a:stretch/>
          </p:blipFill>
          <p:spPr>
            <a:xfrm>
              <a:off x="6065793" y="2676898"/>
              <a:ext cx="546100" cy="542658"/>
            </a:xfrm>
            <a:prstGeom prst="rect">
              <a:avLst/>
            </a:prstGeom>
          </p:spPr>
        </p:pic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id="{09CFBC5A-C5C6-4ECC-B43B-409C24DF0BE9}"/>
                </a:ext>
              </a:extLst>
            </p:cNvPr>
            <p:cNvSpPr txBox="1"/>
            <p:nvPr/>
          </p:nvSpPr>
          <p:spPr>
            <a:xfrm>
              <a:off x="5995723" y="2726254"/>
              <a:ext cx="676275" cy="9848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b="1" dirty="0">
                  <a:solidFill>
                    <a:schemeClr val="bg1"/>
                  </a:solidFill>
                  <a:latin typeface="Comic Sans MS" pitchFamily="66" charset="0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03</a:t>
              </a:r>
              <a:endParaRPr lang="zh-CN" altLang="en-US" sz="2100" b="1" dirty="0">
                <a:solidFill>
                  <a:schemeClr val="bg1"/>
                </a:solidFill>
                <a:latin typeface="Comic Sans MS" pitchFamily="66" charset="0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4452320" y="2101357"/>
            <a:ext cx="113043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Ý </a:t>
            </a:r>
            <a:r>
              <a:rPr lang="en-US" sz="2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tưởng</a:t>
            </a:r>
            <a:endParaRPr lang="en-US" sz="21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452321" y="2815920"/>
            <a:ext cx="396010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389799" y="3629776"/>
            <a:ext cx="365753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r>
              <a:rPr lang="en-US" sz="2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endParaRPr lang="en-US" sz="21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6" name="Picture 35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800" y="102915"/>
            <a:ext cx="2254426" cy="2254426"/>
          </a:xfrm>
          <a:prstGeom prst="rect">
            <a:avLst/>
          </a:prstGeom>
        </p:spPr>
      </p:pic>
      <p:grpSp>
        <p:nvGrpSpPr>
          <p:cNvPr id="22" name="组合 2">
            <a:extLst>
              <a:ext uri="{FF2B5EF4-FFF2-40B4-BE49-F238E27FC236}">
                <a16:creationId xmlns:a16="http://schemas.microsoft.com/office/drawing/2014/main" id="{52E2AD58-EC3D-45F0-A8C3-44EE6565EFA9}"/>
              </a:ext>
            </a:extLst>
          </p:cNvPr>
          <p:cNvGrpSpPr/>
          <p:nvPr/>
        </p:nvGrpSpPr>
        <p:grpSpPr>
          <a:xfrm>
            <a:off x="3847483" y="1281078"/>
            <a:ext cx="507206" cy="775681"/>
            <a:chOff x="5995723" y="2676898"/>
            <a:chExt cx="676275" cy="1034240"/>
          </a:xfrm>
        </p:grpSpPr>
        <p:pic>
          <p:nvPicPr>
            <p:cNvPr id="23" name="图片 29">
              <a:extLst>
                <a:ext uri="{FF2B5EF4-FFF2-40B4-BE49-F238E27FC236}">
                  <a16:creationId xmlns:a16="http://schemas.microsoft.com/office/drawing/2014/main" id="{92036E86-D5EC-4D62-98DF-06921D8A91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29907" b="66355" l="35429" r="65143">
                          <a14:foregroundMark x1="42571" y1="37695" x2="47143" y2="49221"/>
                          <a14:foregroundMark x1="49714" y1="30218" x2="49429" y2="31776"/>
                          <a14:foregroundMark x1="47714" y1="30841" x2="44571" y2="33956"/>
                          <a14:foregroundMark x1="54571" y1="34891" x2="57714" y2="37695"/>
                          <a14:foregroundMark x1="58571" y1="37383" x2="58571" y2="37383"/>
                          <a14:foregroundMark x1="64286" y1="49844" x2="64286" y2="49844"/>
                          <a14:foregroundMark x1="64000" y1="44237" x2="64000" y2="44237"/>
                          <a14:foregroundMark x1="64286" y1="42991" x2="64286" y2="42991"/>
                          <a14:foregroundMark x1="65143" y1="43925" x2="65143" y2="43925"/>
                          <a14:foregroundMark x1="57143" y1="64486" x2="57143" y2="64486"/>
                          <a14:foregroundMark x1="46286" y1="64486" x2="46286" y2="64486"/>
                          <a14:foregroundMark x1="36286" y1="57321" x2="36286" y2="57321"/>
                          <a14:foregroundMark x1="35429" y1="56075" x2="35429" y2="56075"/>
                          <a14:foregroundMark x1="58000" y1="63863" x2="58000" y2="63863"/>
                          <a14:foregroundMark x1="53429" y1="65421" x2="53429" y2="65421"/>
                          <a14:foregroundMark x1="50000" y1="66355" x2="50000" y2="66355"/>
                        </a14:backgroundRemoval>
                      </a14:imgEffect>
                    </a14:imgLayer>
                  </a14:imgProps>
                </a:ext>
              </a:extLst>
            </a:blip>
            <a:srcRect l="35153" t="28127" r="32926" b="32212"/>
            <a:stretch/>
          </p:blipFill>
          <p:spPr>
            <a:xfrm>
              <a:off x="6065793" y="2676898"/>
              <a:ext cx="546100" cy="542658"/>
            </a:xfrm>
            <a:prstGeom prst="rect">
              <a:avLst/>
            </a:prstGeom>
          </p:spPr>
        </p:pic>
        <p:sp>
          <p:nvSpPr>
            <p:cNvPr id="25" name="文本框 1">
              <a:extLst>
                <a:ext uri="{FF2B5EF4-FFF2-40B4-BE49-F238E27FC236}">
                  <a16:creationId xmlns:a16="http://schemas.microsoft.com/office/drawing/2014/main" id="{16013836-F1D2-4C70-898D-E89C21928BF8}"/>
                </a:ext>
              </a:extLst>
            </p:cNvPr>
            <p:cNvSpPr txBox="1"/>
            <p:nvPr/>
          </p:nvSpPr>
          <p:spPr>
            <a:xfrm>
              <a:off x="5995723" y="2726254"/>
              <a:ext cx="676275" cy="9848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b="1" dirty="0">
                  <a:solidFill>
                    <a:schemeClr val="bg1"/>
                  </a:solidFill>
                  <a:latin typeface="Comic Sans MS" pitchFamily="66" charset="0"/>
                  <a:ea typeface="汉仪夏日体W" panose="00020600040101010101" pitchFamily="18" charset="-122"/>
                  <a:cs typeface="YF补 汉仪夏日体+黑白emoji" panose="020B0604000101010104" pitchFamily="34" charset="-128"/>
                  <a:sym typeface="HYXiaRiTiW" panose="00020600040101010101" pitchFamily="18" charset="-122"/>
                </a:rPr>
                <a:t>01</a:t>
              </a:r>
              <a:endParaRPr lang="zh-CN" altLang="en-US" sz="2100" b="1" dirty="0">
                <a:solidFill>
                  <a:schemeClr val="bg1"/>
                </a:solidFill>
                <a:latin typeface="Comic Sans MS" pitchFamily="66" charset="0"/>
                <a:ea typeface="汉仪夏日体W" panose="00020600040101010101" pitchFamily="18" charset="-122"/>
                <a:cs typeface="YF补 汉仪夏日体+黑白emoji" panose="020B0604000101010104" pitchFamily="34" charset="-128"/>
                <a:sym typeface="HYXiaRiTiW" panose="00020600040101010101" pitchFamily="18" charset="-122"/>
              </a:endParaRPr>
            </a:p>
          </p:txBody>
        </p: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CD54542F-88AA-4F12-A511-3DE11996F64D}"/>
              </a:ext>
            </a:extLst>
          </p:cNvPr>
          <p:cNvSpPr txBox="1"/>
          <p:nvPr/>
        </p:nvSpPr>
        <p:spPr>
          <a:xfrm>
            <a:off x="4423906" y="1254171"/>
            <a:ext cx="199445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HĐN</a:t>
            </a:r>
          </a:p>
        </p:txBody>
      </p:sp>
    </p:spTree>
    <p:extLst>
      <p:ext uri="{BB962C8B-B14F-4D97-AF65-F5344CB8AC3E}">
        <p14:creationId xmlns:p14="http://schemas.microsoft.com/office/powerpoint/2010/main" val="311337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50"/>
                            </p:stCondLst>
                            <p:childTnLst>
                              <p:par>
                                <p:cTn id="3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650"/>
                            </p:stCondLst>
                            <p:childTnLst>
                              <p:par>
                                <p:cTn id="8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5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4" grpId="0"/>
      <p:bldP spid="46" grpId="0"/>
      <p:bldP spid="47" grpId="0"/>
      <p:bldP spid="2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E9FA986-3EE5-4C46-96EA-8559E338F40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27</a:t>
            </a:fld>
            <a:endParaRPr lang="en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C98E4DF-F282-451F-85F5-ED04C7683D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8658013"/>
              </p:ext>
            </p:extLst>
          </p:nvPr>
        </p:nvGraphicFramePr>
        <p:xfrm>
          <a:off x="324464" y="398206"/>
          <a:ext cx="8495072" cy="45357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55820">
                  <a:extLst>
                    <a:ext uri="{9D8B030D-6E8A-4147-A177-3AD203B41FA5}">
                      <a16:colId xmlns:a16="http://schemas.microsoft.com/office/drawing/2014/main" val="310821576"/>
                    </a:ext>
                  </a:extLst>
                </a:gridCol>
                <a:gridCol w="4598493">
                  <a:extLst>
                    <a:ext uri="{9D8B030D-6E8A-4147-A177-3AD203B41FA5}">
                      <a16:colId xmlns:a16="http://schemas.microsoft.com/office/drawing/2014/main" val="1684040965"/>
                    </a:ext>
                  </a:extLst>
                </a:gridCol>
                <a:gridCol w="696862">
                  <a:extLst>
                    <a:ext uri="{9D8B030D-6E8A-4147-A177-3AD203B41FA5}">
                      <a16:colId xmlns:a16="http://schemas.microsoft.com/office/drawing/2014/main" val="3974066577"/>
                    </a:ext>
                  </a:extLst>
                </a:gridCol>
                <a:gridCol w="943897">
                  <a:extLst>
                    <a:ext uri="{9D8B030D-6E8A-4147-A177-3AD203B41FA5}">
                      <a16:colId xmlns:a16="http://schemas.microsoft.com/office/drawing/2014/main" val="1768600847"/>
                    </a:ext>
                  </a:extLst>
                </a:gridCol>
              </a:tblGrid>
              <a:tr h="343330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Mục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đánh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giá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Tiêu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chí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9601124"/>
                  </a:ext>
                </a:extLst>
              </a:tr>
              <a:tr h="6866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 tiết</a:t>
                      </a:r>
                      <a:endParaRPr lang="en-US" sz="18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Điểm tối đa</a:t>
                      </a:r>
                      <a:endParaRPr lang="en-US" sz="18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Kết quả</a:t>
                      </a:r>
                      <a:endParaRPr lang="en-US" sz="18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6718875"/>
                  </a:ext>
                </a:extLst>
              </a:tr>
              <a:tr h="686659"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1.Đánh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giá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quá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trình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hoạt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của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nhóm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Điểm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tối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4,5)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Sự tham gia của các thành viên: tham gia đầy đủ</a:t>
                      </a:r>
                      <a:endParaRPr lang="en-US" sz="18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770799"/>
                  </a:ext>
                </a:extLst>
              </a:tr>
              <a:tr h="6866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Sự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hợp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tác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của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thanh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viên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thần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hợp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tác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tốt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3256889"/>
                  </a:ext>
                </a:extLst>
              </a:tr>
              <a:tr h="3874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Sự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sắp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xếp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gian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hoạt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nhanh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hợp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lí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3172084"/>
                  </a:ext>
                </a:extLst>
              </a:tr>
              <a:tr h="343330"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Đánh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giá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bài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thuyết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trình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kế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hoạch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của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nhóm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Điểm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tối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5,5)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Ý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tưởng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hút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sáng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khả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8039106"/>
                  </a:ext>
                </a:extLst>
              </a:tr>
              <a:tr h="6866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Nội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dung: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kế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hoạch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rõ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ràng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chi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tiết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cụ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thể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tính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toán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chính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xác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2063804"/>
                  </a:ext>
                </a:extLst>
              </a:tr>
              <a:tr h="3874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Trình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bày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mạch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lạc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cuốn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hút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thuyết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phục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224479"/>
                  </a:ext>
                </a:extLst>
              </a:tr>
              <a:tr h="327528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TỔNG ĐIỂM </a:t>
                      </a:r>
                      <a:endParaRPr lang="en-US" sz="18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6613543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254D39BD-DEA3-47B0-AD9D-F38BC9361531}"/>
              </a:ext>
            </a:extLst>
          </p:cNvPr>
          <p:cNvSpPr/>
          <p:nvPr/>
        </p:nvSpPr>
        <p:spPr>
          <a:xfrm>
            <a:off x="1767534" y="261"/>
            <a:ext cx="5144358" cy="4210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US" sz="21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PHIẾU ĐÁNH GIÁ HOẠT ĐỘNG NHÓM</a:t>
            </a:r>
            <a:endParaRPr lang="en-US" sz="21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265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/>
          <p:cNvSpPr/>
          <p:nvPr/>
        </p:nvSpPr>
        <p:spPr>
          <a:xfrm>
            <a:off x="609600" y="514350"/>
            <a:ext cx="3235960" cy="318516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pic>
        <p:nvPicPr>
          <p:cNvPr id="4" name="Hình ảnh 3" descr="Ảnh có chứa văn bản, đồ chơi, đồ họa véc-tơ, danh thiếp&#10;&#10;Mô tả được tạo tự độ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25" y="2676087"/>
            <a:ext cx="2320220" cy="2234972"/>
          </a:xfrm>
          <a:prstGeom prst="rect">
            <a:avLst/>
          </a:prstGeom>
        </p:spPr>
      </p:pic>
      <p:sp>
        <p:nvSpPr>
          <p:cNvPr id="2" name="TextBox 10"/>
          <p:cNvSpPr txBox="1"/>
          <p:nvPr/>
        </p:nvSpPr>
        <p:spPr>
          <a:xfrm>
            <a:off x="4075090" y="1815147"/>
            <a:ext cx="2438400" cy="5835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VẬN DỤNG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71B8E98-2E47-47DA-A712-9D0A3062B41E}"/>
              </a:ext>
            </a:extLst>
          </p:cNvPr>
          <p:cNvSpPr/>
          <p:nvPr/>
        </p:nvSpPr>
        <p:spPr>
          <a:xfrm>
            <a:off x="10332" y="335544"/>
            <a:ext cx="9073008" cy="6227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Vận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dụng</a:t>
            </a:r>
            <a:endParaRPr lang="en-US" sz="32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3F6C570-85F1-4ADF-8C5B-14EEBBB9EE1A}"/>
              </a:ext>
            </a:extLst>
          </p:cNvPr>
          <p:cNvSpPr/>
          <p:nvPr/>
        </p:nvSpPr>
        <p:spPr>
          <a:xfrm>
            <a:off x="1295400" y="971550"/>
            <a:ext cx="7162800" cy="346984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HĐ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internet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thêm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5 Minute Timer (Nho)">
            <a:hlinkClick r:id="" action="ppaction://media"/>
            <a:extLst>
              <a:ext uri="{FF2B5EF4-FFF2-40B4-BE49-F238E27FC236}">
                <a16:creationId xmlns:a16="http://schemas.microsoft.com/office/drawing/2014/main" id="{A9686D43-4151-4594-A1A7-D4CDFCC7421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248400" y="3181350"/>
            <a:ext cx="1794752" cy="10435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051CCF-9637-4F0D-8EF5-D9064063B277}"/>
              </a:ext>
            </a:extLst>
          </p:cNvPr>
          <p:cNvSpPr txBox="1"/>
          <p:nvPr/>
        </p:nvSpPr>
        <p:spPr>
          <a:xfrm>
            <a:off x="-685800" y="15498"/>
            <a:ext cx="84439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CHỦ ĐỀ 1. QUẢN LÍ TÀI CHÍNH CÁ NHÂN</a:t>
            </a:r>
          </a:p>
        </p:txBody>
      </p:sp>
    </p:spTree>
    <p:extLst>
      <p:ext uri="{BB962C8B-B14F-4D97-AF65-F5344CB8AC3E}">
        <p14:creationId xmlns:p14="http://schemas.microsoft.com/office/powerpoint/2010/main" val="11816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CA255EAA-791E-495B-97B9-B5304BB0B857}"/>
              </a:ext>
            </a:extLst>
          </p:cNvPr>
          <p:cNvGrpSpPr/>
          <p:nvPr/>
        </p:nvGrpSpPr>
        <p:grpSpPr>
          <a:xfrm>
            <a:off x="36951" y="681281"/>
            <a:ext cx="4170277" cy="4302041"/>
            <a:chOff x="128078" y="775417"/>
            <a:chExt cx="3364032" cy="3701727"/>
          </a:xfrm>
        </p:grpSpPr>
        <p:sp>
          <p:nvSpPr>
            <p:cNvPr id="12" name="矩形 26">
              <a:extLst>
                <a:ext uri="{FF2B5EF4-FFF2-40B4-BE49-F238E27FC236}">
                  <a16:creationId xmlns:a16="http://schemas.microsoft.com/office/drawing/2014/main" id="{67904B0E-BB39-42B1-89AC-15DDF8BAE71B}"/>
                </a:ext>
              </a:extLst>
            </p:cNvPr>
            <p:cNvSpPr/>
            <p:nvPr/>
          </p:nvSpPr>
          <p:spPr>
            <a:xfrm>
              <a:off x="181761" y="1181336"/>
              <a:ext cx="3310349" cy="297772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6350"/>
            </a:bodyPr>
            <a:lstStyle/>
            <a:p>
              <a:pPr marL="285750" indent="-285750">
                <a:buFont typeface="Wingdings" panose="05000000000000000000" pitchFamily="2" charset="2"/>
                <a:buChar char="v"/>
              </a:pP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Quy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tắc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quản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lí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tài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chính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50 / 30 / 20</a:t>
              </a:r>
            </a:p>
            <a:p>
              <a:pPr marL="285750" indent="-285750">
                <a:buFont typeface="Wingdings" panose="05000000000000000000" pitchFamily="2" charset="2"/>
                <a:buChar char="ü"/>
              </a:pP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Dùng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50 %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thu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nhập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cho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các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nhu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cầu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thiết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yếu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Wingdings" panose="05000000000000000000" pitchFamily="2" charset="2"/>
                <a:buChar char="ü"/>
              </a:pP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Để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lại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30 %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thu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nhập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cho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sở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thích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cá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nhân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Wingdings" panose="05000000000000000000" pitchFamily="2" charset="2"/>
                <a:buChar char="ü"/>
              </a:pP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Cam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kết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dùng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20%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còn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lại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để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tiết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kiệm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hoặc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trả</a:t>
              </a:r>
              <a:r>
                <a:rPr 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nợ</a:t>
              </a:r>
              <a:endPara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just">
                <a:lnSpc>
                  <a:spcPct val="120000"/>
                </a:lnSpc>
              </a:pPr>
              <a:endParaRPr lang="zh-CN" altLang="en-US" sz="2400" dirty="0">
                <a:solidFill>
                  <a:srgbClr val="002060"/>
                </a:solidFill>
              </a:endParaRPr>
            </a:p>
          </p:txBody>
        </p:sp>
        <p:sp>
          <p:nvSpPr>
            <p:cNvPr id="13" name="矩形: 圆角 4">
              <a:extLst>
                <a:ext uri="{FF2B5EF4-FFF2-40B4-BE49-F238E27FC236}">
                  <a16:creationId xmlns:a16="http://schemas.microsoft.com/office/drawing/2014/main" id="{AF9B4154-7D86-4943-A9B2-CB2E06646F3F}"/>
                </a:ext>
              </a:extLst>
            </p:cNvPr>
            <p:cNvSpPr/>
            <p:nvPr/>
          </p:nvSpPr>
          <p:spPr>
            <a:xfrm>
              <a:off x="128078" y="775417"/>
              <a:ext cx="3316007" cy="3701727"/>
            </a:xfrm>
            <a:prstGeom prst="roundRect">
              <a:avLst/>
            </a:prstGeom>
            <a:noFill/>
            <a:ln w="19050">
              <a:solidFill>
                <a:srgbClr val="FFC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85A9C948-753D-4529-A5FC-DEFF687063D8}"/>
              </a:ext>
            </a:extLst>
          </p:cNvPr>
          <p:cNvSpPr/>
          <p:nvPr/>
        </p:nvSpPr>
        <p:spPr>
          <a:xfrm>
            <a:off x="990600" y="66584"/>
            <a:ext cx="7697941" cy="9637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8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8336E39-38F9-4961-B41B-1F57244FEB02}"/>
              </a:ext>
            </a:extLst>
          </p:cNvPr>
          <p:cNvGrpSpPr/>
          <p:nvPr/>
        </p:nvGrpSpPr>
        <p:grpSpPr>
          <a:xfrm>
            <a:off x="4147693" y="438150"/>
            <a:ext cx="4996307" cy="4530642"/>
            <a:chOff x="3596630" y="745795"/>
            <a:chExt cx="3308734" cy="1559801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62A2928E-1787-4C85-9931-5921DCA03321}"/>
                </a:ext>
              </a:extLst>
            </p:cNvPr>
            <p:cNvGrpSpPr/>
            <p:nvPr/>
          </p:nvGrpSpPr>
          <p:grpSpPr>
            <a:xfrm>
              <a:off x="3596631" y="745795"/>
              <a:ext cx="3308733" cy="1559801"/>
              <a:chOff x="3924300" y="683708"/>
              <a:chExt cx="3308733" cy="1559801"/>
            </a:xfrm>
          </p:grpSpPr>
          <p:sp>
            <p:nvSpPr>
              <p:cNvPr id="27" name="矩形 27">
                <a:extLst>
                  <a:ext uri="{FF2B5EF4-FFF2-40B4-BE49-F238E27FC236}">
                    <a16:creationId xmlns:a16="http://schemas.microsoft.com/office/drawing/2014/main" id="{9FE841B3-C39D-4BDD-8D9F-077BC134A69B}"/>
                  </a:ext>
                </a:extLst>
              </p:cNvPr>
              <p:cNvSpPr/>
              <p:nvPr/>
            </p:nvSpPr>
            <p:spPr>
              <a:xfrm>
                <a:off x="4144713" y="683708"/>
                <a:ext cx="2848699" cy="535531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6350"/>
              </a:bodyPr>
              <a:lstStyle/>
              <a:p>
                <a:pPr algn="just">
                  <a:lnSpc>
                    <a:spcPct val="120000"/>
                  </a:lnSpc>
                </a:pPr>
                <a:endParaRPr lang="zh-CN" altLang="en-US" sz="24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8" name="矩形: 圆角 21">
                <a:extLst>
                  <a:ext uri="{FF2B5EF4-FFF2-40B4-BE49-F238E27FC236}">
                    <a16:creationId xmlns:a16="http://schemas.microsoft.com/office/drawing/2014/main" id="{CCCD01F7-4456-482E-9957-61347FF3FFED}"/>
                  </a:ext>
                </a:extLst>
              </p:cNvPr>
              <p:cNvSpPr/>
              <p:nvPr/>
            </p:nvSpPr>
            <p:spPr>
              <a:xfrm>
                <a:off x="3924300" y="760562"/>
                <a:ext cx="3308733" cy="1482947"/>
              </a:xfrm>
              <a:prstGeom prst="roundRect">
                <a:avLst/>
              </a:prstGeom>
              <a:noFill/>
              <a:ln w="19050">
                <a:solidFill>
                  <a:srgbClr val="FF505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</p:grp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4FC72F4-CDCC-42C2-A2C0-8E4C07592D8E}"/>
                </a:ext>
              </a:extLst>
            </p:cNvPr>
            <p:cNvSpPr/>
            <p:nvPr/>
          </p:nvSpPr>
          <p:spPr>
            <a:xfrm>
              <a:off x="3596630" y="821163"/>
              <a:ext cx="3308733" cy="2486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lvl="0" indent="-342900" algn="l">
                <a:buFont typeface="Arial" panose="020B0604020202020204" pitchFamily="34" charset="0"/>
                <a:buChar char="•"/>
              </a:pPr>
              <a:endPara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B9F67B3B-31BF-49AB-8AD6-D648DAEA10C4}"/>
              </a:ext>
            </a:extLst>
          </p:cNvPr>
          <p:cNvSpPr txBox="1"/>
          <p:nvPr/>
        </p:nvSpPr>
        <p:spPr>
          <a:xfrm>
            <a:off x="4273777" y="917438"/>
            <a:ext cx="502831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chiếc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lọ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Lọ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 Chi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55%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Lọ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kiệm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10%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Lọ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3: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10%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Lọ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4: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thụ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10%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Lọ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5: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Quỹ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10%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Lọ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6: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Quỹ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thiện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5%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nhập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608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01B18936-0CB9-4720-B339-BFB8CD1A2D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508" y="438150"/>
            <a:ext cx="6968208" cy="4558309"/>
          </a:xfrm>
          <a:prstGeom prst="rect">
            <a:avLst/>
          </a:prstGeom>
        </p:spPr>
      </p:pic>
      <p:pic>
        <p:nvPicPr>
          <p:cNvPr id="4" name="图片 2">
            <a:extLst>
              <a:ext uri="{FF2B5EF4-FFF2-40B4-BE49-F238E27FC236}">
                <a16:creationId xmlns:a16="http://schemas.microsoft.com/office/drawing/2014/main" id="{39DEBE26-0E12-413C-8A15-751105A6D14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7" r="6732" b="25294"/>
          <a:stretch/>
        </p:blipFill>
        <p:spPr>
          <a:xfrm>
            <a:off x="-118872" y="-47882"/>
            <a:ext cx="3794760" cy="18035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5B2221D-FC9E-4719-970D-83242479A11D}"/>
              </a:ext>
            </a:extLst>
          </p:cNvPr>
          <p:cNvSpPr txBox="1"/>
          <p:nvPr/>
        </p:nvSpPr>
        <p:spPr>
          <a:xfrm>
            <a:off x="185131" y="853882"/>
            <a:ext cx="292259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vi-VN" sz="27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ướng</a:t>
            </a:r>
            <a:r>
              <a:rPr lang="en-US" sz="27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7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7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endParaRPr lang="en-US" sz="27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97B89D-6AA8-4FB2-87E8-9E68E2CD7917}"/>
              </a:ext>
            </a:extLst>
          </p:cNvPr>
          <p:cNvSpPr txBox="1"/>
          <p:nvPr/>
        </p:nvSpPr>
        <p:spPr>
          <a:xfrm>
            <a:off x="2819400" y="1962150"/>
            <a:ext cx="5257800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ngân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góp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ngân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doanh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web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endParaRPr lang="en-US" sz="21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4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ủ đề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1916</TotalTime>
  <Words>1768</Words>
  <Application>Microsoft Office PowerPoint</Application>
  <PresentationFormat>On-screen Show (16:9)</PresentationFormat>
  <Paragraphs>199</Paragraphs>
  <Slides>31</Slides>
  <Notes>7</Notes>
  <HiddenSlides>0</HiddenSlides>
  <MMClips>4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41" baseType="lpstr">
      <vt:lpstr>Arial</vt:lpstr>
      <vt:lpstr>Calibri</vt:lpstr>
      <vt:lpstr>Calibri Light</vt:lpstr>
      <vt:lpstr>Comic Sans MS</vt:lpstr>
      <vt:lpstr>Symbol</vt:lpstr>
      <vt:lpstr>Times New Roman</vt:lpstr>
      <vt:lpstr>Wingdings</vt:lpstr>
      <vt:lpstr>思源黑体 Heavy</vt:lpstr>
      <vt:lpstr>Office Theme</vt:lpstr>
      <vt:lpstr>Chủ đề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Bản trình bày PowerPoint</dc:title>
  <dc:creator>Thuan Nguyen Thi My</dc:creator>
  <cp:lastModifiedBy>Nguyễn Vân</cp:lastModifiedBy>
  <cp:revision>307</cp:revision>
  <dcterms:created xsi:type="dcterms:W3CDTF">2021-07-22T17:31:00Z</dcterms:created>
  <dcterms:modified xsi:type="dcterms:W3CDTF">2023-08-03T00:27:05Z</dcterms:modified>
</cp:coreProperties>
</file>