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omments/comment4.xml" ContentType="application/vnd.openxmlformats-officedocument.presentationml.comments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21"/>
  </p:notesMasterIdLst>
  <p:sldIdLst>
    <p:sldId id="570" r:id="rId2"/>
    <p:sldId id="571" r:id="rId3"/>
    <p:sldId id="572" r:id="rId4"/>
    <p:sldId id="591" r:id="rId5"/>
    <p:sldId id="259" r:id="rId6"/>
    <p:sldId id="575" r:id="rId7"/>
    <p:sldId id="258" r:id="rId8"/>
    <p:sldId id="573" r:id="rId9"/>
    <p:sldId id="574" r:id="rId10"/>
    <p:sldId id="576" r:id="rId11"/>
    <p:sldId id="582" r:id="rId12"/>
    <p:sldId id="583" r:id="rId13"/>
    <p:sldId id="584" r:id="rId14"/>
    <p:sldId id="585" r:id="rId15"/>
    <p:sldId id="600" r:id="rId16"/>
    <p:sldId id="587" r:id="rId17"/>
    <p:sldId id="588" r:id="rId18"/>
    <p:sldId id="589" r:id="rId19"/>
    <p:sldId id="590" r:id="rId2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omic Sans MS" panose="030F0702030302020204" pitchFamily="66" charset="0"/>
      <p:regular r:id="rId26"/>
      <p:bold r:id="rId27"/>
      <p:italic r:id="rId28"/>
      <p:boldItalic r:id="rId29"/>
    </p:embeddedFont>
    <p:embeddedFont>
      <p:font typeface="Nixie One" panose="020B0604020202020204" charset="0"/>
      <p:regular r:id="rId30"/>
    </p:embeddedFont>
    <p:embeddedFont>
      <p:font typeface="Varela Round" panose="00000500000000000000" pitchFamily="2" charset="-79"/>
      <p:regular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c" initials="p" lastIdx="2" clrIdx="0">
    <p:extLst>
      <p:ext uri="{19B8F6BF-5375-455C-9EA6-DF929625EA0E}">
        <p15:presenceInfo xmlns:p15="http://schemas.microsoft.com/office/powerpoint/2012/main" userId="e06d5433bda6af4b" providerId="Windows Live"/>
      </p:ext>
    </p:extLst>
  </p:cmAuthor>
  <p:cmAuthor id="2" name="Windows User" initials="WU" lastIdx="1" clrIdx="1"/>
  <p:cmAuthor id="3" name="Ngo" initials="N" lastIdx="1" clrIdx="2">
    <p:extLst>
      <p:ext uri="{19B8F6BF-5375-455C-9EA6-DF929625EA0E}">
        <p15:presenceInfo xmlns:p15="http://schemas.microsoft.com/office/powerpoint/2012/main" userId="Ngo" providerId="None"/>
      </p:ext>
    </p:extLst>
  </p:cmAuthor>
  <p:cmAuthor id="4" name="PC" initials="P" lastIdx="6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2B7CB"/>
    <a:srgbClr val="7AC460"/>
    <a:srgbClr val="C4D422"/>
    <a:srgbClr val="EF62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02C48BC-168C-4209-99A1-C06FE84936F9}">
  <a:tblStyle styleId="{802C48BC-168C-4209-99A1-C06FE84936F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9E6147D-954D-4BDC-9086-77EEDD9CF803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72" y="-4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23-07-12T17:27:33.288" idx="4">
    <p:pos x="10" y="10"/>
    <p:text>Chưa có tên bài, tiết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23-07-12T17:32:38.717" idx="6">
    <p:pos x="10" y="10"/>
    <p:text>Chưa có slide mục tiêu bài học</p:tex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23-07-12T17:21:41.146" idx="1">
    <p:pos x="5064" y="2663"/>
    <p:text>Sai Font chữ</p:tex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23-07-12T17:29:25.223" idx="5">
    <p:pos x="10" y="10"/>
    <p:text>Nên có câu hỏi dẫn dắt để chốt lại kiến thức bằng bản đồ tư duy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9691384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110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97F697-5284-4A62-9B07-370CE14EBE5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13176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74519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617208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447667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g35ed75ccf_0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0" name="Google Shape;420;g35ed75ccf_0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757760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008264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838761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"/>
          <p:cNvSpPr/>
          <p:nvPr/>
        </p:nvSpPr>
        <p:spPr>
          <a:xfrm>
            <a:off x="3058200" y="-295450"/>
            <a:ext cx="3027600" cy="3027900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ctrTitle"/>
          </p:nvPr>
        </p:nvSpPr>
        <p:spPr>
          <a:xfrm>
            <a:off x="1773750" y="2421550"/>
            <a:ext cx="55965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subTitle" idx="1"/>
          </p:nvPr>
        </p:nvSpPr>
        <p:spPr>
          <a:xfrm>
            <a:off x="1773750" y="3449654"/>
            <a:ext cx="55965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None/>
              <a:defRPr b="1">
                <a:solidFill>
                  <a:srgbClr val="A1BECC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3000"/>
              <a:buNone/>
              <a:defRPr sz="3000" b="1">
                <a:solidFill>
                  <a:srgbClr val="A1BECC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"/>
          <p:cNvSpPr/>
          <p:nvPr/>
        </p:nvSpPr>
        <p:spPr>
          <a:xfrm>
            <a:off x="1414538" y="3988225"/>
            <a:ext cx="206100" cy="2061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3"/>
          <p:cNvSpPr/>
          <p:nvPr/>
        </p:nvSpPr>
        <p:spPr>
          <a:xfrm>
            <a:off x="7630150" y="2469625"/>
            <a:ext cx="2347200" cy="2347200"/>
          </a:xfrm>
          <a:prstGeom prst="donut">
            <a:avLst>
              <a:gd name="adj" fmla="val 29778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3"/>
          <p:cNvSpPr/>
          <p:nvPr/>
        </p:nvSpPr>
        <p:spPr>
          <a:xfrm>
            <a:off x="376550" y="1139200"/>
            <a:ext cx="978600" cy="9786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3"/>
          <p:cNvSpPr/>
          <p:nvPr/>
        </p:nvSpPr>
        <p:spPr>
          <a:xfrm>
            <a:off x="7240275" y="4662700"/>
            <a:ext cx="657600" cy="6576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3"/>
          <p:cNvSpPr/>
          <p:nvPr/>
        </p:nvSpPr>
        <p:spPr>
          <a:xfrm>
            <a:off x="231175" y="-571700"/>
            <a:ext cx="2284200" cy="2284200"/>
          </a:xfrm>
          <a:prstGeom prst="donut">
            <a:avLst>
              <a:gd name="adj" fmla="val 11909"/>
            </a:avLst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3"/>
          <p:cNvSpPr/>
          <p:nvPr/>
        </p:nvSpPr>
        <p:spPr>
          <a:xfrm>
            <a:off x="7507625" y="917475"/>
            <a:ext cx="657600" cy="6576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3"/>
          <p:cNvSpPr/>
          <p:nvPr/>
        </p:nvSpPr>
        <p:spPr>
          <a:xfrm>
            <a:off x="8065925" y="-295450"/>
            <a:ext cx="1207800" cy="1207800"/>
          </a:xfrm>
          <a:prstGeom prst="donut">
            <a:avLst>
              <a:gd name="adj" fmla="val 42915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3"/>
          <p:cNvSpPr/>
          <p:nvPr/>
        </p:nvSpPr>
        <p:spPr>
          <a:xfrm>
            <a:off x="1417200" y="2052650"/>
            <a:ext cx="304800" cy="3048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3"/>
          <p:cNvSpPr/>
          <p:nvPr/>
        </p:nvSpPr>
        <p:spPr>
          <a:xfrm>
            <a:off x="180500" y="4023250"/>
            <a:ext cx="1370700" cy="13707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3"/>
          <p:cNvSpPr/>
          <p:nvPr/>
        </p:nvSpPr>
        <p:spPr>
          <a:xfrm>
            <a:off x="246046" y="3365546"/>
            <a:ext cx="456000" cy="456000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3"/>
          <p:cNvSpPr/>
          <p:nvPr/>
        </p:nvSpPr>
        <p:spPr>
          <a:xfrm>
            <a:off x="7072325" y="4494725"/>
            <a:ext cx="993600" cy="993300"/>
          </a:xfrm>
          <a:prstGeom prst="ellipse">
            <a:avLst/>
          </a:prstGeom>
          <a:noFill/>
          <a:ln w="9525" cap="flat" cmpd="sng">
            <a:solidFill>
              <a:srgbClr val="00ACC3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3"/>
          <p:cNvSpPr/>
          <p:nvPr/>
        </p:nvSpPr>
        <p:spPr>
          <a:xfrm>
            <a:off x="7370250" y="780100"/>
            <a:ext cx="932400" cy="932400"/>
          </a:xfrm>
          <a:prstGeom prst="ellipse">
            <a:avLst/>
          </a:prstGeom>
          <a:noFill/>
          <a:ln w="9525" cap="flat" cmpd="sng">
            <a:solidFill>
              <a:srgbClr val="BBCD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3"/>
          <p:cNvSpPr/>
          <p:nvPr/>
        </p:nvSpPr>
        <p:spPr>
          <a:xfrm>
            <a:off x="180500" y="3300000"/>
            <a:ext cx="586800" cy="586800"/>
          </a:xfrm>
          <a:prstGeom prst="ellipse">
            <a:avLst/>
          </a:prstGeom>
          <a:noFill/>
          <a:ln w="9525" cap="flat" cmpd="sng">
            <a:solidFill>
              <a:srgbClr val="65BB48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3"/>
          <p:cNvSpPr/>
          <p:nvPr/>
        </p:nvSpPr>
        <p:spPr>
          <a:xfrm>
            <a:off x="7733375" y="467300"/>
            <a:ext cx="206100" cy="2061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3"/>
          <p:cNvSpPr/>
          <p:nvPr/>
        </p:nvSpPr>
        <p:spPr>
          <a:xfrm>
            <a:off x="598175" y="-204700"/>
            <a:ext cx="1550100" cy="1550100"/>
          </a:xfrm>
          <a:prstGeom prst="ellipse">
            <a:avLst/>
          </a:prstGeom>
          <a:noFill/>
          <a:ln w="9525" cap="flat" cmpd="sng">
            <a:solidFill>
              <a:srgbClr val="E8004C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3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/>
            </a:lvl1pPr>
            <a:lvl2pPr lvl="1" algn="ctr">
              <a:buNone/>
              <a:defRPr/>
            </a:lvl2pPr>
            <a:lvl3pPr lvl="2" algn="ctr">
              <a:buNone/>
              <a:defRPr/>
            </a:lvl3pPr>
            <a:lvl4pPr lvl="3" algn="ctr">
              <a:buNone/>
              <a:defRPr/>
            </a:lvl4pPr>
            <a:lvl5pPr lvl="4" algn="ctr">
              <a:buNone/>
              <a:defRPr/>
            </a:lvl5pPr>
            <a:lvl6pPr lvl="5" algn="ctr">
              <a:buNone/>
              <a:defRPr/>
            </a:lvl6pPr>
            <a:lvl7pPr lvl="6" algn="ctr">
              <a:buNone/>
              <a:defRPr/>
            </a:lvl7pPr>
            <a:lvl8pPr lvl="7" algn="ctr">
              <a:buNone/>
              <a:defRPr/>
            </a:lvl8pPr>
            <a:lvl9pPr lvl="8" algn="ctr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1"/>
          <p:cNvSpPr/>
          <p:nvPr/>
        </p:nvSpPr>
        <p:spPr>
          <a:xfrm>
            <a:off x="419100" y="-1581150"/>
            <a:ext cx="8305800" cy="8305800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11"/>
          <p:cNvSpPr/>
          <p:nvPr/>
        </p:nvSpPr>
        <p:spPr>
          <a:xfrm>
            <a:off x="-164200" y="686175"/>
            <a:ext cx="550500" cy="550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11"/>
          <p:cNvSpPr/>
          <p:nvPr/>
        </p:nvSpPr>
        <p:spPr>
          <a:xfrm>
            <a:off x="8204500" y="3898800"/>
            <a:ext cx="447000" cy="447000"/>
          </a:xfrm>
          <a:prstGeom prst="donut">
            <a:avLst>
              <a:gd name="adj" fmla="val 18608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11"/>
          <p:cNvSpPr/>
          <p:nvPr/>
        </p:nvSpPr>
        <p:spPr>
          <a:xfrm>
            <a:off x="100425" y="-196925"/>
            <a:ext cx="741600" cy="741600"/>
          </a:xfrm>
          <a:prstGeom prst="donut">
            <a:avLst>
              <a:gd name="adj" fmla="val 37879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11"/>
          <p:cNvSpPr/>
          <p:nvPr/>
        </p:nvSpPr>
        <p:spPr>
          <a:xfrm>
            <a:off x="419100" y="68617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11"/>
          <p:cNvSpPr/>
          <p:nvPr/>
        </p:nvSpPr>
        <p:spPr>
          <a:xfrm>
            <a:off x="8333725" y="4482500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11"/>
          <p:cNvSpPr/>
          <p:nvPr/>
        </p:nvSpPr>
        <p:spPr>
          <a:xfrm>
            <a:off x="741750" y="4449750"/>
            <a:ext cx="397500" cy="397500"/>
          </a:xfrm>
          <a:prstGeom prst="donut">
            <a:avLst>
              <a:gd name="adj" fmla="val 8754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11"/>
          <p:cNvSpPr/>
          <p:nvPr/>
        </p:nvSpPr>
        <p:spPr>
          <a:xfrm>
            <a:off x="8956300" y="4058696"/>
            <a:ext cx="287100" cy="2871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11"/>
          <p:cNvSpPr/>
          <p:nvPr/>
        </p:nvSpPr>
        <p:spPr>
          <a:xfrm>
            <a:off x="-164200" y="4277700"/>
            <a:ext cx="741600" cy="741600"/>
          </a:xfrm>
          <a:prstGeom prst="donut">
            <a:avLst>
              <a:gd name="adj" fmla="val 39163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11"/>
          <p:cNvSpPr/>
          <p:nvPr/>
        </p:nvSpPr>
        <p:spPr>
          <a:xfrm>
            <a:off x="8568725" y="4717500"/>
            <a:ext cx="508500" cy="5085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11"/>
          <p:cNvSpPr/>
          <p:nvPr/>
        </p:nvSpPr>
        <p:spPr>
          <a:xfrm>
            <a:off x="8077475" y="224125"/>
            <a:ext cx="304800" cy="304800"/>
          </a:xfrm>
          <a:prstGeom prst="donut">
            <a:avLst>
              <a:gd name="adj" fmla="val 30568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11"/>
          <p:cNvSpPr/>
          <p:nvPr/>
        </p:nvSpPr>
        <p:spPr>
          <a:xfrm>
            <a:off x="8553248" y="328373"/>
            <a:ext cx="585600" cy="5856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11"/>
          <p:cNvSpPr/>
          <p:nvPr/>
        </p:nvSpPr>
        <p:spPr>
          <a:xfrm>
            <a:off x="8876350" y="1187325"/>
            <a:ext cx="447000" cy="4470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11"/>
          <p:cNvSpPr/>
          <p:nvPr/>
        </p:nvSpPr>
        <p:spPr>
          <a:xfrm>
            <a:off x="8449000" y="224125"/>
            <a:ext cx="794400" cy="794400"/>
          </a:xfrm>
          <a:prstGeom prst="ellipse">
            <a:avLst/>
          </a:prstGeom>
          <a:noFill/>
          <a:ln w="9525" cap="flat" cmpd="sng">
            <a:solidFill>
              <a:srgbClr val="F8BB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p11"/>
          <p:cNvSpPr/>
          <p:nvPr/>
        </p:nvSpPr>
        <p:spPr>
          <a:xfrm>
            <a:off x="100425" y="3830625"/>
            <a:ext cx="304800" cy="3048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buNone/>
              <a:defRPr/>
            </a:lvl1pPr>
            <a:lvl2pPr lvl="1" algn="ctr" rtl="0">
              <a:buNone/>
              <a:defRPr/>
            </a:lvl2pPr>
            <a:lvl3pPr lvl="2" algn="ctr" rtl="0">
              <a:buNone/>
              <a:defRPr/>
            </a:lvl3pPr>
            <a:lvl4pPr lvl="3" algn="ctr" rtl="0">
              <a:buNone/>
              <a:defRPr/>
            </a:lvl4pPr>
            <a:lvl5pPr lvl="4" algn="ctr" rtl="0">
              <a:buNone/>
              <a:defRPr/>
            </a:lvl5pPr>
            <a:lvl6pPr lvl="5" algn="ctr" rtl="0">
              <a:buNone/>
              <a:defRPr/>
            </a:lvl6pPr>
            <a:lvl7pPr lvl="6" algn="ctr" rtl="0">
              <a:buNone/>
              <a:defRPr/>
            </a:lvl7pPr>
            <a:lvl8pPr lvl="7" algn="ctr" rtl="0">
              <a:buNone/>
              <a:defRPr/>
            </a:lvl8pPr>
            <a:lvl9pPr lvl="8" algn="ctr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368008C-9AB4-4B1C-95CE-D7144F8EDE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zh-CN"/>
              <a:t>Title</a:t>
            </a:r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09861AA-8C8D-4063-93A5-090CCD7DCBD9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 baseline="0">
                <a:latin typeface="Arial" pitchFamily="34" charset="0"/>
                <a:cs typeface="Arial" pitchFamily="34" charset="0"/>
              </a:defRPr>
            </a:lvl2pPr>
            <a:lvl3pPr>
              <a:defRPr baseline="0"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altLang="zh-CN"/>
              <a:t>Content</a:t>
            </a:r>
            <a:endParaRPr lang="zh-CN" altLang="en-US"/>
          </a:p>
          <a:p>
            <a:pPr lvl="1"/>
            <a:r>
              <a:rPr lang="en-US" altLang="zh-CN"/>
              <a:t>Branch 1</a:t>
            </a:r>
            <a:endParaRPr lang="zh-CN" altLang="en-US"/>
          </a:p>
          <a:p>
            <a:pPr lvl="2"/>
            <a:r>
              <a:rPr lang="en-US" altLang="zh-CN"/>
              <a:t>Branch 2</a:t>
            </a:r>
            <a:endParaRPr lang="zh-CN" altLang="en-US"/>
          </a:p>
          <a:p>
            <a:pPr lvl="3"/>
            <a:r>
              <a:rPr lang="en-US" altLang="zh-CN"/>
              <a:t>Branch 3</a:t>
            </a:r>
            <a:endParaRPr lang="zh-CN" altLang="en-US"/>
          </a:p>
          <a:p>
            <a:pPr lvl="4"/>
            <a:r>
              <a:rPr lang="en-US" altLang="zh-CN"/>
              <a:t>Branch 4</a:t>
            </a:r>
            <a:endParaRPr lang="zh-CN" altLang="en-US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1594B53-750F-4688-8AC6-001A06F31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8E231-020E-454B-814C-04386EE4B12D}" type="datetimeFigureOut">
              <a:rPr lang="zh-CN" altLang="en-US" smtClean="0"/>
              <a:pPr/>
              <a:t>2023/7/30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6D111ED-CC16-4589-BA58-93349ABBA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D2BDFCA-5803-4BD5-BE70-D04D386AE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349D6-2446-475D-9F9F-B6A9DFEA62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8877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5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935875" y="1525758"/>
            <a:ext cx="5275500" cy="27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◎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◉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￮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●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○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■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●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○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■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lvl="1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lvl="2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lvl="3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lvl="4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lvl="5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lvl="6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lvl="7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lvl="8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60" r:id="rId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em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7.emf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.emf"/><Relationship Id="rId11" Type="http://schemas.openxmlformats.org/officeDocument/2006/relationships/comments" Target="../comments/comment1.xml"/><Relationship Id="rId5" Type="http://schemas.openxmlformats.org/officeDocument/2006/relationships/image" Target="../media/image9.emf"/><Relationship Id="rId10" Type="http://schemas.openxmlformats.org/officeDocument/2006/relationships/image" Target="../media/image13.png"/><Relationship Id="rId4" Type="http://schemas.openxmlformats.org/officeDocument/2006/relationships/image" Target="../media/image8.emf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comments" Target="../comments/commen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5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134151" y="717593"/>
            <a:ext cx="913942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783">
              <a:spcAft>
                <a:spcPts val="450"/>
              </a:spcAft>
            </a:pPr>
            <a:r>
              <a:rPr lang="en-US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411931" y="2415105"/>
            <a:ext cx="8732069" cy="1605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783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GVSB: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Hồng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Nhung</a:t>
            </a:r>
          </a:p>
          <a:p>
            <a:pPr defTabSz="685783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1: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Chút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783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2: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Vân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4572" y="1368487"/>
            <a:ext cx="913942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783">
              <a:spcAft>
                <a:spcPts val="450"/>
              </a:spcAft>
            </a:pP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0" y="4269636"/>
            <a:ext cx="91348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783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134151" y="186678"/>
            <a:ext cx="914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783"/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2143886177"/>
      </p:ext>
    </p:extLst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578B0C91-1292-40E9-9DB0-A58E6F8C27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994" y="299946"/>
            <a:ext cx="825998" cy="68589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05F0E043-6F3F-424F-8E66-CA300C639F3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439"/>
          <a:stretch/>
        </p:blipFill>
        <p:spPr>
          <a:xfrm>
            <a:off x="6509982" y="2723042"/>
            <a:ext cx="2587466" cy="2181165"/>
          </a:xfrm>
          <a:prstGeom prst="rect">
            <a:avLst/>
          </a:prstGeom>
        </p:spPr>
      </p:pic>
      <p:sp>
        <p:nvSpPr>
          <p:cNvPr id="2" name="任意多边形: 形状 1">
            <a:extLst>
              <a:ext uri="{FF2B5EF4-FFF2-40B4-BE49-F238E27FC236}">
                <a16:creationId xmlns:a16="http://schemas.microsoft.com/office/drawing/2014/main" id="{5A0723AB-D5D9-486D-94E7-CC67D57C7A5C}"/>
              </a:ext>
            </a:extLst>
          </p:cNvPr>
          <p:cNvSpPr/>
          <p:nvPr/>
        </p:nvSpPr>
        <p:spPr>
          <a:xfrm>
            <a:off x="161925" y="200025"/>
            <a:ext cx="8820150" cy="4705350"/>
          </a:xfrm>
          <a:custGeom>
            <a:avLst/>
            <a:gdLst>
              <a:gd name="connsiteX0" fmla="*/ 0 w 11760200"/>
              <a:gd name="connsiteY0" fmla="*/ 6273800 h 6273800"/>
              <a:gd name="connsiteX1" fmla="*/ 660400 w 11760200"/>
              <a:gd name="connsiteY1" fmla="*/ 50038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10579100 w 11760200"/>
              <a:gd name="connsiteY7" fmla="*/ 1168400 h 6273800"/>
              <a:gd name="connsiteX8" fmla="*/ 10147300 w 11760200"/>
              <a:gd name="connsiteY8" fmla="*/ 990600 h 6273800"/>
              <a:gd name="connsiteX9" fmla="*/ 11760200 w 11760200"/>
              <a:gd name="connsiteY9" fmla="*/ 0 h 6273800"/>
              <a:gd name="connsiteX0" fmla="*/ 0 w 11760200"/>
              <a:gd name="connsiteY0" fmla="*/ 6273800 h 6273800"/>
              <a:gd name="connsiteX1" fmla="*/ 660400 w 11760200"/>
              <a:gd name="connsiteY1" fmla="*/ 50038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9588500 w 11760200"/>
              <a:gd name="connsiteY7" fmla="*/ 1193800 h 6273800"/>
              <a:gd name="connsiteX8" fmla="*/ 10147300 w 11760200"/>
              <a:gd name="connsiteY8" fmla="*/ 990600 h 6273800"/>
              <a:gd name="connsiteX9" fmla="*/ 11760200 w 11760200"/>
              <a:gd name="connsiteY9" fmla="*/ 0 h 6273800"/>
              <a:gd name="connsiteX0" fmla="*/ 0 w 11760200"/>
              <a:gd name="connsiteY0" fmla="*/ 6273800 h 6273800"/>
              <a:gd name="connsiteX1" fmla="*/ 660400 w 11760200"/>
              <a:gd name="connsiteY1" fmla="*/ 50038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9588500 w 11760200"/>
              <a:gd name="connsiteY7" fmla="*/ 1193800 h 6273800"/>
              <a:gd name="connsiteX8" fmla="*/ 11760200 w 11760200"/>
              <a:gd name="connsiteY8" fmla="*/ 0 h 6273800"/>
              <a:gd name="connsiteX0" fmla="*/ 0 w 11760200"/>
              <a:gd name="connsiteY0" fmla="*/ 6273800 h 6273800"/>
              <a:gd name="connsiteX1" fmla="*/ 660400 w 11760200"/>
              <a:gd name="connsiteY1" fmla="*/ 50038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10083800 w 11760200"/>
              <a:gd name="connsiteY7" fmla="*/ 736600 h 6273800"/>
              <a:gd name="connsiteX8" fmla="*/ 11760200 w 11760200"/>
              <a:gd name="connsiteY8" fmla="*/ 0 h 6273800"/>
              <a:gd name="connsiteX0" fmla="*/ 0 w 11760200"/>
              <a:gd name="connsiteY0" fmla="*/ 6273800 h 6273800"/>
              <a:gd name="connsiteX1" fmla="*/ 660400 w 11760200"/>
              <a:gd name="connsiteY1" fmla="*/ 50038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9982200 w 11760200"/>
              <a:gd name="connsiteY7" fmla="*/ 673100 h 6273800"/>
              <a:gd name="connsiteX8" fmla="*/ 11760200 w 11760200"/>
              <a:gd name="connsiteY8" fmla="*/ 0 h 6273800"/>
              <a:gd name="connsiteX0" fmla="*/ 0 w 11760200"/>
              <a:gd name="connsiteY0" fmla="*/ 6273800 h 6273800"/>
              <a:gd name="connsiteX1" fmla="*/ 838200 w 11760200"/>
              <a:gd name="connsiteY1" fmla="*/ 5232400 h 6273800"/>
              <a:gd name="connsiteX2" fmla="*/ 2628900 w 11760200"/>
              <a:gd name="connsiteY2" fmla="*/ 5029200 h 6273800"/>
              <a:gd name="connsiteX3" fmla="*/ 3568700 w 11760200"/>
              <a:gd name="connsiteY3" fmla="*/ 3810000 h 6273800"/>
              <a:gd name="connsiteX4" fmla="*/ 5435600 w 11760200"/>
              <a:gd name="connsiteY4" fmla="*/ 3352800 h 6273800"/>
              <a:gd name="connsiteX5" fmla="*/ 6870700 w 11760200"/>
              <a:gd name="connsiteY5" fmla="*/ 2095500 h 6273800"/>
              <a:gd name="connsiteX6" fmla="*/ 8966200 w 11760200"/>
              <a:gd name="connsiteY6" fmla="*/ 2095500 h 6273800"/>
              <a:gd name="connsiteX7" fmla="*/ 9982200 w 11760200"/>
              <a:gd name="connsiteY7" fmla="*/ 673100 h 6273800"/>
              <a:gd name="connsiteX8" fmla="*/ 11760200 w 11760200"/>
              <a:gd name="connsiteY8" fmla="*/ 0 h 6273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60200" h="6273800">
                <a:moveTo>
                  <a:pt x="0" y="6273800"/>
                </a:moveTo>
                <a:cubicBezTo>
                  <a:pt x="111125" y="5742516"/>
                  <a:pt x="400050" y="5439833"/>
                  <a:pt x="838200" y="5232400"/>
                </a:cubicBezTo>
                <a:cubicBezTo>
                  <a:pt x="1276350" y="5024967"/>
                  <a:pt x="2173817" y="5266267"/>
                  <a:pt x="2628900" y="5029200"/>
                </a:cubicBezTo>
                <a:cubicBezTo>
                  <a:pt x="3083983" y="4792133"/>
                  <a:pt x="3100917" y="4089400"/>
                  <a:pt x="3568700" y="3810000"/>
                </a:cubicBezTo>
                <a:cubicBezTo>
                  <a:pt x="4036483" y="3530600"/>
                  <a:pt x="4885267" y="3638550"/>
                  <a:pt x="5435600" y="3352800"/>
                </a:cubicBezTo>
                <a:cubicBezTo>
                  <a:pt x="5985933" y="3067050"/>
                  <a:pt x="6282267" y="2305050"/>
                  <a:pt x="6870700" y="2095500"/>
                </a:cubicBezTo>
                <a:cubicBezTo>
                  <a:pt x="7459133" y="1885950"/>
                  <a:pt x="8447617" y="2332567"/>
                  <a:pt x="8966200" y="2095500"/>
                </a:cubicBezTo>
                <a:cubicBezTo>
                  <a:pt x="9484783" y="1858433"/>
                  <a:pt x="9516533" y="1022350"/>
                  <a:pt x="9982200" y="673100"/>
                </a:cubicBezTo>
                <a:cubicBezTo>
                  <a:pt x="10447867" y="323850"/>
                  <a:pt x="11307763" y="248708"/>
                  <a:pt x="11760200" y="0"/>
                </a:cubicBezTo>
              </a:path>
            </a:pathLst>
          </a:custGeom>
          <a:noFill/>
          <a:ln w="1905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50">
                <a:latin typeface="+mj-lt"/>
                <a:ea typeface="汉仪夏日体W" panose="00020600040101010101" pitchFamily="18" charset="-122"/>
                <a:sym typeface="HYXiaRiTiW" panose="00020600040101010101" pitchFamily="18" charset="-122"/>
              </a:rPr>
              <a:t> </a:t>
            </a:r>
          </a:p>
          <a:p>
            <a:pPr algn="ctr"/>
            <a:endParaRPr lang="zh-CN" altLang="en-US" sz="1050" dirty="0">
              <a:latin typeface="+mj-lt"/>
              <a:ea typeface="汉仪夏日体W" panose="00020600040101010101" pitchFamily="18" charset="-122"/>
              <a:sym typeface="HYXiaRiTiW" panose="00020600040101010101" pitchFamily="18" charset="-122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7B9575FB-29F3-4604-9B59-9307783AA15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566" b="19126"/>
          <a:stretch/>
        </p:blipFill>
        <p:spPr>
          <a:xfrm rot="5126995" flipV="1">
            <a:off x="455690" y="2415162"/>
            <a:ext cx="1242524" cy="1201969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D7AC1A5C-A52C-483C-9A1D-CB336CDFE61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566" b="19126"/>
          <a:stretch/>
        </p:blipFill>
        <p:spPr>
          <a:xfrm rot="5126995" flipV="1">
            <a:off x="1934758" y="1321716"/>
            <a:ext cx="1242524" cy="120196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1E1E040F-46AB-465D-A875-86C9E504CBF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4566" b="19126"/>
          <a:stretch/>
        </p:blipFill>
        <p:spPr>
          <a:xfrm rot="5126995" flipV="1">
            <a:off x="4599114" y="348129"/>
            <a:ext cx="1242524" cy="120196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167647" y="409923"/>
            <a:ext cx="2518638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150" dirty="0">
                <a:solidFill>
                  <a:schemeClr val="accent2">
                    <a:lumMod val="75000"/>
                  </a:schemeClr>
                </a:solidFill>
                <a:latin typeface="Comic Sans MS" pitchFamily="66" charset="0"/>
              </a:rPr>
              <a:t>CHÚ THÍCH</a:t>
            </a:r>
          </a:p>
        </p:txBody>
      </p:sp>
      <p:sp>
        <p:nvSpPr>
          <p:cNvPr id="3" name="Flowchart: Display 2"/>
          <p:cNvSpPr/>
          <p:nvPr/>
        </p:nvSpPr>
        <p:spPr>
          <a:xfrm>
            <a:off x="6858000" y="1551431"/>
            <a:ext cx="2101497" cy="1069535"/>
          </a:xfrm>
          <a:prstGeom prst="flowChartDisplay">
            <a:avLst/>
          </a:prstGeom>
          <a:solidFill>
            <a:srgbClr val="FCC062"/>
          </a:solidFill>
          <a:ln>
            <a:solidFill>
              <a:srgbClr val="FCC062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22" name="Flowchart: Display 21"/>
          <p:cNvSpPr/>
          <p:nvPr/>
        </p:nvSpPr>
        <p:spPr>
          <a:xfrm>
            <a:off x="4389417" y="2328892"/>
            <a:ext cx="1905990" cy="1112999"/>
          </a:xfrm>
          <a:prstGeom prst="flowChartDisplay">
            <a:avLst/>
          </a:prstGeom>
          <a:solidFill>
            <a:srgbClr val="FCC062"/>
          </a:solidFill>
          <a:ln>
            <a:solidFill>
              <a:srgbClr val="FCC062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23" name="Flowchart: Display 22"/>
          <p:cNvSpPr/>
          <p:nvPr/>
        </p:nvSpPr>
        <p:spPr>
          <a:xfrm>
            <a:off x="2027159" y="3792376"/>
            <a:ext cx="1905990" cy="1112999"/>
          </a:xfrm>
          <a:prstGeom prst="flowChartDisplay">
            <a:avLst/>
          </a:prstGeom>
          <a:solidFill>
            <a:srgbClr val="FCC062"/>
          </a:solidFill>
          <a:ln>
            <a:solidFill>
              <a:srgbClr val="FCC062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516" y="1551431"/>
            <a:ext cx="1457493" cy="1457493"/>
          </a:xfrm>
          <a:prstGeom prst="rect">
            <a:avLst/>
          </a:prstGeom>
        </p:spPr>
      </p:pic>
      <p:pic>
        <p:nvPicPr>
          <p:cNvPr id="16" name="Picture 15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366" y="361706"/>
            <a:ext cx="1745754" cy="174575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1090895" y="3286590"/>
            <a:ext cx="1310985" cy="131098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34186" y="1887762"/>
            <a:ext cx="199605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endParaRPr lang="en-US" sz="21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804558" y="2571750"/>
            <a:ext cx="15485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cặp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endParaRPr lang="en-US" sz="21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401880" y="4041832"/>
            <a:ext cx="13561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lang="en-US" sz="21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79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2C1C84F1-ADAA-4D21-B584-1470DAE147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7347" r="25607" b="-3169"/>
          <a:stretch/>
        </p:blipFill>
        <p:spPr>
          <a:xfrm>
            <a:off x="8055287" y="194492"/>
            <a:ext cx="900113" cy="1148596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ED30299-16B9-40C3-886C-D26D3668FA2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6256" t="-41660" r="-22977" b="41660"/>
          <a:stretch/>
        </p:blipFill>
        <p:spPr>
          <a:xfrm>
            <a:off x="180811" y="3624708"/>
            <a:ext cx="979448" cy="1324301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FA3227EA-9B5A-46E6-86D4-43F0852F448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0593"/>
          <a:stretch/>
        </p:blipFill>
        <p:spPr>
          <a:xfrm>
            <a:off x="180811" y="194492"/>
            <a:ext cx="1267103" cy="839804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2F29FA4F-C814-48E1-A176-FD91444C0F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727" y="2193168"/>
            <a:ext cx="1067034" cy="886043"/>
          </a:xfrm>
          <a:prstGeom prst="rect">
            <a:avLst/>
          </a:prstGeom>
        </p:spPr>
      </p:pic>
      <p:grpSp>
        <p:nvGrpSpPr>
          <p:cNvPr id="23" name="组合 22">
            <a:extLst>
              <a:ext uri="{FF2B5EF4-FFF2-40B4-BE49-F238E27FC236}">
                <a16:creationId xmlns:a16="http://schemas.microsoft.com/office/drawing/2014/main" id="{760880D7-D85E-4A76-8206-3B56DE026C30}"/>
              </a:ext>
            </a:extLst>
          </p:cNvPr>
          <p:cNvGrpSpPr/>
          <p:nvPr/>
        </p:nvGrpSpPr>
        <p:grpSpPr>
          <a:xfrm>
            <a:off x="7673127" y="3471863"/>
            <a:ext cx="1286803" cy="1471704"/>
            <a:chOff x="8194080" y="3408873"/>
            <a:chExt cx="2724693" cy="3182549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id="{223A5C81-BB92-42C7-BBDA-00D785ED1B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b="19213"/>
            <a:stretch/>
          </p:blipFill>
          <p:spPr>
            <a:xfrm>
              <a:off x="8194080" y="4487627"/>
              <a:ext cx="2477043" cy="2103795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id="{CF12F273-4548-4B78-A714-65F49E914FB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445250" y="3408873"/>
              <a:ext cx="1473523" cy="1473563"/>
            </a:xfrm>
            <a:prstGeom prst="rect">
              <a:avLst/>
            </a:prstGeom>
          </p:spPr>
        </p:pic>
      </p:grpSp>
      <p:sp>
        <p:nvSpPr>
          <p:cNvPr id="36" name="TextBox 68"/>
          <p:cNvSpPr txBox="1">
            <a:spLocks/>
          </p:cNvSpPr>
          <p:nvPr/>
        </p:nvSpPr>
        <p:spPr>
          <a:xfrm>
            <a:off x="4635074" y="1864117"/>
            <a:ext cx="1956610" cy="1215094"/>
          </a:xfrm>
          <a:prstGeom prst="rect">
            <a:avLst/>
          </a:prstGeom>
        </p:spPr>
        <p:txBody>
          <a:bodyPr vert="horz" wrap="square" lIns="0" tIns="54000" rIns="0" bIns="0" anchor="t" anchorCtr="1">
            <a:normAutofit/>
          </a:bodyPr>
          <a:lstStyle/>
          <a:p>
            <a:pPr>
              <a:lnSpc>
                <a:spcPct val="120000"/>
              </a:lnSpc>
            </a:pPr>
            <a:endParaRPr lang="zh-CN" altLang="en-US" sz="75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0" name="Rectangle 14">
            <a:extLst>
              <a:ext uri="{FF2B5EF4-FFF2-40B4-BE49-F238E27FC236}">
                <a16:creationId xmlns:a16="http://schemas.microsoft.com/office/drawing/2014/main" id="{BE76A8EA-3A55-475D-B4E0-76ABD6B3E7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6202" y="1356215"/>
            <a:ext cx="5616624" cy="1361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 sz="21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altLang="en-US" sz="21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1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altLang="en-US" sz="21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002060"/>
                </a:solidFill>
              </a:rPr>
              <a:t>SGK, </a:t>
            </a:r>
            <a:r>
              <a:rPr lang="en-US" sz="2100" dirty="0" err="1">
                <a:solidFill>
                  <a:srgbClr val="002060"/>
                </a:solidFill>
              </a:rPr>
              <a:t>giáo</a:t>
            </a:r>
            <a:r>
              <a:rPr lang="en-US" sz="2100" dirty="0">
                <a:solidFill>
                  <a:srgbClr val="002060"/>
                </a:solidFill>
              </a:rPr>
              <a:t> </a:t>
            </a:r>
            <a:r>
              <a:rPr lang="en-US" sz="2100" dirty="0" err="1">
                <a:solidFill>
                  <a:srgbClr val="002060"/>
                </a:solidFill>
              </a:rPr>
              <a:t>án</a:t>
            </a:r>
            <a:r>
              <a:rPr lang="en-US" sz="2100" dirty="0">
                <a:solidFill>
                  <a:srgbClr val="002060"/>
                </a:solidFill>
              </a:rPr>
              <a:t>, </a:t>
            </a:r>
            <a:r>
              <a:rPr lang="en-US" sz="2100" dirty="0" err="1">
                <a:solidFill>
                  <a:srgbClr val="002060"/>
                </a:solidFill>
              </a:rPr>
              <a:t>bảng</a:t>
            </a:r>
            <a:r>
              <a:rPr lang="en-US" sz="2100" dirty="0">
                <a:solidFill>
                  <a:srgbClr val="002060"/>
                </a:solidFill>
              </a:rPr>
              <a:t> </a:t>
            </a:r>
            <a:r>
              <a:rPr lang="en-US" sz="2100" dirty="0" err="1">
                <a:solidFill>
                  <a:srgbClr val="002060"/>
                </a:solidFill>
              </a:rPr>
              <a:t>phụ</a:t>
            </a:r>
            <a:r>
              <a:rPr lang="en-US" sz="2100" dirty="0">
                <a:solidFill>
                  <a:srgbClr val="002060"/>
                </a:solidFill>
              </a:rPr>
              <a:t>, </a:t>
            </a:r>
            <a:r>
              <a:rPr lang="en-US" sz="2100" dirty="0" err="1">
                <a:solidFill>
                  <a:srgbClr val="002060"/>
                </a:solidFill>
              </a:rPr>
              <a:t>máy</a:t>
            </a:r>
            <a:r>
              <a:rPr lang="en-US" sz="2100" dirty="0">
                <a:solidFill>
                  <a:srgbClr val="002060"/>
                </a:solidFill>
              </a:rPr>
              <a:t> </a:t>
            </a:r>
            <a:r>
              <a:rPr lang="en-US" sz="2100" dirty="0" err="1">
                <a:solidFill>
                  <a:srgbClr val="002060"/>
                </a:solidFill>
              </a:rPr>
              <a:t>chiếu</a:t>
            </a:r>
            <a:endParaRPr lang="en-US" sz="2100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 err="1">
                <a:solidFill>
                  <a:srgbClr val="002060"/>
                </a:solidFill>
              </a:rPr>
              <a:t>Phiếu</a:t>
            </a:r>
            <a:r>
              <a:rPr lang="en-US" sz="2100" dirty="0">
                <a:solidFill>
                  <a:srgbClr val="002060"/>
                </a:solidFill>
              </a:rPr>
              <a:t> </a:t>
            </a:r>
            <a:r>
              <a:rPr lang="en-US" sz="2100" dirty="0" err="1">
                <a:solidFill>
                  <a:srgbClr val="002060"/>
                </a:solidFill>
              </a:rPr>
              <a:t>đánh</a:t>
            </a:r>
            <a:r>
              <a:rPr lang="en-US" sz="2100" dirty="0">
                <a:solidFill>
                  <a:srgbClr val="002060"/>
                </a:solidFill>
              </a:rPr>
              <a:t> </a:t>
            </a:r>
            <a:r>
              <a:rPr lang="en-US" sz="2100" dirty="0" err="1">
                <a:solidFill>
                  <a:srgbClr val="002060"/>
                </a:solidFill>
              </a:rPr>
              <a:t>giá</a:t>
            </a:r>
            <a:r>
              <a:rPr lang="en-US" sz="2100" dirty="0">
                <a:solidFill>
                  <a:srgbClr val="002060"/>
                </a:solidFill>
              </a:rPr>
              <a:t>…</a:t>
            </a:r>
          </a:p>
          <a:p>
            <a:pPr marL="385763" indent="-385763" algn="just" eaLnBrk="0" hangingPunct="0">
              <a:spcAft>
                <a:spcPts val="450"/>
              </a:spcAft>
              <a:buAutoNum type="arabicPeriod"/>
            </a:pPr>
            <a:endParaRPr lang="en-US" altLang="en-US" sz="21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CD458B6-D56F-44A8-8B13-744797EA0168}"/>
              </a:ext>
            </a:extLst>
          </p:cNvPr>
          <p:cNvSpPr/>
          <p:nvPr/>
        </p:nvSpPr>
        <p:spPr>
          <a:xfrm>
            <a:off x="2020669" y="3173248"/>
            <a:ext cx="6056795" cy="15144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450"/>
              </a:spcAft>
            </a:pPr>
            <a:r>
              <a:rPr lang="en-US" sz="21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1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1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1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SGK,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cầm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endParaRPr lang="en-US" sz="2100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Giấy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A0, A4…</a:t>
            </a:r>
            <a:endParaRPr lang="en-US" sz="21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450"/>
              </a:spcAft>
            </a:pPr>
            <a:endParaRPr lang="en-US" sz="2100" dirty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378103" y="416344"/>
            <a:ext cx="424346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27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7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27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7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và </a:t>
            </a:r>
            <a:r>
              <a:rPr lang="en-US" sz="27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7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endParaRPr lang="en-US" sz="27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017" y="1213480"/>
            <a:ext cx="780185" cy="78018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761" y="3090673"/>
            <a:ext cx="697350" cy="69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81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50" grpId="0"/>
      <p:bldP spid="5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5">
            <a:extLst>
              <a:ext uri="{FF2B5EF4-FFF2-40B4-BE49-F238E27FC236}">
                <a16:creationId xmlns:a16="http://schemas.microsoft.com/office/drawing/2014/main" id="{A4286A3C-B360-4B1D-B7FE-86B043DDBB80}"/>
              </a:ext>
            </a:extLst>
          </p:cNvPr>
          <p:cNvSpPr/>
          <p:nvPr/>
        </p:nvSpPr>
        <p:spPr>
          <a:xfrm>
            <a:off x="3409628" y="970031"/>
            <a:ext cx="2509341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33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CHƯƠNG II</a:t>
            </a:r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7A4C96A9-A777-4CAC-AC71-C2C81FB96082}"/>
              </a:ext>
            </a:extLst>
          </p:cNvPr>
          <p:cNvSpPr/>
          <p:nvPr/>
        </p:nvSpPr>
        <p:spPr>
          <a:xfrm>
            <a:off x="-1028700" y="1547112"/>
            <a:ext cx="11201400" cy="56169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3200" b="1" dirty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THỰC HÀNH VÀ TRẢI NGHIỆM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5003765-3191-4D23-8EC0-1A86F39F9030}"/>
              </a:ext>
            </a:extLst>
          </p:cNvPr>
          <p:cNvSpPr/>
          <p:nvPr/>
        </p:nvSpPr>
        <p:spPr>
          <a:xfrm>
            <a:off x="3453373" y="2325669"/>
            <a:ext cx="231345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CHỦ ĐỀ 1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908C368-E613-4DB0-BE7F-02A80D3B3798}"/>
              </a:ext>
            </a:extLst>
          </p:cNvPr>
          <p:cNvSpPr/>
          <p:nvPr/>
        </p:nvSpPr>
        <p:spPr>
          <a:xfrm>
            <a:off x="907097" y="3072430"/>
            <a:ext cx="7906332" cy="73866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QUẢN LÍ TÀI CHÍNH CÁ NHÂN</a:t>
            </a:r>
          </a:p>
        </p:txBody>
      </p:sp>
      <p:sp>
        <p:nvSpPr>
          <p:cNvPr id="24" name="Hình chữ nhật 8">
            <a:extLst>
              <a:ext uri="{FF2B5EF4-FFF2-40B4-BE49-F238E27FC236}">
                <a16:creationId xmlns:a16="http://schemas.microsoft.com/office/drawing/2014/main" id="{967638A3-C0CF-4477-B4A5-98E9B5AC6548}"/>
              </a:ext>
            </a:extLst>
          </p:cNvPr>
          <p:cNvSpPr/>
          <p:nvPr/>
        </p:nvSpPr>
        <p:spPr>
          <a:xfrm>
            <a:off x="3687624" y="3911525"/>
            <a:ext cx="1768754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405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5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405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3)</a:t>
            </a:r>
            <a:endParaRPr lang="vi-VN" sz="4050" b="1" dirty="0">
              <a:ln w="13462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010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7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87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FD3E613-3F65-4BB9-85F8-F66D4FADBCFC}"/>
              </a:ext>
            </a:extLst>
          </p:cNvPr>
          <p:cNvSpPr/>
          <p:nvPr/>
        </p:nvSpPr>
        <p:spPr>
          <a:xfrm>
            <a:off x="2650210" y="495946"/>
            <a:ext cx="2913682" cy="596685"/>
          </a:xfrm>
          <a:prstGeom prst="roundRect">
            <a:avLst/>
          </a:prstGeom>
          <a:solidFill>
            <a:srgbClr val="EF62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CD96DC4-1A11-43D3-BEDB-213FA33F4C6F}"/>
              </a:ext>
            </a:extLst>
          </p:cNvPr>
          <p:cNvSpPr/>
          <p:nvPr/>
        </p:nvSpPr>
        <p:spPr>
          <a:xfrm>
            <a:off x="4599548" y="1875719"/>
            <a:ext cx="3851329" cy="596685"/>
          </a:xfrm>
          <a:prstGeom prst="roundRect">
            <a:avLst/>
          </a:prstGeom>
          <a:solidFill>
            <a:srgbClr val="C4D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94AD9D2-4E14-496A-9EE6-FA532DDFB9B7}"/>
              </a:ext>
            </a:extLst>
          </p:cNvPr>
          <p:cNvSpPr/>
          <p:nvPr/>
        </p:nvSpPr>
        <p:spPr>
          <a:xfrm>
            <a:off x="1370975" y="2940159"/>
            <a:ext cx="2913682" cy="596685"/>
          </a:xfrm>
          <a:prstGeom prst="roundRect">
            <a:avLst/>
          </a:prstGeom>
          <a:solidFill>
            <a:srgbClr val="7AC4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D58BC20-5F66-4A02-90ED-D15144F5895A}"/>
              </a:ext>
            </a:extLst>
          </p:cNvPr>
          <p:cNvSpPr/>
          <p:nvPr/>
        </p:nvSpPr>
        <p:spPr>
          <a:xfrm>
            <a:off x="4530831" y="3852178"/>
            <a:ext cx="2913682" cy="596685"/>
          </a:xfrm>
          <a:prstGeom prst="roundRect">
            <a:avLst/>
          </a:prstGeom>
          <a:solidFill>
            <a:srgbClr val="22B7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1BD7613-584F-4192-924D-3F7B419EA0ED}"/>
              </a:ext>
            </a:extLst>
          </p:cNvPr>
          <p:cNvSpPr txBox="1"/>
          <p:nvPr/>
        </p:nvSpPr>
        <p:spPr>
          <a:xfrm>
            <a:off x="674176" y="138524"/>
            <a:ext cx="17823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9"/>
          <p:cNvSpPr/>
          <p:nvPr/>
        </p:nvSpPr>
        <p:spPr>
          <a:xfrm>
            <a:off x="2689412" y="829684"/>
            <a:ext cx="3765176" cy="3484132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altLang="zh-CN" sz="5400" b="1" dirty="0" err="1">
                <a:solidFill>
                  <a:schemeClr val="bg1"/>
                </a:solidFill>
                <a:latin typeface="Times New Roman" panose="02020603050405020304" pitchFamily="18" charset="0"/>
                <a:ea typeface="汉仪夏日体W" panose="00020600040101010101" pitchFamily="18" charset="-122"/>
                <a:cs typeface="Times New Roman" panose="02020603050405020304" pitchFamily="18" charset="0"/>
                <a:sym typeface="HYXiaRiTiW" panose="00020600040101010101" pitchFamily="18" charset="-122"/>
              </a:rPr>
              <a:t>Mở</a:t>
            </a:r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汉仪夏日体W" panose="00020600040101010101" pitchFamily="18" charset="-122"/>
                <a:cs typeface="Times New Roman" panose="02020603050405020304" pitchFamily="18" charset="0"/>
                <a:sym typeface="HYXiaRiTiW" panose="00020600040101010101" pitchFamily="18" charset="-122"/>
              </a:rPr>
              <a:t> </a:t>
            </a:r>
            <a:r>
              <a:rPr lang="en-US" altLang="zh-CN" sz="5400" b="1" dirty="0" err="1">
                <a:solidFill>
                  <a:schemeClr val="bg1"/>
                </a:solidFill>
                <a:latin typeface="Times New Roman" panose="02020603050405020304" pitchFamily="18" charset="0"/>
                <a:ea typeface="汉仪夏日体W" panose="00020600040101010101" pitchFamily="18" charset="-122"/>
                <a:cs typeface="Times New Roman" panose="02020603050405020304" pitchFamily="18" charset="0"/>
                <a:sym typeface="HYXiaRiTiW" panose="00020600040101010101" pitchFamily="18" charset="-122"/>
              </a:rPr>
              <a:t>đầu</a:t>
            </a:r>
            <a:endParaRPr lang="zh-CN" altLang="en-US" sz="5400" b="1" dirty="0">
              <a:solidFill>
                <a:schemeClr val="bg1"/>
              </a:solidFill>
              <a:latin typeface="Times New Roman" panose="02020603050405020304" pitchFamily="18" charset="0"/>
              <a:ea typeface="汉仪夏日体W" panose="00020600040101010101" pitchFamily="18" charset="-122"/>
              <a:cs typeface="Times New Roman" panose="02020603050405020304" pitchFamily="18" charset="0"/>
              <a:sym typeface="HYXiaRiTiW" panose="00020600040101010101" pitchFamily="18" charset="-122"/>
            </a:endParaRPr>
          </a:p>
        </p:txBody>
      </p:sp>
      <p:sp>
        <p:nvSpPr>
          <p:cNvPr id="242" name="Google Shape;242;p19"/>
          <p:cNvSpPr/>
          <p:nvPr/>
        </p:nvSpPr>
        <p:spPr>
          <a:xfrm>
            <a:off x="2280771" y="571650"/>
            <a:ext cx="4582608" cy="400035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9"/>
          <p:cNvSpPr/>
          <p:nvPr/>
        </p:nvSpPr>
        <p:spPr>
          <a:xfrm>
            <a:off x="2367243" y="650059"/>
            <a:ext cx="1267459" cy="1267459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19"/>
          <p:cNvSpPr/>
          <p:nvPr/>
        </p:nvSpPr>
        <p:spPr>
          <a:xfrm>
            <a:off x="5338363" y="3026755"/>
            <a:ext cx="1116225" cy="1116225"/>
          </a:xfrm>
          <a:prstGeom prst="donut">
            <a:avLst>
              <a:gd name="adj" fmla="val 12811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9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8842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5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974B97-D44D-456D-8031-26AAB0E8AF6E}"/>
              </a:ext>
            </a:extLst>
          </p:cNvPr>
          <p:cNvSpPr txBox="1"/>
          <p:nvPr/>
        </p:nvSpPr>
        <p:spPr>
          <a:xfrm>
            <a:off x="997215" y="0"/>
            <a:ext cx="6679769" cy="991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Báo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cáo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hoạch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lí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chính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vay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nợ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thanh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toán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khoản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vay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nợ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A7B48F-398B-4A8A-9776-497B075B23C0}"/>
              </a:ext>
            </a:extLst>
          </p:cNvPr>
          <p:cNvSpPr txBox="1"/>
          <p:nvPr/>
        </p:nvSpPr>
        <p:spPr>
          <a:xfrm>
            <a:off x="470272" y="1016055"/>
            <a:ext cx="7842142" cy="991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1, 2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báo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cáo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hoạch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lí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ADCD285-19ED-4975-AF0F-D091C7699B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310994"/>
              </p:ext>
            </p:extLst>
          </p:nvPr>
        </p:nvGraphicFramePr>
        <p:xfrm>
          <a:off x="854469" y="1914914"/>
          <a:ext cx="7435062" cy="31181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87016">
                  <a:extLst>
                    <a:ext uri="{9D8B030D-6E8A-4147-A177-3AD203B41FA5}">
                      <a16:colId xmlns:a16="http://schemas.microsoft.com/office/drawing/2014/main" val="719519330"/>
                    </a:ext>
                  </a:extLst>
                </a:gridCol>
                <a:gridCol w="1159367">
                  <a:extLst>
                    <a:ext uri="{9D8B030D-6E8A-4147-A177-3AD203B41FA5}">
                      <a16:colId xmlns:a16="http://schemas.microsoft.com/office/drawing/2014/main" val="893692000"/>
                    </a:ext>
                  </a:extLst>
                </a:gridCol>
                <a:gridCol w="988679">
                  <a:extLst>
                    <a:ext uri="{9D8B030D-6E8A-4147-A177-3AD203B41FA5}">
                      <a16:colId xmlns:a16="http://schemas.microsoft.com/office/drawing/2014/main" val="1514949208"/>
                    </a:ext>
                  </a:extLst>
                </a:gridCol>
              </a:tblGrid>
              <a:tr h="5876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Khoản</a:t>
                      </a:r>
                      <a:r>
                        <a:rPr lang="en-US" sz="2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chi </a:t>
                      </a:r>
                      <a:r>
                        <a:rPr lang="en-US" sz="2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54155" marR="5415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Số</a:t>
                      </a:r>
                      <a:r>
                        <a:rPr lang="en-US" sz="2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tiền</a:t>
                      </a:r>
                      <a:endParaRPr lang="en-US" sz="2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en-US" sz="2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đồng</a:t>
                      </a:r>
                      <a:r>
                        <a:rPr lang="en-US" sz="2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2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54155" marR="5415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Tỉ</a:t>
                      </a:r>
                      <a:r>
                        <a:rPr lang="en-US" sz="2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lệ</a:t>
                      </a:r>
                      <a:endParaRPr lang="en-US" sz="2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(%)</a:t>
                      </a:r>
                      <a:endParaRPr lang="en-US" sz="2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54155" marR="5415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1875335"/>
                  </a:ext>
                </a:extLst>
              </a:tr>
              <a:tr h="52742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tập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của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các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con,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dịch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vụ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y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chăm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sóc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sức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khỏe</a:t>
                      </a:r>
                      <a:endParaRPr lang="en-US" sz="2800" b="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54155" marR="541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54155" marR="541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54155" marR="541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0116671"/>
                  </a:ext>
                </a:extLst>
              </a:tr>
              <a:tr h="2568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các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nhu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cầu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thiếu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yếu</a:t>
                      </a:r>
                      <a:endParaRPr lang="en-US" sz="2800" b="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54155" marR="541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54155" marR="541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54155" marR="541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6656234"/>
                  </a:ext>
                </a:extLst>
              </a:tr>
              <a:tr h="2568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mua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sắm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nhân</a:t>
                      </a:r>
                      <a:endParaRPr lang="en-US" sz="2800" b="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54155" marR="541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54155" marR="541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54155" marR="541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2525578"/>
                  </a:ext>
                </a:extLst>
              </a:tr>
              <a:tr h="2568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tiết</a:t>
                      </a:r>
                      <a:r>
                        <a:rPr lang="en-US" sz="2800" b="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kiệm</a:t>
                      </a:r>
                      <a:endParaRPr lang="en-US" sz="2800" b="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54155" marR="541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54155" marR="541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800" dirty="0"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  <a:ea typeface="Calibri" panose="020F0502020204030204" pitchFamily="34" charset="0"/>
                        <a:cs typeface="Times New Roman" pitchFamily="18" charset="0"/>
                      </a:endParaRPr>
                    </a:p>
                  </a:txBody>
                  <a:tcPr marL="54155" marR="5415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795847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5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B43557-814A-447F-90FD-63A7DB3FD55B}"/>
              </a:ext>
            </a:extLst>
          </p:cNvPr>
          <p:cNvSpPr txBox="1"/>
          <p:nvPr/>
        </p:nvSpPr>
        <p:spPr>
          <a:xfrm>
            <a:off x="184530" y="577005"/>
            <a:ext cx="9244739" cy="39894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3,4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báo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Tên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ngân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Tổng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tiền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ngân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vay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một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lần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Thời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gian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vay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tính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từ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ngày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nhận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khoản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tiền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vay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):</a:t>
            </a:r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Lãi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suất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vay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không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thay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đổi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suốt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thời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hạn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hợp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đồng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):</a:t>
            </a:r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tiền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phải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lãi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mỗi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tháng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tiền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phải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gốc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mỗi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tháng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7.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số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tiền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tháng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phải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ngân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hàng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en-US" sz="2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063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9"/>
          <p:cNvSpPr/>
          <p:nvPr/>
        </p:nvSpPr>
        <p:spPr>
          <a:xfrm>
            <a:off x="2689412" y="829684"/>
            <a:ext cx="3765176" cy="3484132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altLang="zh-CN" sz="4400" b="1" dirty="0" err="1">
                <a:solidFill>
                  <a:schemeClr val="bg1"/>
                </a:solidFill>
                <a:latin typeface="Times New Roman" panose="02020603050405020304" pitchFamily="18" charset="0"/>
                <a:ea typeface="汉仪夏日体W" panose="00020600040101010101" pitchFamily="18" charset="-122"/>
                <a:cs typeface="Times New Roman" panose="02020603050405020304" pitchFamily="18" charset="0"/>
                <a:sym typeface="HYXiaRiTiW" panose="00020600040101010101" pitchFamily="18" charset="-122"/>
              </a:rPr>
              <a:t>Luyện</a:t>
            </a:r>
            <a:r>
              <a:rPr lang="en-US" altLang="zh-CN" sz="4400" b="1" dirty="0">
                <a:solidFill>
                  <a:schemeClr val="bg1"/>
                </a:solidFill>
                <a:latin typeface="Times New Roman" panose="02020603050405020304" pitchFamily="18" charset="0"/>
                <a:ea typeface="汉仪夏日体W" panose="00020600040101010101" pitchFamily="18" charset="-122"/>
                <a:cs typeface="Times New Roman" panose="02020603050405020304" pitchFamily="18" charset="0"/>
                <a:sym typeface="HYXiaRiTiW" panose="00020600040101010101" pitchFamily="18" charset="-122"/>
              </a:rPr>
              <a:t> </a:t>
            </a:r>
            <a:r>
              <a:rPr lang="en-US" altLang="zh-CN" sz="4400" b="1" dirty="0" err="1">
                <a:solidFill>
                  <a:schemeClr val="bg1"/>
                </a:solidFill>
                <a:latin typeface="Times New Roman" panose="02020603050405020304" pitchFamily="18" charset="0"/>
                <a:ea typeface="汉仪夏日体W" panose="00020600040101010101" pitchFamily="18" charset="-122"/>
                <a:cs typeface="Times New Roman" panose="02020603050405020304" pitchFamily="18" charset="0"/>
                <a:sym typeface="HYXiaRiTiW" panose="00020600040101010101" pitchFamily="18" charset="-122"/>
              </a:rPr>
              <a:t>tập</a:t>
            </a:r>
            <a:endParaRPr lang="zh-CN" altLang="en-US" sz="4400" b="1" dirty="0">
              <a:solidFill>
                <a:schemeClr val="bg1"/>
              </a:solidFill>
              <a:latin typeface="Times New Roman" panose="02020603050405020304" pitchFamily="18" charset="0"/>
              <a:ea typeface="汉仪夏日体W" panose="00020600040101010101" pitchFamily="18" charset="-122"/>
              <a:cs typeface="Times New Roman" panose="02020603050405020304" pitchFamily="18" charset="0"/>
              <a:sym typeface="HYXiaRiTiW" panose="00020600040101010101" pitchFamily="18" charset="-122"/>
            </a:endParaRPr>
          </a:p>
        </p:txBody>
      </p:sp>
      <p:sp>
        <p:nvSpPr>
          <p:cNvPr id="242" name="Google Shape;242;p19"/>
          <p:cNvSpPr/>
          <p:nvPr/>
        </p:nvSpPr>
        <p:spPr>
          <a:xfrm>
            <a:off x="2280771" y="571650"/>
            <a:ext cx="4582608" cy="400035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9"/>
          <p:cNvSpPr/>
          <p:nvPr/>
        </p:nvSpPr>
        <p:spPr>
          <a:xfrm>
            <a:off x="2367243" y="650059"/>
            <a:ext cx="1267459" cy="1267459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19"/>
          <p:cNvSpPr/>
          <p:nvPr/>
        </p:nvSpPr>
        <p:spPr>
          <a:xfrm>
            <a:off x="5338363" y="3026755"/>
            <a:ext cx="1116225" cy="1116225"/>
          </a:xfrm>
          <a:prstGeom prst="donut">
            <a:avLst>
              <a:gd name="adj" fmla="val 12811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9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639655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35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2800"/>
              <a:t>10</a:t>
            </a:fld>
            <a:endParaRPr sz="2800"/>
          </a:p>
        </p:txBody>
      </p:sp>
      <p:pic>
        <p:nvPicPr>
          <p:cNvPr id="8" name="图片 6">
            <a:extLst>
              <a:ext uri="{FF2B5EF4-FFF2-40B4-BE49-F238E27FC236}">
                <a16:creationId xmlns:a16="http://schemas.microsoft.com/office/drawing/2014/main" id="{445D13B2-4DAF-47A2-86AD-8E748163CB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5456" y="3732904"/>
            <a:ext cx="2188054" cy="181460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D7E8463-B67D-415A-BE99-90299B246E34}"/>
              </a:ext>
            </a:extLst>
          </p:cNvPr>
          <p:cNvSpPr txBox="1"/>
          <p:nvPr/>
        </p:nvSpPr>
        <p:spPr>
          <a:xfrm>
            <a:off x="588571" y="506022"/>
            <a:ext cx="5365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E5C199-7678-45A3-9033-48BA06547557}"/>
              </a:ext>
            </a:extLst>
          </p:cNvPr>
          <p:cNvSpPr txBox="1"/>
          <p:nvPr/>
        </p:nvSpPr>
        <p:spPr>
          <a:xfrm>
            <a:off x="588571" y="1118548"/>
            <a:ext cx="83595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1.Đánh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40C1102-10D2-4F65-BA86-6F907760BC3D}"/>
              </a:ext>
            </a:extLst>
          </p:cNvPr>
          <p:cNvGrpSpPr/>
          <p:nvPr/>
        </p:nvGrpSpPr>
        <p:grpSpPr>
          <a:xfrm>
            <a:off x="588571" y="1794493"/>
            <a:ext cx="8194349" cy="3210603"/>
            <a:chOff x="4818316" y="2093684"/>
            <a:chExt cx="4830909" cy="4280804"/>
          </a:xfrm>
        </p:grpSpPr>
        <p:sp>
          <p:nvSpPr>
            <p:cNvPr id="14" name="Flowchart: Decision 13">
              <a:extLst>
                <a:ext uri="{FF2B5EF4-FFF2-40B4-BE49-F238E27FC236}">
                  <a16:creationId xmlns:a16="http://schemas.microsoft.com/office/drawing/2014/main" id="{966FABEA-6AD3-41CF-882B-E7533A4E627E}"/>
                </a:ext>
              </a:extLst>
            </p:cNvPr>
            <p:cNvSpPr/>
            <p:nvPr/>
          </p:nvSpPr>
          <p:spPr>
            <a:xfrm>
              <a:off x="4818316" y="2329503"/>
              <a:ext cx="438912" cy="304800"/>
            </a:xfrm>
            <a:prstGeom prst="flowChartDecision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5" name="Flowchart: Decision 14">
              <a:extLst>
                <a:ext uri="{FF2B5EF4-FFF2-40B4-BE49-F238E27FC236}">
                  <a16:creationId xmlns:a16="http://schemas.microsoft.com/office/drawing/2014/main" id="{68826685-110D-44A1-B330-21D87A67CACD}"/>
                </a:ext>
              </a:extLst>
            </p:cNvPr>
            <p:cNvSpPr/>
            <p:nvPr/>
          </p:nvSpPr>
          <p:spPr>
            <a:xfrm>
              <a:off x="4818316" y="3554359"/>
              <a:ext cx="438912" cy="304800"/>
            </a:xfrm>
            <a:prstGeom prst="flowChartDecision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6" name="Flowchart: Decision 15">
              <a:extLst>
                <a:ext uri="{FF2B5EF4-FFF2-40B4-BE49-F238E27FC236}">
                  <a16:creationId xmlns:a16="http://schemas.microsoft.com/office/drawing/2014/main" id="{4493418F-94B0-4E39-B500-64D739143660}"/>
                </a:ext>
              </a:extLst>
            </p:cNvPr>
            <p:cNvSpPr/>
            <p:nvPr/>
          </p:nvSpPr>
          <p:spPr>
            <a:xfrm>
              <a:off x="4818316" y="4837472"/>
              <a:ext cx="438912" cy="304800"/>
            </a:xfrm>
            <a:prstGeom prst="flowChartDecision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F42C60B9-DA90-4A52-9701-A1D9B0280013}"/>
                </a:ext>
              </a:extLst>
            </p:cNvPr>
            <p:cNvGrpSpPr/>
            <p:nvPr/>
          </p:nvGrpSpPr>
          <p:grpSpPr>
            <a:xfrm>
              <a:off x="5588459" y="2093684"/>
              <a:ext cx="4060766" cy="4280804"/>
              <a:chOff x="5588459" y="2093684"/>
              <a:chExt cx="4060766" cy="4280804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AE7A1B77-F4CC-4331-B6C0-35ECA69548C7}"/>
                  </a:ext>
                </a:extLst>
              </p:cNvPr>
              <p:cNvSpPr txBox="1"/>
              <p:nvPr/>
            </p:nvSpPr>
            <p:spPr>
              <a:xfrm>
                <a:off x="5588459" y="2093684"/>
                <a:ext cx="4060766" cy="1846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Sự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tham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thành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viên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đầy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đủ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</a:p>
              <a:p>
                <a:endPara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4236179B-BB89-4F84-9DD6-2F488D8D766B}"/>
                  </a:ext>
                </a:extLst>
              </p:cNvPr>
              <p:cNvSpPr txBox="1"/>
              <p:nvPr/>
            </p:nvSpPr>
            <p:spPr>
              <a:xfrm>
                <a:off x="5588459" y="3261313"/>
                <a:ext cx="3992277" cy="1846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thành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viên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hợp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tác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nhau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</a:p>
              <a:p>
                <a:endPara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004627F-48A1-4E8F-9598-9F5B0B8F0FC7}"/>
                  </a:ext>
                </a:extLst>
              </p:cNvPr>
              <p:cNvSpPr txBox="1"/>
              <p:nvPr/>
            </p:nvSpPr>
            <p:spPr>
              <a:xfrm>
                <a:off x="5588459" y="4527828"/>
                <a:ext cx="3454762" cy="1846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gian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hoạt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nhóm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nhanh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chóng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gọn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gàng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</a:p>
              <a:p>
                <a:endPara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B664AFF5-178A-4824-B7AE-5A6EC2519AC2}"/>
              </a:ext>
            </a:extLst>
          </p:cNvPr>
          <p:cNvSpPr txBox="1"/>
          <p:nvPr/>
        </p:nvSpPr>
        <p:spPr>
          <a:xfrm>
            <a:off x="1" y="0"/>
            <a:ext cx="7676984" cy="5305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Đánh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giá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lí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chính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nhân</a:t>
            </a:r>
            <a:endParaRPr lang="en-US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3928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AF93D91-6EC0-4DEA-9B01-12CAE644069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2800" smtClean="0"/>
              <a:t>11</a:t>
            </a:fld>
            <a:endParaRPr lang="en" sz="2800"/>
          </a:p>
        </p:txBody>
      </p:sp>
      <p:pic>
        <p:nvPicPr>
          <p:cNvPr id="4" name="图片 6">
            <a:extLst>
              <a:ext uri="{FF2B5EF4-FFF2-40B4-BE49-F238E27FC236}">
                <a16:creationId xmlns:a16="http://schemas.microsoft.com/office/drawing/2014/main" id="{D330FF52-6DCF-45C1-A33E-5592FFFCF04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1615" y="3735426"/>
            <a:ext cx="1809860" cy="150096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F0E4907-8D45-447B-8324-D016F659A980}"/>
              </a:ext>
            </a:extLst>
          </p:cNvPr>
          <p:cNvSpPr txBox="1"/>
          <p:nvPr/>
        </p:nvSpPr>
        <p:spPr>
          <a:xfrm>
            <a:off x="2612441" y="267027"/>
            <a:ext cx="43068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988EAD-B6A8-40A4-8BA5-661CDE666B52}"/>
              </a:ext>
            </a:extLst>
          </p:cNvPr>
          <p:cNvSpPr txBox="1"/>
          <p:nvPr/>
        </p:nvSpPr>
        <p:spPr>
          <a:xfrm>
            <a:off x="971111" y="868831"/>
            <a:ext cx="78130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2.Đánh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FCA62C2-384C-4CC0-9FAA-1EB071EF5B29}"/>
              </a:ext>
            </a:extLst>
          </p:cNvPr>
          <p:cNvGrpSpPr/>
          <p:nvPr/>
        </p:nvGrpSpPr>
        <p:grpSpPr>
          <a:xfrm>
            <a:off x="1564406" y="1620354"/>
            <a:ext cx="5965947" cy="3101813"/>
            <a:chOff x="5915596" y="2830873"/>
            <a:chExt cx="4870087" cy="4135751"/>
          </a:xfrm>
        </p:grpSpPr>
        <p:sp>
          <p:nvSpPr>
            <p:cNvPr id="10" name="Flowchart: Decision 9">
              <a:extLst>
                <a:ext uri="{FF2B5EF4-FFF2-40B4-BE49-F238E27FC236}">
                  <a16:creationId xmlns:a16="http://schemas.microsoft.com/office/drawing/2014/main" id="{BF63B429-912E-440B-8418-4D49D6C50D88}"/>
                </a:ext>
              </a:extLst>
            </p:cNvPr>
            <p:cNvSpPr/>
            <p:nvPr/>
          </p:nvSpPr>
          <p:spPr>
            <a:xfrm>
              <a:off x="5986954" y="2954343"/>
              <a:ext cx="438912" cy="304800"/>
            </a:xfrm>
            <a:prstGeom prst="flowChartDecision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1" name="Flowchart: Decision 10">
              <a:extLst>
                <a:ext uri="{FF2B5EF4-FFF2-40B4-BE49-F238E27FC236}">
                  <a16:creationId xmlns:a16="http://schemas.microsoft.com/office/drawing/2014/main" id="{0E3C8490-4F97-499A-922E-8377D43BD9AA}"/>
                </a:ext>
              </a:extLst>
            </p:cNvPr>
            <p:cNvSpPr/>
            <p:nvPr/>
          </p:nvSpPr>
          <p:spPr>
            <a:xfrm>
              <a:off x="5986954" y="4179199"/>
              <a:ext cx="438912" cy="304800"/>
            </a:xfrm>
            <a:prstGeom prst="flowChartDecision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2" name="Flowchart: Decision 11">
              <a:extLst>
                <a:ext uri="{FF2B5EF4-FFF2-40B4-BE49-F238E27FC236}">
                  <a16:creationId xmlns:a16="http://schemas.microsoft.com/office/drawing/2014/main" id="{99B48943-38CF-4398-9141-C4A3FCB9E7C5}"/>
                </a:ext>
              </a:extLst>
            </p:cNvPr>
            <p:cNvSpPr/>
            <p:nvPr/>
          </p:nvSpPr>
          <p:spPr>
            <a:xfrm>
              <a:off x="5915596" y="5264192"/>
              <a:ext cx="438912" cy="304800"/>
            </a:xfrm>
            <a:prstGeom prst="flowChartDecision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5B829E5A-2CC3-4639-9C15-64E62053007A}"/>
                </a:ext>
              </a:extLst>
            </p:cNvPr>
            <p:cNvGrpSpPr/>
            <p:nvPr/>
          </p:nvGrpSpPr>
          <p:grpSpPr>
            <a:xfrm>
              <a:off x="6503482" y="2830873"/>
              <a:ext cx="4282201" cy="4135751"/>
              <a:chOff x="5367024" y="2093684"/>
              <a:chExt cx="4282201" cy="4135751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0B3E2C34-FB23-4DB4-830F-25D516D222C3}"/>
                  </a:ext>
                </a:extLst>
              </p:cNvPr>
              <p:cNvSpPr txBox="1"/>
              <p:nvPr/>
            </p:nvSpPr>
            <p:spPr>
              <a:xfrm>
                <a:off x="5588459" y="2093684"/>
                <a:ext cx="4060766" cy="6976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Ý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tưởng</a:t>
                </a:r>
                <a:endPara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11E6433-8577-4564-88CD-B5A0E7C0CBF2}"/>
                  </a:ext>
                </a:extLst>
              </p:cNvPr>
              <p:cNvSpPr txBox="1"/>
              <p:nvPr/>
            </p:nvSpPr>
            <p:spPr>
              <a:xfrm>
                <a:off x="5588459" y="3261313"/>
                <a:ext cx="3992277" cy="12721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Nội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dung</a:t>
                </a:r>
              </a:p>
              <a:p>
                <a:endPara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0B7F0E7B-8331-42CD-B3EC-6A285A243167}"/>
                  </a:ext>
                </a:extLst>
              </p:cNvPr>
              <p:cNvSpPr txBox="1"/>
              <p:nvPr/>
            </p:nvSpPr>
            <p:spPr>
              <a:xfrm>
                <a:off x="5367024" y="4382775"/>
                <a:ext cx="3454762" cy="1846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Tác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phong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trình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bày</a:t>
                </a:r>
                <a:endPara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39893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E4A4358-FD64-4BB4-A230-CA58701971C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2800" smtClean="0"/>
              <a:t>12</a:t>
            </a:fld>
            <a:endParaRPr lang="en" sz="2800"/>
          </a:p>
        </p:txBody>
      </p:sp>
      <p:pic>
        <p:nvPicPr>
          <p:cNvPr id="4" name="图片 6">
            <a:extLst>
              <a:ext uri="{FF2B5EF4-FFF2-40B4-BE49-F238E27FC236}">
                <a16:creationId xmlns:a16="http://schemas.microsoft.com/office/drawing/2014/main" id="{14CC82D0-BF24-40CA-9050-05F6C4D87C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8626" y="3503483"/>
            <a:ext cx="2150608" cy="17835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1C0A148-79B5-419E-B668-8A1599222667}"/>
              </a:ext>
            </a:extLst>
          </p:cNvPr>
          <p:cNvSpPr txBox="1"/>
          <p:nvPr/>
        </p:nvSpPr>
        <p:spPr>
          <a:xfrm>
            <a:off x="2742951" y="296809"/>
            <a:ext cx="49595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22BA8F-C3AB-453C-83D4-3DA126078484}"/>
              </a:ext>
            </a:extLst>
          </p:cNvPr>
          <p:cNvSpPr txBox="1"/>
          <p:nvPr/>
        </p:nvSpPr>
        <p:spPr>
          <a:xfrm>
            <a:off x="1166579" y="859423"/>
            <a:ext cx="72806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277F04D-5B99-4A0B-9DAC-152754F4CA49}"/>
              </a:ext>
            </a:extLst>
          </p:cNvPr>
          <p:cNvGrpSpPr/>
          <p:nvPr/>
        </p:nvGrpSpPr>
        <p:grpSpPr>
          <a:xfrm>
            <a:off x="940376" y="1928293"/>
            <a:ext cx="7733045" cy="1829831"/>
            <a:chOff x="5986954" y="2898057"/>
            <a:chExt cx="4826320" cy="2439774"/>
          </a:xfrm>
        </p:grpSpPr>
        <p:sp>
          <p:nvSpPr>
            <p:cNvPr id="9" name="Flowchart: Decision 8">
              <a:extLst>
                <a:ext uri="{FF2B5EF4-FFF2-40B4-BE49-F238E27FC236}">
                  <a16:creationId xmlns:a16="http://schemas.microsoft.com/office/drawing/2014/main" id="{0E7A8048-359D-4FA3-B96A-21C3699EB9DE}"/>
                </a:ext>
              </a:extLst>
            </p:cNvPr>
            <p:cNvSpPr/>
            <p:nvPr/>
          </p:nvSpPr>
          <p:spPr>
            <a:xfrm>
              <a:off x="5986954" y="2923863"/>
              <a:ext cx="438912" cy="304800"/>
            </a:xfrm>
            <a:prstGeom prst="flowChartDecision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0" name="Flowchart: Decision 9">
              <a:extLst>
                <a:ext uri="{FF2B5EF4-FFF2-40B4-BE49-F238E27FC236}">
                  <a16:creationId xmlns:a16="http://schemas.microsoft.com/office/drawing/2014/main" id="{AD086042-740E-46A6-A1A2-8B40EA5ADE84}"/>
                </a:ext>
              </a:extLst>
            </p:cNvPr>
            <p:cNvSpPr/>
            <p:nvPr/>
          </p:nvSpPr>
          <p:spPr>
            <a:xfrm>
              <a:off x="5986954" y="4148719"/>
              <a:ext cx="438912" cy="304800"/>
            </a:xfrm>
            <a:prstGeom prst="flowChartDecision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75FA26F0-F735-42AC-B5F7-10C3A1878436}"/>
                </a:ext>
              </a:extLst>
            </p:cNvPr>
            <p:cNvGrpSpPr/>
            <p:nvPr/>
          </p:nvGrpSpPr>
          <p:grpSpPr>
            <a:xfrm>
              <a:off x="6752508" y="2898057"/>
              <a:ext cx="4060766" cy="2439774"/>
              <a:chOff x="5588459" y="2093684"/>
              <a:chExt cx="4060766" cy="2439774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4F18B6F-1A05-4C6F-B6B0-C54136CB642A}"/>
                  </a:ext>
                </a:extLst>
              </p:cNvPr>
              <p:cNvSpPr txBox="1"/>
              <p:nvPr/>
            </p:nvSpPr>
            <p:spPr>
              <a:xfrm>
                <a:off x="5588459" y="2093684"/>
                <a:ext cx="4060766" cy="18466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Nhận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xét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hợp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lí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kế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hoạch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chi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tiêu</a:t>
                </a:r>
                <a:endPara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EA00A11-6CBC-4213-BE0A-13CE2DAA4B38}"/>
                  </a:ext>
                </a:extLst>
              </p:cNvPr>
              <p:cNvSpPr txBox="1"/>
              <p:nvPr/>
            </p:nvSpPr>
            <p:spPr>
              <a:xfrm>
                <a:off x="5588459" y="3261316"/>
                <a:ext cx="3992277" cy="12721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sánh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tiền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gốc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lãi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trả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ngân</a:t>
                </a:r>
                <a:r>
                  <a: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hàng</a:t>
                </a:r>
                <a:endParaRPr lang="en-US" sz="2800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32815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9"/>
          <p:cNvSpPr/>
          <p:nvPr/>
        </p:nvSpPr>
        <p:spPr>
          <a:xfrm>
            <a:off x="2689412" y="829684"/>
            <a:ext cx="3765176" cy="3484132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altLang="zh-CN" sz="4400" b="1" dirty="0" err="1">
                <a:solidFill>
                  <a:schemeClr val="bg1"/>
                </a:solidFill>
                <a:latin typeface="Times New Roman" panose="02020603050405020304" pitchFamily="18" charset="0"/>
                <a:ea typeface="汉仪夏日体W" panose="00020600040101010101" pitchFamily="18" charset="-122"/>
                <a:cs typeface="Times New Roman" panose="02020603050405020304" pitchFamily="18" charset="0"/>
                <a:sym typeface="HYXiaRiTiW" panose="00020600040101010101" pitchFamily="18" charset="-122"/>
              </a:rPr>
              <a:t>Tổng</a:t>
            </a:r>
            <a:r>
              <a:rPr lang="en-US" altLang="zh-CN" sz="4400" b="1" dirty="0">
                <a:solidFill>
                  <a:schemeClr val="bg1"/>
                </a:solidFill>
                <a:latin typeface="Times New Roman" panose="02020603050405020304" pitchFamily="18" charset="0"/>
                <a:ea typeface="汉仪夏日体W" panose="00020600040101010101" pitchFamily="18" charset="-122"/>
                <a:cs typeface="Times New Roman" panose="02020603050405020304" pitchFamily="18" charset="0"/>
                <a:sym typeface="HYXiaRiTiW" panose="00020600040101010101" pitchFamily="18" charset="-122"/>
              </a:rPr>
              <a:t> </a:t>
            </a:r>
            <a:r>
              <a:rPr lang="en-US" altLang="zh-CN" sz="4400" b="1" dirty="0" err="1">
                <a:solidFill>
                  <a:schemeClr val="bg1"/>
                </a:solidFill>
                <a:latin typeface="Times New Roman" panose="02020603050405020304" pitchFamily="18" charset="0"/>
                <a:ea typeface="汉仪夏日体W" panose="00020600040101010101" pitchFamily="18" charset="-122"/>
                <a:cs typeface="Times New Roman" panose="02020603050405020304" pitchFamily="18" charset="0"/>
                <a:sym typeface="HYXiaRiTiW" panose="00020600040101010101" pitchFamily="18" charset="-122"/>
              </a:rPr>
              <a:t>kết</a:t>
            </a:r>
            <a:endParaRPr lang="zh-CN" altLang="en-US" sz="4400" b="1" dirty="0">
              <a:solidFill>
                <a:schemeClr val="bg1"/>
              </a:solidFill>
              <a:latin typeface="Times New Roman" panose="02020603050405020304" pitchFamily="18" charset="0"/>
              <a:ea typeface="汉仪夏日体W" panose="00020600040101010101" pitchFamily="18" charset="-122"/>
              <a:cs typeface="Times New Roman" panose="02020603050405020304" pitchFamily="18" charset="0"/>
              <a:sym typeface="HYXiaRiTiW" panose="00020600040101010101" pitchFamily="18" charset="-122"/>
            </a:endParaRPr>
          </a:p>
        </p:txBody>
      </p:sp>
      <p:sp>
        <p:nvSpPr>
          <p:cNvPr id="242" name="Google Shape;242;p19"/>
          <p:cNvSpPr/>
          <p:nvPr/>
        </p:nvSpPr>
        <p:spPr>
          <a:xfrm>
            <a:off x="2280771" y="571650"/>
            <a:ext cx="4582608" cy="400035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9"/>
          <p:cNvSpPr/>
          <p:nvPr/>
        </p:nvSpPr>
        <p:spPr>
          <a:xfrm>
            <a:off x="2367243" y="650059"/>
            <a:ext cx="1267459" cy="1267459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19"/>
          <p:cNvSpPr/>
          <p:nvPr/>
        </p:nvSpPr>
        <p:spPr>
          <a:xfrm>
            <a:off x="5338363" y="3026755"/>
            <a:ext cx="1116225" cy="1116225"/>
          </a:xfrm>
          <a:prstGeom prst="donut">
            <a:avLst>
              <a:gd name="adj" fmla="val 12811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9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784151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F845CEC-5797-4E4D-99BC-58D9B4C5962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14</a:t>
            </a:fld>
            <a:endParaRPr lang="en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E71C706-8737-4F91-8A4E-2F147EF5B05D}"/>
              </a:ext>
            </a:extLst>
          </p:cNvPr>
          <p:cNvSpPr/>
          <p:nvPr/>
        </p:nvSpPr>
        <p:spPr>
          <a:xfrm>
            <a:off x="1832487" y="-237815"/>
            <a:ext cx="6618338" cy="837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21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US" sz="21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PHIẾU ĐÁNH GIÁ CÁ NHÂN</a:t>
            </a:r>
            <a:endParaRPr lang="en-US" sz="2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4025A4F-87A9-4024-BF01-876829BB5189}"/>
              </a:ext>
            </a:extLst>
          </p:cNvPr>
          <p:cNvSpPr/>
          <p:nvPr/>
        </p:nvSpPr>
        <p:spPr>
          <a:xfrm>
            <a:off x="473523" y="181050"/>
            <a:ext cx="8858519" cy="2528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Tên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nhóm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Điểm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đánh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giá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21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Tốt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hơn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thành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viên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nhóm</a:t>
            </a:r>
            <a:endParaRPr lang="en-US" sz="21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21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Trung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bình</a:t>
            </a:r>
            <a:endParaRPr lang="en-US" sz="21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21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Không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tốt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bằng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thành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viên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nhóm</a:t>
            </a:r>
            <a:endParaRPr lang="en-US" sz="21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en-US" sz="21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Không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giúp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gì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21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1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nhóm</a:t>
            </a:r>
            <a:endParaRPr lang="en-US" sz="21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548A5D0-1FED-4524-A283-1F202EC0E0E8}"/>
              </a:ext>
            </a:extLst>
          </p:cNvPr>
          <p:cNvGraphicFramePr>
            <a:graphicFrameLocks noGrp="1"/>
          </p:cNvGraphicFramePr>
          <p:nvPr/>
        </p:nvGraphicFramePr>
        <p:xfrm>
          <a:off x="141953" y="2709627"/>
          <a:ext cx="8860095" cy="23278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39101">
                  <a:extLst>
                    <a:ext uri="{9D8B030D-6E8A-4147-A177-3AD203B41FA5}">
                      <a16:colId xmlns:a16="http://schemas.microsoft.com/office/drawing/2014/main" val="461591098"/>
                    </a:ext>
                  </a:extLst>
                </a:gridCol>
                <a:gridCol w="574859">
                  <a:extLst>
                    <a:ext uri="{9D8B030D-6E8A-4147-A177-3AD203B41FA5}">
                      <a16:colId xmlns:a16="http://schemas.microsoft.com/office/drawing/2014/main" val="290431963"/>
                    </a:ext>
                  </a:extLst>
                </a:gridCol>
                <a:gridCol w="903347">
                  <a:extLst>
                    <a:ext uri="{9D8B030D-6E8A-4147-A177-3AD203B41FA5}">
                      <a16:colId xmlns:a16="http://schemas.microsoft.com/office/drawing/2014/main" val="4257271845"/>
                    </a:ext>
                  </a:extLst>
                </a:gridCol>
                <a:gridCol w="1231835">
                  <a:extLst>
                    <a:ext uri="{9D8B030D-6E8A-4147-A177-3AD203B41FA5}">
                      <a16:colId xmlns:a16="http://schemas.microsoft.com/office/drawing/2014/main" val="2518119518"/>
                    </a:ext>
                  </a:extLst>
                </a:gridCol>
                <a:gridCol w="1231835">
                  <a:extLst>
                    <a:ext uri="{9D8B030D-6E8A-4147-A177-3AD203B41FA5}">
                      <a16:colId xmlns:a16="http://schemas.microsoft.com/office/drawing/2014/main" val="3977576157"/>
                    </a:ext>
                  </a:extLst>
                </a:gridCol>
                <a:gridCol w="1231835">
                  <a:extLst>
                    <a:ext uri="{9D8B030D-6E8A-4147-A177-3AD203B41FA5}">
                      <a16:colId xmlns:a16="http://schemas.microsoft.com/office/drawing/2014/main" val="791953658"/>
                    </a:ext>
                  </a:extLst>
                </a:gridCol>
                <a:gridCol w="1362320">
                  <a:extLst>
                    <a:ext uri="{9D8B030D-6E8A-4147-A177-3AD203B41FA5}">
                      <a16:colId xmlns:a16="http://schemas.microsoft.com/office/drawing/2014/main" val="3543578373"/>
                    </a:ext>
                  </a:extLst>
                </a:gridCol>
                <a:gridCol w="819400">
                  <a:extLst>
                    <a:ext uri="{9D8B030D-6E8A-4147-A177-3AD203B41FA5}">
                      <a16:colId xmlns:a16="http://schemas.microsoft.com/office/drawing/2014/main" val="3216093991"/>
                    </a:ext>
                  </a:extLst>
                </a:gridCol>
                <a:gridCol w="765563">
                  <a:extLst>
                    <a:ext uri="{9D8B030D-6E8A-4147-A177-3AD203B41FA5}">
                      <a16:colId xmlns:a16="http://schemas.microsoft.com/office/drawing/2014/main" val="1735955821"/>
                    </a:ext>
                  </a:extLst>
                </a:gridCol>
              </a:tblGrid>
              <a:tr h="16890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STT</a:t>
                      </a:r>
                      <a:endParaRPr lang="en-US" sz="2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và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tên</a:t>
                      </a:r>
                      <a:endParaRPr lang="en-US" sz="2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tình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trách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nhiệm</a:t>
                      </a:r>
                      <a:endParaRPr lang="en-US" sz="2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Tinh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thần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tác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tôn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trọng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lắng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nghe</a:t>
                      </a:r>
                      <a:endParaRPr lang="en-US" sz="2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Tham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gia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tổ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chức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lý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nhóm</a:t>
                      </a:r>
                      <a:endParaRPr lang="en-US" sz="2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Đưa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ý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kiếm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có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giá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trị</a:t>
                      </a:r>
                      <a:endParaRPr lang="en-US" sz="2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Đóng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góp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trong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việc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hoàn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thành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hoạt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endParaRPr lang="en-US" sz="2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Hiệu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việc</a:t>
                      </a:r>
                      <a:endParaRPr lang="en-US" sz="2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Tổng</a:t>
                      </a: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1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điểm</a:t>
                      </a:r>
                      <a:endParaRPr lang="en-US" sz="2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8608024"/>
                  </a:ext>
                </a:extLst>
              </a:tr>
              <a:tr h="3193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234696"/>
                  </a:ext>
                </a:extLst>
              </a:tr>
              <a:tr h="3193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77883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6370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E9FA986-3EE5-4C46-96EA-8559E338F40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algn="ctr"/>
            <a:fld id="{00000000-1234-1234-1234-123412341234}" type="slidenum">
              <a:rPr lang="en" smtClean="0"/>
              <a:pPr algn="ctr"/>
              <a:t>15</a:t>
            </a:fld>
            <a:endParaRPr lang="en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C98E4DF-F282-451F-85F5-ED04C7683D53}"/>
              </a:ext>
            </a:extLst>
          </p:cNvPr>
          <p:cNvGraphicFramePr>
            <a:graphicFrameLocks noGrp="1"/>
          </p:cNvGraphicFramePr>
          <p:nvPr/>
        </p:nvGraphicFramePr>
        <p:xfrm>
          <a:off x="324464" y="398207"/>
          <a:ext cx="8495072" cy="45357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55820">
                  <a:extLst>
                    <a:ext uri="{9D8B030D-6E8A-4147-A177-3AD203B41FA5}">
                      <a16:colId xmlns:a16="http://schemas.microsoft.com/office/drawing/2014/main" val="310821576"/>
                    </a:ext>
                  </a:extLst>
                </a:gridCol>
                <a:gridCol w="4598493">
                  <a:extLst>
                    <a:ext uri="{9D8B030D-6E8A-4147-A177-3AD203B41FA5}">
                      <a16:colId xmlns:a16="http://schemas.microsoft.com/office/drawing/2014/main" val="1684040965"/>
                    </a:ext>
                  </a:extLst>
                </a:gridCol>
                <a:gridCol w="696862">
                  <a:extLst>
                    <a:ext uri="{9D8B030D-6E8A-4147-A177-3AD203B41FA5}">
                      <a16:colId xmlns:a16="http://schemas.microsoft.com/office/drawing/2014/main" val="3974066577"/>
                    </a:ext>
                  </a:extLst>
                </a:gridCol>
                <a:gridCol w="943897">
                  <a:extLst>
                    <a:ext uri="{9D8B030D-6E8A-4147-A177-3AD203B41FA5}">
                      <a16:colId xmlns:a16="http://schemas.microsoft.com/office/drawing/2014/main" val="1768600847"/>
                    </a:ext>
                  </a:extLst>
                </a:gridCol>
              </a:tblGrid>
              <a:tr h="34333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Mục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đánh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giá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Tiêu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9601124"/>
                  </a:ext>
                </a:extLst>
              </a:tr>
              <a:tr h="6866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 tiết</a:t>
                      </a:r>
                      <a:endParaRPr lang="en-US" sz="18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Điểm tối đa</a:t>
                      </a:r>
                      <a:endParaRPr lang="en-US" sz="18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Kết quả</a:t>
                      </a:r>
                      <a:endParaRPr lang="en-US" sz="18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6718875"/>
                  </a:ext>
                </a:extLst>
              </a:tr>
              <a:tr h="686659"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1.Đánh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giá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quá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trình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của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nhóm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tối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4,5)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Sự tham gia của các thành viên: tham gia đầy đủ</a:t>
                      </a:r>
                      <a:endParaRPr lang="en-US" sz="18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770799"/>
                  </a:ext>
                </a:extLst>
              </a:tr>
              <a:tr h="6866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Sự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tác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của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thanh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viên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thần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tác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tốt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3256889"/>
                  </a:ext>
                </a:extLst>
              </a:tr>
              <a:tr h="3874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Sự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sắp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xếp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gian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nhanh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lí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3172084"/>
                  </a:ext>
                </a:extLst>
              </a:tr>
              <a:tr h="343330">
                <a:tc row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Đánh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giá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bài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thuyết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trình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hoạch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của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nhóm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Điểm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tối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đa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5,5)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Ý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tưởng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hút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sáng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khả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8039106"/>
                  </a:ext>
                </a:extLst>
              </a:tr>
              <a:tr h="68665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Nội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dung: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hoạch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rõ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ràng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chi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tiết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cụ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thể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toán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xác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2063804"/>
                  </a:ext>
                </a:extLst>
              </a:tr>
              <a:tr h="38746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Trình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bày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mạch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lạc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cuốn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hút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thuyết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phục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224479"/>
                  </a:ext>
                </a:extLst>
              </a:tr>
              <a:tr h="327528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TỔNG ĐIỂM </a:t>
                      </a:r>
                      <a:endParaRPr lang="en-US" sz="18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1" marR="49021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6613543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254D39BD-DEA3-47B0-AD9D-F38BC9361531}"/>
              </a:ext>
            </a:extLst>
          </p:cNvPr>
          <p:cNvSpPr/>
          <p:nvPr/>
        </p:nvSpPr>
        <p:spPr>
          <a:xfrm>
            <a:off x="1767535" y="261"/>
            <a:ext cx="5144358" cy="4210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US" sz="21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PHIẾU ĐÁNH GIÁ HOẠT ĐỘNG NHÓM</a:t>
            </a:r>
            <a:endParaRPr lang="en-US" sz="21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315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A04A349-1CDA-4446-AC2B-8A471F078B1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16</a:t>
            </a:fld>
            <a:endParaRPr lang="en"/>
          </a:p>
        </p:txBody>
      </p:sp>
      <p:pic>
        <p:nvPicPr>
          <p:cNvPr id="3" name="Picture 15">
            <a:extLst>
              <a:ext uri="{FF2B5EF4-FFF2-40B4-BE49-F238E27FC236}">
                <a16:creationId xmlns:a16="http://schemas.microsoft.com/office/drawing/2014/main" id="{C8496271-B424-4157-BC8B-BDE2909096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975" y="2309787"/>
            <a:ext cx="2025650" cy="1614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>
            <a:extLst>
              <a:ext uri="{FF2B5EF4-FFF2-40B4-BE49-F238E27FC236}">
                <a16:creationId xmlns:a16="http://schemas.microsoft.com/office/drawing/2014/main" id="{A4A2BB99-554D-4EDC-99BF-C45954FF0B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47800"/>
            <a:ext cx="1555750" cy="144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>
            <a:extLst>
              <a:ext uri="{FF2B5EF4-FFF2-40B4-BE49-F238E27FC236}">
                <a16:creationId xmlns:a16="http://schemas.microsoft.com/office/drawing/2014/main" id="{488E18BA-1C2B-475D-8B98-7813B37E3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213" y="536550"/>
            <a:ext cx="2038350" cy="1878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extLst>
              <a:ext uri="{FF2B5EF4-FFF2-40B4-BE49-F238E27FC236}">
                <a16:creationId xmlns:a16="http://schemas.microsoft.com/office/drawing/2014/main" id="{613A0A45-CED8-4E1E-B959-7E4485FD45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238" y="2049437"/>
            <a:ext cx="3363912" cy="423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1">
            <a:extLst>
              <a:ext uri="{FF2B5EF4-FFF2-40B4-BE49-F238E27FC236}">
                <a16:creationId xmlns:a16="http://schemas.microsoft.com/office/drawing/2014/main" id="{BE60D697-51B0-44D2-B9B5-3B78808FF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5438" y="3682975"/>
            <a:ext cx="1190625" cy="106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>
            <a:extLst>
              <a:ext uri="{FF2B5EF4-FFF2-40B4-BE49-F238E27FC236}">
                <a16:creationId xmlns:a16="http://schemas.microsoft.com/office/drawing/2014/main" id="{070BF5D2-352D-4EC8-BEEB-9C4370442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8438" y="2725712"/>
            <a:ext cx="1185862" cy="10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61C925E0-F943-452C-9DCD-605F73EA2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5950" y="2741587"/>
            <a:ext cx="1065213" cy="133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>
            <a:extLst>
              <a:ext uri="{FF2B5EF4-FFF2-40B4-BE49-F238E27FC236}">
                <a16:creationId xmlns:a16="http://schemas.microsoft.com/office/drawing/2014/main" id="{9E8BDDE7-CCEE-4E3E-9A8F-4C4DB4873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363" y="1858937"/>
            <a:ext cx="1182687" cy="98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>
            <a:extLst>
              <a:ext uri="{FF2B5EF4-FFF2-40B4-BE49-F238E27FC236}">
                <a16:creationId xmlns:a16="http://schemas.microsoft.com/office/drawing/2014/main" id="{A6BCD379-69AC-47BF-AC4D-A4EDF15FB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25" y="2170087"/>
            <a:ext cx="2578100" cy="731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327CCBF4-6716-40CD-9878-E2B5226A52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5313" y="874687"/>
            <a:ext cx="1081087" cy="684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>
            <a:extLst>
              <a:ext uri="{FF2B5EF4-FFF2-40B4-BE49-F238E27FC236}">
                <a16:creationId xmlns:a16="http://schemas.microsoft.com/office/drawing/2014/main" id="{8A042270-8464-4847-9F0E-39F847CFD5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25" y="1293787"/>
            <a:ext cx="1431925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>
            <a:extLst>
              <a:ext uri="{FF2B5EF4-FFF2-40B4-BE49-F238E27FC236}">
                <a16:creationId xmlns:a16="http://schemas.microsoft.com/office/drawing/2014/main" id="{7AE6F7C3-4EE8-4E27-8A39-35E57BBDC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768" y="1704244"/>
            <a:ext cx="1333500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5137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9"/>
          <p:cNvSpPr/>
          <p:nvPr/>
        </p:nvSpPr>
        <p:spPr>
          <a:xfrm>
            <a:off x="2689412" y="829684"/>
            <a:ext cx="3765176" cy="3484132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altLang="zh-CN" sz="4400" b="1" dirty="0" err="1">
                <a:solidFill>
                  <a:schemeClr val="bg1"/>
                </a:solidFill>
                <a:latin typeface="Times New Roman" panose="02020603050405020304" pitchFamily="18" charset="0"/>
                <a:ea typeface="汉仪夏日体W" panose="00020600040101010101" pitchFamily="18" charset="-122"/>
                <a:cs typeface="Times New Roman" panose="02020603050405020304" pitchFamily="18" charset="0"/>
                <a:sym typeface="HYXiaRiTiW" panose="00020600040101010101" pitchFamily="18" charset="-122"/>
              </a:rPr>
              <a:t>Vận</a:t>
            </a:r>
            <a:r>
              <a:rPr lang="en-US" altLang="zh-CN" sz="4400" b="1" dirty="0">
                <a:solidFill>
                  <a:schemeClr val="bg1"/>
                </a:solidFill>
                <a:latin typeface="Times New Roman" panose="02020603050405020304" pitchFamily="18" charset="0"/>
                <a:ea typeface="汉仪夏日体W" panose="00020600040101010101" pitchFamily="18" charset="-122"/>
                <a:cs typeface="Times New Roman" panose="02020603050405020304" pitchFamily="18" charset="0"/>
                <a:sym typeface="HYXiaRiTiW" panose="00020600040101010101" pitchFamily="18" charset="-122"/>
              </a:rPr>
              <a:t> </a:t>
            </a:r>
            <a:r>
              <a:rPr lang="en-US" altLang="zh-CN" sz="4400" b="1" dirty="0" err="1">
                <a:solidFill>
                  <a:schemeClr val="bg1"/>
                </a:solidFill>
                <a:latin typeface="Times New Roman" panose="02020603050405020304" pitchFamily="18" charset="0"/>
                <a:ea typeface="汉仪夏日体W" panose="00020600040101010101" pitchFamily="18" charset="-122"/>
                <a:cs typeface="Times New Roman" panose="02020603050405020304" pitchFamily="18" charset="0"/>
                <a:sym typeface="HYXiaRiTiW" panose="00020600040101010101" pitchFamily="18" charset="-122"/>
              </a:rPr>
              <a:t>dụng</a:t>
            </a:r>
            <a:endParaRPr lang="zh-CN" altLang="en-US" sz="4400" b="1" dirty="0">
              <a:solidFill>
                <a:schemeClr val="bg1"/>
              </a:solidFill>
              <a:latin typeface="Times New Roman" panose="02020603050405020304" pitchFamily="18" charset="0"/>
              <a:ea typeface="汉仪夏日体W" panose="00020600040101010101" pitchFamily="18" charset="-122"/>
              <a:cs typeface="Times New Roman" panose="02020603050405020304" pitchFamily="18" charset="0"/>
              <a:sym typeface="HYXiaRiTiW" panose="00020600040101010101" pitchFamily="18" charset="-122"/>
            </a:endParaRPr>
          </a:p>
        </p:txBody>
      </p:sp>
      <p:sp>
        <p:nvSpPr>
          <p:cNvPr id="242" name="Google Shape;242;p19"/>
          <p:cNvSpPr/>
          <p:nvPr/>
        </p:nvSpPr>
        <p:spPr>
          <a:xfrm>
            <a:off x="2280771" y="571650"/>
            <a:ext cx="4582608" cy="400035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9"/>
          <p:cNvSpPr/>
          <p:nvPr/>
        </p:nvSpPr>
        <p:spPr>
          <a:xfrm>
            <a:off x="2367243" y="650059"/>
            <a:ext cx="1267459" cy="1267459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p19"/>
          <p:cNvSpPr/>
          <p:nvPr/>
        </p:nvSpPr>
        <p:spPr>
          <a:xfrm>
            <a:off x="5338363" y="3026755"/>
            <a:ext cx="1116225" cy="1116225"/>
          </a:xfrm>
          <a:prstGeom prst="donut">
            <a:avLst>
              <a:gd name="adj" fmla="val 12811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9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699364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DB9B8FE-B4F8-4D4F-ADA2-1511B9DBCF0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18</a:t>
            </a:fld>
            <a:endParaRPr lang="en"/>
          </a:p>
        </p:txBody>
      </p:sp>
      <p:pic>
        <p:nvPicPr>
          <p:cNvPr id="5" name="图片 8">
            <a:extLst>
              <a:ext uri="{FF2B5EF4-FFF2-40B4-BE49-F238E27FC236}">
                <a16:creationId xmlns:a16="http://schemas.microsoft.com/office/drawing/2014/main" id="{67600D27-D280-4622-A6A9-693A389879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6671" y="-710207"/>
            <a:ext cx="2826022" cy="2826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8FA4E48F-5FA7-48FC-B312-5B811D120D37}"/>
              </a:ext>
            </a:extLst>
          </p:cNvPr>
          <p:cNvSpPr/>
          <p:nvPr/>
        </p:nvSpPr>
        <p:spPr>
          <a:xfrm>
            <a:off x="116782" y="105199"/>
            <a:ext cx="891043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ìm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hiểu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nghiên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cứu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sản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phẩm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góp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một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doanh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nghiệp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Sau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đó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báo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kết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hoạch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sản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phẩm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góp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mẫu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sau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2AF0DD8-5872-4CBC-AC03-D729D3C897D5}"/>
              </a:ext>
            </a:extLst>
          </p:cNvPr>
          <p:cNvSpPr txBox="1"/>
          <p:nvPr/>
        </p:nvSpPr>
        <p:spPr>
          <a:xfrm>
            <a:off x="62114" y="1356945"/>
            <a:ext cx="9163050" cy="34844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Tên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cửa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hàng</a:t>
            </a:r>
            <a:r>
              <a:rPr lang="en-US" sz="26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	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Tên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sản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phẩm</a:t>
            </a:r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tiền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ngay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hàng</a:t>
            </a:r>
            <a:r>
              <a:rPr lang="en-US" sz="2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tiền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còn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phải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góp</a:t>
            </a:r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Thời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hạn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góp</a:t>
            </a:r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Lãi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suất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góp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không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thay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đổi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suốt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thời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gian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hợp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đồng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tiền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lãi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phải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mỗi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tháng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tiền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gốc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phải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mỗi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tháng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6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9.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Tổng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số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tiền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mỗi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tháng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phải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trả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cửa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hàng</a:t>
            </a:r>
            <a:r>
              <a:rPr lang="en-US" sz="26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2600" dirty="0">
              <a:solidFill>
                <a:srgbClr val="002060"/>
              </a:solidFill>
            </a:endParaRPr>
          </a:p>
        </p:txBody>
      </p:sp>
      <p:pic>
        <p:nvPicPr>
          <p:cNvPr id="21" name="5 Minute Timer (Nho)">
            <a:hlinkClick r:id="" action="ppaction://media"/>
            <a:extLst>
              <a:ext uri="{FF2B5EF4-FFF2-40B4-BE49-F238E27FC236}">
                <a16:creationId xmlns:a16="http://schemas.microsoft.com/office/drawing/2014/main" id="{61F59A91-5F65-4727-86E7-1BE8A9BE5A3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95924" y="3487851"/>
            <a:ext cx="1055237" cy="613588"/>
          </a:xfrm>
          <a:prstGeom prst="rect">
            <a:avLst/>
          </a:prstGeom>
        </p:spPr>
      </p:pic>
      <p:pic>
        <p:nvPicPr>
          <p:cNvPr id="22" name="Picture 21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8E38F03D-9031-4E1B-AECE-B823A19166B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016" y="3228562"/>
            <a:ext cx="1745754" cy="1745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294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21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FE0F6F8-FE9D-421A-A739-7ECF1137D44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19</a:t>
            </a:fld>
            <a:endParaRPr lang="en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5420D881-C2BA-4079-A156-DD27E6E88C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926" y="139135"/>
            <a:ext cx="7437392" cy="4865229"/>
          </a:xfrm>
          <a:prstGeom prst="rect">
            <a:avLst/>
          </a:prstGeom>
        </p:spPr>
      </p:pic>
      <p:pic>
        <p:nvPicPr>
          <p:cNvPr id="4" name="图片 2">
            <a:extLst>
              <a:ext uri="{FF2B5EF4-FFF2-40B4-BE49-F238E27FC236}">
                <a16:creationId xmlns:a16="http://schemas.microsoft.com/office/drawing/2014/main" id="{9B1855DC-673D-48F3-8339-CC2BD0F62A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7" r="6732" b="25294"/>
          <a:stretch/>
        </p:blipFill>
        <p:spPr>
          <a:xfrm>
            <a:off x="288682" y="0"/>
            <a:ext cx="3480286" cy="165406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FF2FFE4-ACB2-4A14-BE06-5D959C94E7FA}"/>
              </a:ext>
            </a:extLst>
          </p:cNvPr>
          <p:cNvSpPr txBox="1"/>
          <p:nvPr/>
        </p:nvSpPr>
        <p:spPr>
          <a:xfrm>
            <a:off x="439782" y="863493"/>
            <a:ext cx="292259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vi-VN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ướng</a:t>
            </a:r>
            <a:r>
              <a:rPr lang="en-US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7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endParaRPr lang="en-US" sz="27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2D4C79-A628-4E9A-A8F7-4FFD21E0CA2B}"/>
              </a:ext>
            </a:extLst>
          </p:cNvPr>
          <p:cNvSpPr txBox="1"/>
          <p:nvPr/>
        </p:nvSpPr>
        <p:spPr>
          <a:xfrm>
            <a:off x="2171700" y="1462558"/>
            <a:ext cx="6486525" cy="3246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Xem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hiện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nhiệm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vụ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hoạt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vận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ngoài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giờ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học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nộp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bản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báo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cáo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cho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GV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sau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tuần</a:t>
            </a: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091587"/>
      </p:ext>
    </p:extLst>
  </p:cSld>
  <p:clrMapOvr>
    <a:masterClrMapping/>
  </p:clrMapOvr>
</p:sld>
</file>

<file path=ppt/theme/theme1.xml><?xml version="1.0" encoding="utf-8"?>
<a:theme xmlns:a="http://schemas.openxmlformats.org/drawingml/2006/main" name="Puck template">
  <a:themeElements>
    <a:clrScheme name="Custom 347">
      <a:dk1>
        <a:srgbClr val="212A2E"/>
      </a:dk1>
      <a:lt1>
        <a:srgbClr val="FFFFFF"/>
      </a:lt1>
      <a:dk2>
        <a:srgbClr val="617A86"/>
      </a:dk2>
      <a:lt2>
        <a:srgbClr val="A1BECC"/>
      </a:lt2>
      <a:accent1>
        <a:srgbClr val="00D1C6"/>
      </a:accent1>
      <a:accent2>
        <a:srgbClr val="00ACC3"/>
      </a:accent2>
      <a:accent3>
        <a:srgbClr val="BBCD00"/>
      </a:accent3>
      <a:accent4>
        <a:srgbClr val="65BB48"/>
      </a:accent4>
      <a:accent5>
        <a:srgbClr val="F8BB00"/>
      </a:accent5>
      <a:accent6>
        <a:srgbClr val="EF6222"/>
      </a:accent6>
      <a:hlink>
        <a:srgbClr val="617A86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916</Words>
  <Application>Microsoft Office PowerPoint</Application>
  <PresentationFormat>On-screen Show (16:9)</PresentationFormat>
  <Paragraphs>168</Paragraphs>
  <Slides>19</Slides>
  <Notes>10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Times New Roman</vt:lpstr>
      <vt:lpstr>Nixie One</vt:lpstr>
      <vt:lpstr>Arial</vt:lpstr>
      <vt:lpstr>Calibri</vt:lpstr>
      <vt:lpstr>Comic Sans MS</vt:lpstr>
      <vt:lpstr>Varela Round</vt:lpstr>
      <vt:lpstr>Puck 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Nguyễn Vân</cp:lastModifiedBy>
  <cp:revision>15</cp:revision>
  <dcterms:modified xsi:type="dcterms:W3CDTF">2023-07-30T14:41:39Z</dcterms:modified>
</cp:coreProperties>
</file>