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6" r:id="rId2"/>
    <p:sldId id="279" r:id="rId3"/>
    <p:sldId id="347" r:id="rId4"/>
    <p:sldId id="356" r:id="rId5"/>
    <p:sldId id="365" r:id="rId6"/>
    <p:sldId id="352" r:id="rId7"/>
    <p:sldId id="372" r:id="rId8"/>
    <p:sldId id="361" r:id="rId9"/>
    <p:sldId id="314" r:id="rId10"/>
    <p:sldId id="330" r:id="rId11"/>
  </p:sldIdLst>
  <p:sldSz cx="12192000" cy="6858000"/>
  <p:notesSz cx="6858000" cy="9144000"/>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EAF4E4"/>
    <a:srgbClr val="DBECD0"/>
    <a:srgbClr val="FFDAAB"/>
    <a:srgbClr val="0FB7BD"/>
    <a:srgbClr val="048DA4"/>
    <a:srgbClr val="00A9A5"/>
    <a:srgbClr val="F7941E"/>
    <a:srgbClr val="CBEA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2B8221-252E-4177-8EC7-8A6CE5C3AEEE}" v="179" dt="2022-01-21T04:36:04.3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28" autoAdjust="0"/>
    <p:restoredTop sz="94660"/>
  </p:normalViewPr>
  <p:slideViewPr>
    <p:cSldViewPr snapToGrid="0" showGuides="1">
      <p:cViewPr varScale="1">
        <p:scale>
          <a:sx n="61" d="100"/>
          <a:sy n="61" d="100"/>
        </p:scale>
        <p:origin x="1194" y="60"/>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_rels/drawing1.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7CC7C1-07D8-466F-9D11-AA972DA632A3}" type="doc">
      <dgm:prSet loTypeId="urn:microsoft.com/office/officeart/2008/layout/PictureAccentList" loCatId="list" qsTypeId="urn:microsoft.com/office/officeart/2005/8/quickstyle/simple3" qsCatId="simple" csTypeId="urn:microsoft.com/office/officeart/2005/8/colors/colorful1" csCatId="colorful" phldr="1"/>
      <dgm:spPr/>
      <dgm:t>
        <a:bodyPr/>
        <a:lstStyle/>
        <a:p>
          <a:endParaRPr lang="en-US"/>
        </a:p>
      </dgm:t>
    </dgm:pt>
    <dgm:pt modelId="{88529914-1832-4051-A550-61DB2782AEB4}">
      <dgm:prSet phldrT="[Text]"/>
      <dgm:spPr>
        <a:solidFill>
          <a:srgbClr val="FFFFFF"/>
        </a:solidFill>
      </dgm:spPr>
      <dgm:t>
        <a:bodyPr/>
        <a:lstStyle/>
        <a:p>
          <a:r>
            <a:rPr lang="en-US" b="1" dirty="0">
              <a:solidFill>
                <a:srgbClr val="FF0000"/>
              </a:solidFill>
              <a:effectLst>
                <a:outerShdw blurRad="38100" dist="38100" dir="2700000" algn="tl">
                  <a:srgbClr val="000000">
                    <a:alpha val="43137"/>
                  </a:srgbClr>
                </a:outerShdw>
              </a:effectLst>
            </a:rPr>
            <a:t>- Prefer </a:t>
          </a:r>
          <a:r>
            <a:rPr lang="en-US" b="1" dirty="0" err="1">
              <a:solidFill>
                <a:srgbClr val="FF0000"/>
              </a:solidFill>
              <a:effectLst>
                <a:outerShdw blurRad="38100" dist="38100" dir="2700000" algn="tl">
                  <a:srgbClr val="000000">
                    <a:alpha val="43137"/>
                  </a:srgbClr>
                </a:outerShdw>
              </a:effectLst>
            </a:rPr>
            <a:t>sth</a:t>
          </a:r>
          <a:endParaRPr lang="en-US" b="1" dirty="0">
            <a:solidFill>
              <a:srgbClr val="FF0000"/>
            </a:solidFill>
            <a:effectLst>
              <a:outerShdw blurRad="38100" dist="38100" dir="2700000" algn="tl">
                <a:srgbClr val="000000">
                  <a:alpha val="43137"/>
                </a:srgbClr>
              </a:outerShdw>
            </a:effectLst>
          </a:endParaRPr>
        </a:p>
        <a:p>
          <a:r>
            <a:rPr lang="en-US" b="1" dirty="0">
              <a:solidFill>
                <a:srgbClr val="FF0000"/>
              </a:solidFill>
              <a:effectLst>
                <a:outerShdw blurRad="38100" dist="38100" dir="2700000" algn="tl">
                  <a:srgbClr val="000000">
                    <a:alpha val="43137"/>
                  </a:srgbClr>
                </a:outerShdw>
              </a:effectLst>
            </a:rPr>
            <a:t>- Like </a:t>
          </a:r>
          <a:r>
            <a:rPr lang="en-US" b="1" dirty="0" err="1">
              <a:solidFill>
                <a:srgbClr val="FF0000"/>
              </a:solidFill>
              <a:effectLst>
                <a:outerShdw blurRad="38100" dist="38100" dir="2700000" algn="tl">
                  <a:srgbClr val="000000">
                    <a:alpha val="43137"/>
                  </a:srgbClr>
                </a:outerShdw>
              </a:effectLst>
            </a:rPr>
            <a:t>sth</a:t>
          </a:r>
          <a:r>
            <a:rPr lang="en-US" b="1" dirty="0">
              <a:solidFill>
                <a:srgbClr val="FF0000"/>
              </a:solidFill>
              <a:effectLst>
                <a:outerShdw blurRad="38100" dist="38100" dir="2700000" algn="tl">
                  <a:srgbClr val="000000">
                    <a:alpha val="43137"/>
                  </a:srgbClr>
                </a:outerShdw>
              </a:effectLst>
            </a:rPr>
            <a:t> better</a:t>
          </a:r>
        </a:p>
      </dgm:t>
    </dgm:pt>
    <dgm:pt modelId="{5F6366FB-83B0-4438-B804-D14EC938EABD}" type="parTrans" cxnId="{99977477-9442-4157-AED6-54A1FD408893}">
      <dgm:prSet/>
      <dgm:spPr/>
      <dgm:t>
        <a:bodyPr/>
        <a:lstStyle/>
        <a:p>
          <a:endParaRPr lang="en-US"/>
        </a:p>
      </dgm:t>
    </dgm:pt>
    <dgm:pt modelId="{8B543FF8-E0F6-42E9-A096-913D86773F70}" type="sibTrans" cxnId="{99977477-9442-4157-AED6-54A1FD408893}">
      <dgm:prSet/>
      <dgm:spPr/>
      <dgm:t>
        <a:bodyPr/>
        <a:lstStyle/>
        <a:p>
          <a:endParaRPr lang="en-US"/>
        </a:p>
      </dgm:t>
    </dgm:pt>
    <dgm:pt modelId="{005D513C-9254-494E-A4D3-EC2CAC6ABDB5}">
      <dgm:prSet phldrT="[Text]" custT="1"/>
      <dgm:spPr>
        <a:solidFill>
          <a:schemeClr val="accent2">
            <a:lumMod val="20000"/>
            <a:lumOff val="80000"/>
          </a:schemeClr>
        </a:solidFill>
      </dgm:spPr>
      <dgm:t>
        <a:bodyPr/>
        <a:lstStyle/>
        <a:p>
          <a:r>
            <a:rPr lang="en-GB" sz="3600" b="1" dirty="0">
              <a:effectLst>
                <a:outerShdw blurRad="38100" dist="38100" dir="2700000" algn="tl">
                  <a:srgbClr val="000000">
                    <a:alpha val="43137"/>
                  </a:srgbClr>
                </a:outerShdw>
              </a:effectLst>
            </a:rPr>
            <a:t>I prefer folk music.</a:t>
          </a:r>
          <a:endParaRPr lang="en-US" sz="3600" b="1" dirty="0">
            <a:solidFill>
              <a:schemeClr val="accent6">
                <a:lumMod val="75000"/>
              </a:schemeClr>
            </a:solidFill>
            <a:effectLst>
              <a:outerShdw blurRad="38100" dist="38100" dir="2700000" algn="tl">
                <a:srgbClr val="000000">
                  <a:alpha val="43137"/>
                </a:srgbClr>
              </a:outerShdw>
            </a:effectLst>
          </a:endParaRPr>
        </a:p>
      </dgm:t>
    </dgm:pt>
    <dgm:pt modelId="{892B341E-2E8A-4EAD-A9B3-A30AEDE1666B}" type="parTrans" cxnId="{39543CE1-D5CA-49D2-8C8D-4EE9E513F9C2}">
      <dgm:prSet/>
      <dgm:spPr/>
      <dgm:t>
        <a:bodyPr/>
        <a:lstStyle/>
        <a:p>
          <a:endParaRPr lang="en-US"/>
        </a:p>
      </dgm:t>
    </dgm:pt>
    <dgm:pt modelId="{AE1833C2-60C1-445A-866E-15286210D502}" type="sibTrans" cxnId="{39543CE1-D5CA-49D2-8C8D-4EE9E513F9C2}">
      <dgm:prSet/>
      <dgm:spPr/>
      <dgm:t>
        <a:bodyPr/>
        <a:lstStyle/>
        <a:p>
          <a:endParaRPr lang="en-US"/>
        </a:p>
      </dgm:t>
    </dgm:pt>
    <dgm:pt modelId="{1323EF08-CFE6-4477-B306-AD74657D0658}">
      <dgm:prSet phldrT="[Text]" custT="1"/>
      <dgm:spPr>
        <a:solidFill>
          <a:schemeClr val="accent4">
            <a:lumMod val="20000"/>
            <a:lumOff val="80000"/>
          </a:schemeClr>
        </a:solidFill>
      </dgm:spPr>
      <dgm:t>
        <a:bodyPr/>
        <a:lstStyle/>
        <a:p>
          <a:r>
            <a:rPr lang="en-GB" sz="3600" b="1" dirty="0">
              <a:effectLst>
                <a:outerShdw blurRad="38100" dist="38100" dir="2700000" algn="tl">
                  <a:srgbClr val="000000">
                    <a:alpha val="43137"/>
                  </a:srgbClr>
                </a:outerShdw>
              </a:effectLst>
            </a:rPr>
            <a:t>I like modern art better.</a:t>
          </a:r>
          <a:endParaRPr lang="en-US" sz="3600" b="1" dirty="0">
            <a:solidFill>
              <a:schemeClr val="accent6">
                <a:lumMod val="75000"/>
              </a:schemeClr>
            </a:solidFill>
            <a:effectLst>
              <a:outerShdw blurRad="38100" dist="38100" dir="2700000" algn="tl">
                <a:srgbClr val="000000">
                  <a:alpha val="43137"/>
                </a:srgbClr>
              </a:outerShdw>
            </a:effectLst>
          </a:endParaRPr>
        </a:p>
      </dgm:t>
    </dgm:pt>
    <dgm:pt modelId="{18F649D5-815D-42E0-BB11-5F341ACC507F}" type="parTrans" cxnId="{592BC49F-F892-40D6-A818-7DE05DA21BD4}">
      <dgm:prSet/>
      <dgm:spPr/>
      <dgm:t>
        <a:bodyPr/>
        <a:lstStyle/>
        <a:p>
          <a:endParaRPr lang="en-US"/>
        </a:p>
      </dgm:t>
    </dgm:pt>
    <dgm:pt modelId="{FB35DF73-42DB-4D72-BA1E-A842987E33FB}" type="sibTrans" cxnId="{592BC49F-F892-40D6-A818-7DE05DA21BD4}">
      <dgm:prSet/>
      <dgm:spPr/>
      <dgm:t>
        <a:bodyPr/>
        <a:lstStyle/>
        <a:p>
          <a:endParaRPr lang="en-US"/>
        </a:p>
      </dgm:t>
    </dgm:pt>
    <dgm:pt modelId="{0D7DABA4-D09C-43F5-A796-D5224CF1A18C}" type="pres">
      <dgm:prSet presAssocID="{287CC7C1-07D8-466F-9D11-AA972DA632A3}" presName="layout" presStyleCnt="0">
        <dgm:presLayoutVars>
          <dgm:chMax/>
          <dgm:chPref/>
          <dgm:dir/>
          <dgm:animOne val="branch"/>
          <dgm:animLvl val="lvl"/>
          <dgm:resizeHandles/>
        </dgm:presLayoutVars>
      </dgm:prSet>
      <dgm:spPr/>
    </dgm:pt>
    <dgm:pt modelId="{45D55FE7-B739-409C-BE25-1AB5A19AAFD2}" type="pres">
      <dgm:prSet presAssocID="{88529914-1832-4051-A550-61DB2782AEB4}" presName="root" presStyleCnt="0">
        <dgm:presLayoutVars>
          <dgm:chMax/>
          <dgm:chPref val="4"/>
        </dgm:presLayoutVars>
      </dgm:prSet>
      <dgm:spPr/>
    </dgm:pt>
    <dgm:pt modelId="{F1A12A22-01B1-4A27-8FB8-3C17AA32EAAC}" type="pres">
      <dgm:prSet presAssocID="{88529914-1832-4051-A550-61DB2782AEB4}" presName="rootComposite" presStyleCnt="0">
        <dgm:presLayoutVars/>
      </dgm:prSet>
      <dgm:spPr/>
    </dgm:pt>
    <dgm:pt modelId="{EC245D01-80AC-4741-8B31-6B5EEE223BD2}" type="pres">
      <dgm:prSet presAssocID="{88529914-1832-4051-A550-61DB2782AEB4}" presName="rootText" presStyleLbl="node0" presStyleIdx="0" presStyleCnt="1">
        <dgm:presLayoutVars>
          <dgm:chMax/>
          <dgm:chPref val="4"/>
        </dgm:presLayoutVars>
      </dgm:prSet>
      <dgm:spPr/>
    </dgm:pt>
    <dgm:pt modelId="{6EE33500-B173-4122-B0AD-34678524CCEA}" type="pres">
      <dgm:prSet presAssocID="{88529914-1832-4051-A550-61DB2782AEB4}" presName="childShape" presStyleCnt="0">
        <dgm:presLayoutVars>
          <dgm:chMax val="0"/>
          <dgm:chPref val="0"/>
        </dgm:presLayoutVars>
      </dgm:prSet>
      <dgm:spPr/>
    </dgm:pt>
    <dgm:pt modelId="{DD384DDE-C5DD-4ACE-9C61-75B2FF084947}" type="pres">
      <dgm:prSet presAssocID="{005D513C-9254-494E-A4D3-EC2CAC6ABDB5}" presName="childComposite" presStyleCnt="0">
        <dgm:presLayoutVars>
          <dgm:chMax val="0"/>
          <dgm:chPref val="0"/>
        </dgm:presLayoutVars>
      </dgm:prSet>
      <dgm:spPr/>
    </dgm:pt>
    <dgm:pt modelId="{7B3BAD3B-6F2D-441E-80D4-8FDF0039B9DE}" type="pres">
      <dgm:prSet presAssocID="{005D513C-9254-494E-A4D3-EC2CAC6ABDB5}" presName="Image"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dge Tick1 with solid fill"/>
        </a:ext>
      </dgm:extLst>
    </dgm:pt>
    <dgm:pt modelId="{18C696F4-061A-434C-849D-EDB4D41E74EC}" type="pres">
      <dgm:prSet presAssocID="{005D513C-9254-494E-A4D3-EC2CAC6ABDB5}" presName="childText" presStyleLbl="lnNode1" presStyleIdx="0" presStyleCnt="2" custLinFactNeighborX="253">
        <dgm:presLayoutVars>
          <dgm:chMax val="0"/>
          <dgm:chPref val="0"/>
          <dgm:bulletEnabled val="1"/>
        </dgm:presLayoutVars>
      </dgm:prSet>
      <dgm:spPr/>
    </dgm:pt>
    <dgm:pt modelId="{B52E3710-FFBE-4109-8637-6B0A8ADD6BC1}" type="pres">
      <dgm:prSet presAssocID="{1323EF08-CFE6-4477-B306-AD74657D0658}" presName="childComposite" presStyleCnt="0">
        <dgm:presLayoutVars>
          <dgm:chMax val="0"/>
          <dgm:chPref val="0"/>
        </dgm:presLayoutVars>
      </dgm:prSet>
      <dgm:spPr/>
    </dgm:pt>
    <dgm:pt modelId="{53D2FA06-57CA-4F9E-BAA2-B890A8735418}" type="pres">
      <dgm:prSet presAssocID="{1323EF08-CFE6-4477-B306-AD74657D0658}" presName="Image" presStyleLbl="node1" presStyleIdx="1"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dge Tick1 with solid fill"/>
        </a:ext>
      </dgm:extLst>
    </dgm:pt>
    <dgm:pt modelId="{479D83A9-52DF-4034-8BA0-33838BE7A8B0}" type="pres">
      <dgm:prSet presAssocID="{1323EF08-CFE6-4477-B306-AD74657D0658}" presName="childText" presStyleLbl="lnNode1" presStyleIdx="1" presStyleCnt="2" custLinFactNeighborX="253">
        <dgm:presLayoutVars>
          <dgm:chMax val="0"/>
          <dgm:chPref val="0"/>
          <dgm:bulletEnabled val="1"/>
        </dgm:presLayoutVars>
      </dgm:prSet>
      <dgm:spPr/>
    </dgm:pt>
  </dgm:ptLst>
  <dgm:cxnLst>
    <dgm:cxn modelId="{91C4035B-D991-48AF-8CCC-63BAE09CA473}" type="presOf" srcId="{1323EF08-CFE6-4477-B306-AD74657D0658}" destId="{479D83A9-52DF-4034-8BA0-33838BE7A8B0}" srcOrd="0" destOrd="0" presId="urn:microsoft.com/office/officeart/2008/layout/PictureAccentList"/>
    <dgm:cxn modelId="{99977477-9442-4157-AED6-54A1FD408893}" srcId="{287CC7C1-07D8-466F-9D11-AA972DA632A3}" destId="{88529914-1832-4051-A550-61DB2782AEB4}" srcOrd="0" destOrd="0" parTransId="{5F6366FB-83B0-4438-B804-D14EC938EABD}" sibTransId="{8B543FF8-E0F6-42E9-A096-913D86773F70}"/>
    <dgm:cxn modelId="{2C2D5F8C-0FDB-4DCF-8C5D-3F37D66DF98A}" type="presOf" srcId="{287CC7C1-07D8-466F-9D11-AA972DA632A3}" destId="{0D7DABA4-D09C-43F5-A796-D5224CF1A18C}" srcOrd="0" destOrd="0" presId="urn:microsoft.com/office/officeart/2008/layout/PictureAccentList"/>
    <dgm:cxn modelId="{592BC49F-F892-40D6-A818-7DE05DA21BD4}" srcId="{88529914-1832-4051-A550-61DB2782AEB4}" destId="{1323EF08-CFE6-4477-B306-AD74657D0658}" srcOrd="1" destOrd="0" parTransId="{18F649D5-815D-42E0-BB11-5F341ACC507F}" sibTransId="{FB35DF73-42DB-4D72-BA1E-A842987E33FB}"/>
    <dgm:cxn modelId="{5E7448A9-9546-4869-8746-8F83DB76CFB8}" type="presOf" srcId="{005D513C-9254-494E-A4D3-EC2CAC6ABDB5}" destId="{18C696F4-061A-434C-849D-EDB4D41E74EC}" srcOrd="0" destOrd="0" presId="urn:microsoft.com/office/officeart/2008/layout/PictureAccentList"/>
    <dgm:cxn modelId="{39543CE1-D5CA-49D2-8C8D-4EE9E513F9C2}" srcId="{88529914-1832-4051-A550-61DB2782AEB4}" destId="{005D513C-9254-494E-A4D3-EC2CAC6ABDB5}" srcOrd="0" destOrd="0" parTransId="{892B341E-2E8A-4EAD-A9B3-A30AEDE1666B}" sibTransId="{AE1833C2-60C1-445A-866E-15286210D502}"/>
    <dgm:cxn modelId="{91635DFB-960D-40C0-BE18-44BA6078A630}" type="presOf" srcId="{88529914-1832-4051-A550-61DB2782AEB4}" destId="{EC245D01-80AC-4741-8B31-6B5EEE223BD2}" srcOrd="0" destOrd="0" presId="urn:microsoft.com/office/officeart/2008/layout/PictureAccentList"/>
    <dgm:cxn modelId="{1F9FE793-25F9-4178-89EC-001EB96A1629}" type="presParOf" srcId="{0D7DABA4-D09C-43F5-A796-D5224CF1A18C}" destId="{45D55FE7-B739-409C-BE25-1AB5A19AAFD2}" srcOrd="0" destOrd="0" presId="urn:microsoft.com/office/officeart/2008/layout/PictureAccentList"/>
    <dgm:cxn modelId="{263C08F0-C3C8-4698-AD2F-6D5212A11447}" type="presParOf" srcId="{45D55FE7-B739-409C-BE25-1AB5A19AAFD2}" destId="{F1A12A22-01B1-4A27-8FB8-3C17AA32EAAC}" srcOrd="0" destOrd="0" presId="urn:microsoft.com/office/officeart/2008/layout/PictureAccentList"/>
    <dgm:cxn modelId="{F25391D4-A8BA-4BF5-BAAF-E0C6F3841819}" type="presParOf" srcId="{F1A12A22-01B1-4A27-8FB8-3C17AA32EAAC}" destId="{EC245D01-80AC-4741-8B31-6B5EEE223BD2}" srcOrd="0" destOrd="0" presId="urn:microsoft.com/office/officeart/2008/layout/PictureAccentList"/>
    <dgm:cxn modelId="{FD39DC0E-43AA-40D1-A54F-B789AD594F7D}" type="presParOf" srcId="{45D55FE7-B739-409C-BE25-1AB5A19AAFD2}" destId="{6EE33500-B173-4122-B0AD-34678524CCEA}" srcOrd="1" destOrd="0" presId="urn:microsoft.com/office/officeart/2008/layout/PictureAccentList"/>
    <dgm:cxn modelId="{CE8595F1-5A2A-431C-AD15-5AD863677382}" type="presParOf" srcId="{6EE33500-B173-4122-B0AD-34678524CCEA}" destId="{DD384DDE-C5DD-4ACE-9C61-75B2FF084947}" srcOrd="0" destOrd="0" presId="urn:microsoft.com/office/officeart/2008/layout/PictureAccentList"/>
    <dgm:cxn modelId="{5F5B9F7D-5C28-458B-9598-4754659EBDB8}" type="presParOf" srcId="{DD384DDE-C5DD-4ACE-9C61-75B2FF084947}" destId="{7B3BAD3B-6F2D-441E-80D4-8FDF0039B9DE}" srcOrd="0" destOrd="0" presId="urn:microsoft.com/office/officeart/2008/layout/PictureAccentList"/>
    <dgm:cxn modelId="{EF7D679F-D354-400F-9705-9D415E67CED4}" type="presParOf" srcId="{DD384DDE-C5DD-4ACE-9C61-75B2FF084947}" destId="{18C696F4-061A-434C-849D-EDB4D41E74EC}" srcOrd="1" destOrd="0" presId="urn:microsoft.com/office/officeart/2008/layout/PictureAccentList"/>
    <dgm:cxn modelId="{8929AD80-3766-436E-BAFD-50C06DE23EB1}" type="presParOf" srcId="{6EE33500-B173-4122-B0AD-34678524CCEA}" destId="{B52E3710-FFBE-4109-8637-6B0A8ADD6BC1}" srcOrd="1" destOrd="0" presId="urn:microsoft.com/office/officeart/2008/layout/PictureAccentList"/>
    <dgm:cxn modelId="{F2D73B57-A652-4316-87A9-C201A182A927}" type="presParOf" srcId="{B52E3710-FFBE-4109-8637-6B0A8ADD6BC1}" destId="{53D2FA06-57CA-4F9E-BAA2-B890A8735418}" srcOrd="0" destOrd="0" presId="urn:microsoft.com/office/officeart/2008/layout/PictureAccentList"/>
    <dgm:cxn modelId="{A0878AB9-2243-497E-8754-F1D9066B97F0}" type="presParOf" srcId="{B52E3710-FFBE-4109-8637-6B0A8ADD6BC1}" destId="{479D83A9-52DF-4034-8BA0-33838BE7A8B0}" srcOrd="1" destOrd="0" presId="urn:microsoft.com/office/officeart/2008/layout/Picture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245D01-80AC-4741-8B31-6B5EEE223BD2}">
      <dsp:nvSpPr>
        <dsp:cNvPr id="0" name=""/>
        <dsp:cNvSpPr/>
      </dsp:nvSpPr>
      <dsp:spPr>
        <a:xfrm>
          <a:off x="0" y="474133"/>
          <a:ext cx="10400749" cy="1354666"/>
        </a:xfrm>
        <a:prstGeom prst="roundRect">
          <a:avLst>
            <a:gd name="adj" fmla="val 10000"/>
          </a:avLst>
        </a:prstGeom>
        <a:solidFill>
          <a:srgbClr val="FFFFF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en-US" sz="3500" b="1" kern="1200" dirty="0">
              <a:solidFill>
                <a:srgbClr val="FF0000"/>
              </a:solidFill>
              <a:effectLst>
                <a:outerShdw blurRad="38100" dist="38100" dir="2700000" algn="tl">
                  <a:srgbClr val="000000">
                    <a:alpha val="43137"/>
                  </a:srgbClr>
                </a:outerShdw>
              </a:effectLst>
            </a:rPr>
            <a:t>- Prefer </a:t>
          </a:r>
          <a:r>
            <a:rPr lang="en-US" sz="3500" b="1" kern="1200" dirty="0" err="1">
              <a:solidFill>
                <a:srgbClr val="FF0000"/>
              </a:solidFill>
              <a:effectLst>
                <a:outerShdw blurRad="38100" dist="38100" dir="2700000" algn="tl">
                  <a:srgbClr val="000000">
                    <a:alpha val="43137"/>
                  </a:srgbClr>
                </a:outerShdw>
              </a:effectLst>
            </a:rPr>
            <a:t>sth</a:t>
          </a:r>
          <a:endParaRPr lang="en-US" sz="3500" b="1" kern="1200" dirty="0">
            <a:solidFill>
              <a:srgbClr val="FF0000"/>
            </a:solidFill>
            <a:effectLst>
              <a:outerShdw blurRad="38100" dist="38100" dir="2700000" algn="tl">
                <a:srgbClr val="000000">
                  <a:alpha val="43137"/>
                </a:srgbClr>
              </a:outerShdw>
            </a:effectLst>
          </a:endParaRPr>
        </a:p>
        <a:p>
          <a:pPr marL="0" lvl="0" indent="0" algn="ctr" defTabSz="1555750">
            <a:lnSpc>
              <a:spcPct val="90000"/>
            </a:lnSpc>
            <a:spcBef>
              <a:spcPct val="0"/>
            </a:spcBef>
            <a:spcAft>
              <a:spcPct val="35000"/>
            </a:spcAft>
            <a:buNone/>
          </a:pPr>
          <a:r>
            <a:rPr lang="en-US" sz="3500" b="1" kern="1200" dirty="0">
              <a:solidFill>
                <a:srgbClr val="FF0000"/>
              </a:solidFill>
              <a:effectLst>
                <a:outerShdw blurRad="38100" dist="38100" dir="2700000" algn="tl">
                  <a:srgbClr val="000000">
                    <a:alpha val="43137"/>
                  </a:srgbClr>
                </a:outerShdw>
              </a:effectLst>
            </a:rPr>
            <a:t>- Like </a:t>
          </a:r>
          <a:r>
            <a:rPr lang="en-US" sz="3500" b="1" kern="1200" dirty="0" err="1">
              <a:solidFill>
                <a:srgbClr val="FF0000"/>
              </a:solidFill>
              <a:effectLst>
                <a:outerShdw blurRad="38100" dist="38100" dir="2700000" algn="tl">
                  <a:srgbClr val="000000">
                    <a:alpha val="43137"/>
                  </a:srgbClr>
                </a:outerShdw>
              </a:effectLst>
            </a:rPr>
            <a:t>sth</a:t>
          </a:r>
          <a:r>
            <a:rPr lang="en-US" sz="3500" b="1" kern="1200" dirty="0">
              <a:solidFill>
                <a:srgbClr val="FF0000"/>
              </a:solidFill>
              <a:effectLst>
                <a:outerShdw blurRad="38100" dist="38100" dir="2700000" algn="tl">
                  <a:srgbClr val="000000">
                    <a:alpha val="43137"/>
                  </a:srgbClr>
                </a:outerShdw>
              </a:effectLst>
            </a:rPr>
            <a:t> better</a:t>
          </a:r>
        </a:p>
      </dsp:txBody>
      <dsp:txXfrm>
        <a:off x="39677" y="513810"/>
        <a:ext cx="10321395" cy="1275312"/>
      </dsp:txXfrm>
    </dsp:sp>
    <dsp:sp modelId="{7B3BAD3B-6F2D-441E-80D4-8FDF0039B9DE}">
      <dsp:nvSpPr>
        <dsp:cNvPr id="0" name=""/>
        <dsp:cNvSpPr/>
      </dsp:nvSpPr>
      <dsp:spPr>
        <a:xfrm>
          <a:off x="0" y="2072640"/>
          <a:ext cx="1354666" cy="1354666"/>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8C696F4-061A-434C-849D-EDB4D41E74EC}">
      <dsp:nvSpPr>
        <dsp:cNvPr id="0" name=""/>
        <dsp:cNvSpPr/>
      </dsp:nvSpPr>
      <dsp:spPr>
        <a:xfrm>
          <a:off x="1435946" y="2072640"/>
          <a:ext cx="8964802" cy="1354666"/>
        </a:xfrm>
        <a:prstGeom prst="roundRect">
          <a:avLst>
            <a:gd name="adj" fmla="val 16670"/>
          </a:avLst>
        </a:prstGeom>
        <a:solidFill>
          <a:schemeClr val="accent2">
            <a:lumMod val="20000"/>
            <a:lumOff val="80000"/>
          </a:schemeClr>
        </a:soli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GB" sz="3600" b="1" kern="1200" dirty="0">
              <a:effectLst>
                <a:outerShdw blurRad="38100" dist="38100" dir="2700000" algn="tl">
                  <a:srgbClr val="000000">
                    <a:alpha val="43137"/>
                  </a:srgbClr>
                </a:outerShdw>
              </a:effectLst>
            </a:rPr>
            <a:t>I prefer folk music.</a:t>
          </a:r>
          <a:endParaRPr lang="en-US" sz="3600" b="1" kern="1200" dirty="0">
            <a:solidFill>
              <a:schemeClr val="accent6">
                <a:lumMod val="75000"/>
              </a:schemeClr>
            </a:solidFill>
            <a:effectLst>
              <a:outerShdw blurRad="38100" dist="38100" dir="2700000" algn="tl">
                <a:srgbClr val="000000">
                  <a:alpha val="43137"/>
                </a:srgbClr>
              </a:outerShdw>
            </a:effectLst>
          </a:endParaRPr>
        </a:p>
      </dsp:txBody>
      <dsp:txXfrm>
        <a:off x="1502087" y="2138781"/>
        <a:ext cx="8832520" cy="1222384"/>
      </dsp:txXfrm>
    </dsp:sp>
    <dsp:sp modelId="{53D2FA06-57CA-4F9E-BAA2-B890A8735418}">
      <dsp:nvSpPr>
        <dsp:cNvPr id="0" name=""/>
        <dsp:cNvSpPr/>
      </dsp:nvSpPr>
      <dsp:spPr>
        <a:xfrm>
          <a:off x="0" y="3589866"/>
          <a:ext cx="1354666" cy="1354666"/>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79D83A9-52DF-4034-8BA0-33838BE7A8B0}">
      <dsp:nvSpPr>
        <dsp:cNvPr id="0" name=""/>
        <dsp:cNvSpPr/>
      </dsp:nvSpPr>
      <dsp:spPr>
        <a:xfrm>
          <a:off x="1435946" y="3589866"/>
          <a:ext cx="8964802" cy="1354666"/>
        </a:xfrm>
        <a:prstGeom prst="roundRect">
          <a:avLst>
            <a:gd name="adj" fmla="val 16670"/>
          </a:avLst>
        </a:prstGeom>
        <a:solidFill>
          <a:schemeClr val="accent4">
            <a:lumMod val="20000"/>
            <a:lumOff val="80000"/>
          </a:schemeClr>
        </a:soli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GB" sz="3600" b="1" kern="1200" dirty="0">
              <a:effectLst>
                <a:outerShdw blurRad="38100" dist="38100" dir="2700000" algn="tl">
                  <a:srgbClr val="000000">
                    <a:alpha val="43137"/>
                  </a:srgbClr>
                </a:outerShdw>
              </a:effectLst>
            </a:rPr>
            <a:t>I like modern art better.</a:t>
          </a:r>
          <a:endParaRPr lang="en-US" sz="3600" b="1" kern="1200" dirty="0">
            <a:solidFill>
              <a:schemeClr val="accent6">
                <a:lumMod val="75000"/>
              </a:schemeClr>
            </a:solidFill>
            <a:effectLst>
              <a:outerShdw blurRad="38100" dist="38100" dir="2700000" algn="tl">
                <a:srgbClr val="000000">
                  <a:alpha val="43137"/>
                </a:srgbClr>
              </a:outerShdw>
            </a:effectLst>
          </a:endParaRPr>
        </a:p>
      </dsp:txBody>
      <dsp:txXfrm>
        <a:off x="1502087" y="3656007"/>
        <a:ext cx="8832520" cy="1222384"/>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280945-BB74-47ED-919A-9C361166EB61}" type="datetimeFigureOut">
              <a:rPr lang="en-US" smtClean="0"/>
              <a:t>15/11/2023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62FB90-C021-40C3-ACC1-60A35BBA1602}" type="slidenum">
              <a:rPr lang="en-US" smtClean="0"/>
              <a:t>‹#›</a:t>
            </a:fld>
            <a:endParaRPr lang="en-US"/>
          </a:p>
        </p:txBody>
      </p:sp>
    </p:spTree>
    <p:extLst>
      <p:ext uri="{BB962C8B-B14F-4D97-AF65-F5344CB8AC3E}">
        <p14:creationId xmlns:p14="http://schemas.microsoft.com/office/powerpoint/2010/main" val="894854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62FB90-C021-40C3-ACC1-60A35BBA1602}" type="slidenum">
              <a:rPr lang="en-US" smtClean="0"/>
              <a:t>1</a:t>
            </a:fld>
            <a:endParaRPr lang="en-US"/>
          </a:p>
        </p:txBody>
      </p:sp>
    </p:spTree>
    <p:extLst>
      <p:ext uri="{BB962C8B-B14F-4D97-AF65-F5344CB8AC3E}">
        <p14:creationId xmlns:p14="http://schemas.microsoft.com/office/powerpoint/2010/main" val="32005051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10</a:t>
            </a:fld>
            <a:endParaRPr lang="en-US"/>
          </a:p>
        </p:txBody>
      </p:sp>
    </p:spTree>
    <p:extLst>
      <p:ext uri="{BB962C8B-B14F-4D97-AF65-F5344CB8AC3E}">
        <p14:creationId xmlns:p14="http://schemas.microsoft.com/office/powerpoint/2010/main" val="520399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2</a:t>
            </a:fld>
            <a:endParaRPr lang="en-US"/>
          </a:p>
        </p:txBody>
      </p:sp>
    </p:spTree>
    <p:extLst>
      <p:ext uri="{BB962C8B-B14F-4D97-AF65-F5344CB8AC3E}">
        <p14:creationId xmlns:p14="http://schemas.microsoft.com/office/powerpoint/2010/main" val="68622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3</a:t>
            </a:fld>
            <a:endParaRPr lang="en-US"/>
          </a:p>
        </p:txBody>
      </p:sp>
    </p:spTree>
    <p:extLst>
      <p:ext uri="{BB962C8B-B14F-4D97-AF65-F5344CB8AC3E}">
        <p14:creationId xmlns:p14="http://schemas.microsoft.com/office/powerpoint/2010/main" val="2125126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4</a:t>
            </a:fld>
            <a:endParaRPr lang="en-US"/>
          </a:p>
        </p:txBody>
      </p:sp>
    </p:spTree>
    <p:extLst>
      <p:ext uri="{BB962C8B-B14F-4D97-AF65-F5344CB8AC3E}">
        <p14:creationId xmlns:p14="http://schemas.microsoft.com/office/powerpoint/2010/main" val="650714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5</a:t>
            </a:fld>
            <a:endParaRPr lang="en-US"/>
          </a:p>
        </p:txBody>
      </p:sp>
    </p:spTree>
    <p:extLst>
      <p:ext uri="{BB962C8B-B14F-4D97-AF65-F5344CB8AC3E}">
        <p14:creationId xmlns:p14="http://schemas.microsoft.com/office/powerpoint/2010/main" val="617575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6</a:t>
            </a:fld>
            <a:endParaRPr lang="en-US"/>
          </a:p>
        </p:txBody>
      </p:sp>
    </p:spTree>
    <p:extLst>
      <p:ext uri="{BB962C8B-B14F-4D97-AF65-F5344CB8AC3E}">
        <p14:creationId xmlns:p14="http://schemas.microsoft.com/office/powerpoint/2010/main" val="3122542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62FB90-C021-40C3-ACC1-60A35BBA160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0626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8</a:t>
            </a:fld>
            <a:endParaRPr lang="en-US"/>
          </a:p>
        </p:txBody>
      </p:sp>
    </p:spTree>
    <p:extLst>
      <p:ext uri="{BB962C8B-B14F-4D97-AF65-F5344CB8AC3E}">
        <p14:creationId xmlns:p14="http://schemas.microsoft.com/office/powerpoint/2010/main" val="153149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9</a:t>
            </a:fld>
            <a:endParaRPr lang="en-US"/>
          </a:p>
        </p:txBody>
      </p:sp>
    </p:spTree>
    <p:extLst>
      <p:ext uri="{BB962C8B-B14F-4D97-AF65-F5344CB8AC3E}">
        <p14:creationId xmlns:p14="http://schemas.microsoft.com/office/powerpoint/2010/main" val="3157494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15/11/2023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08748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15/11/2023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328606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15/11/2023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427321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15/11/2023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278046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526A92-8AAF-4BF0-85FE-B336BF0F8D2D}" type="datetimeFigureOut">
              <a:rPr lang="en-US" smtClean="0"/>
              <a:t>15/11/2023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559279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526A92-8AAF-4BF0-85FE-B336BF0F8D2D}" type="datetimeFigureOut">
              <a:rPr lang="en-US" smtClean="0"/>
              <a:t>15/11/2023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941016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526A92-8AAF-4BF0-85FE-B336BF0F8D2D}" type="datetimeFigureOut">
              <a:rPr lang="en-US" smtClean="0"/>
              <a:t>15/11/2023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155982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526A92-8AAF-4BF0-85FE-B336BF0F8D2D}" type="datetimeFigureOut">
              <a:rPr lang="en-US" smtClean="0"/>
              <a:t>15/11/2023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045530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526A92-8AAF-4BF0-85FE-B336BF0F8D2D}" type="datetimeFigureOut">
              <a:rPr lang="en-US" smtClean="0"/>
              <a:t>15/11/2023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712800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15/11/2023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529665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15/11/2023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54394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26A92-8AAF-4BF0-85FE-B336BF0F8D2D}" type="datetimeFigureOut">
              <a:rPr lang="en-US" smtClean="0"/>
              <a:t>15/11/2023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F2F91-6C79-4775-9E01-5F8EDCA63F89}" type="slidenum">
              <a:rPr lang="en-US" smtClean="0"/>
              <a:t>‹#›</a:t>
            </a:fld>
            <a:endParaRPr lang="en-US"/>
          </a:p>
        </p:txBody>
      </p:sp>
    </p:spTree>
    <p:extLst>
      <p:ext uri="{BB962C8B-B14F-4D97-AF65-F5344CB8AC3E}">
        <p14:creationId xmlns:p14="http://schemas.microsoft.com/office/powerpoint/2010/main" val="32526752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notesSlide" Target="../notesSlides/notesSlide2.xml"/><Relationship Id="rId7"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audio" Target="../media/media1.mp3"/><Relationship Id="rId7" Type="http://schemas.openxmlformats.org/officeDocument/2006/relationships/image" Target="../media/image14.png"/><Relationship Id="rId2" Type="http://schemas.microsoft.com/office/2007/relationships/media" Target="../media/media1.mp3"/><Relationship Id="rId1" Type="http://schemas.openxmlformats.org/officeDocument/2006/relationships/tags" Target="../tags/tag4.xml"/><Relationship Id="rId6" Type="http://schemas.openxmlformats.org/officeDocument/2006/relationships/image" Target="../media/image13.jpe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4.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notesSlide" Target="../notesSlides/notesSlide5.xml"/><Relationship Id="rId7"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8.png"/><Relationship Id="rId5" Type="http://schemas.microsoft.com/office/2007/relationships/hdphoto" Target="../media/hdphoto1.wdp"/><Relationship Id="rId4" Type="http://schemas.openxmlformats.org/officeDocument/2006/relationships/image" Target="../media/image17.pn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23.sv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63498" y="5269729"/>
            <a:ext cx="1182585" cy="707886"/>
          </a:xfrm>
          <a:prstGeom prst="rect">
            <a:avLst/>
          </a:prstGeom>
          <a:noFill/>
        </p:spPr>
        <p:txBody>
          <a:bodyPr wrap="square" rtlCol="0">
            <a:spAutoFit/>
          </a:bodyPr>
          <a:lstStyle/>
          <a:p>
            <a:pPr algn="ctr"/>
            <a:r>
              <a:rPr lang="en-US" sz="4000" b="1" dirty="0">
                <a:solidFill>
                  <a:schemeClr val="bg1"/>
                </a:solidFill>
                <a:latin typeface="Myriad Pro" pitchFamily="34" charset="0"/>
              </a:rPr>
              <a:t>Unit</a:t>
            </a:r>
          </a:p>
        </p:txBody>
      </p:sp>
      <p:sp>
        <p:nvSpPr>
          <p:cNvPr id="8" name="TextBox 7"/>
          <p:cNvSpPr txBox="1"/>
          <p:nvPr/>
        </p:nvSpPr>
        <p:spPr>
          <a:xfrm>
            <a:off x="4289053" y="5269729"/>
            <a:ext cx="4958938" cy="707886"/>
          </a:xfrm>
          <a:prstGeom prst="rect">
            <a:avLst/>
          </a:prstGeom>
          <a:noFill/>
        </p:spPr>
        <p:txBody>
          <a:bodyPr wrap="square" rtlCol="0">
            <a:spAutoFit/>
          </a:bodyPr>
          <a:lstStyle/>
          <a:p>
            <a:r>
              <a:rPr lang="en-US" sz="4000" b="1">
                <a:solidFill>
                  <a:schemeClr val="bg1"/>
                </a:solidFill>
                <a:latin typeface="Myriad Pro" pitchFamily="34" charset="0"/>
              </a:rPr>
              <a:t>HOBBIES</a:t>
            </a:r>
            <a:endParaRPr lang="en-US" sz="4000" b="1" dirty="0">
              <a:solidFill>
                <a:schemeClr val="bg1"/>
              </a:solidFill>
              <a:latin typeface="Myriad Pro" pitchFamily="34" charset="0"/>
            </a:endParaRPr>
          </a:p>
        </p:txBody>
      </p:sp>
      <p:sp>
        <p:nvSpPr>
          <p:cNvPr id="12" name="Rounded Rectangle 11"/>
          <p:cNvSpPr/>
          <p:nvPr/>
        </p:nvSpPr>
        <p:spPr>
          <a:xfrm>
            <a:off x="1396740" y="937650"/>
            <a:ext cx="6567045" cy="751505"/>
          </a:xfrm>
          <a:prstGeom prst="roundRect">
            <a:avLst>
              <a:gd name="adj" fmla="val 42661"/>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952" y="623712"/>
            <a:ext cx="1344559" cy="1277694"/>
          </a:xfrm>
          <a:prstGeom prst="rect">
            <a:avLst/>
          </a:prstGeom>
        </p:spPr>
      </p:pic>
      <p:sp>
        <p:nvSpPr>
          <p:cNvPr id="15" name="TextBox 14"/>
          <p:cNvSpPr txBox="1"/>
          <p:nvPr/>
        </p:nvSpPr>
        <p:spPr>
          <a:xfrm>
            <a:off x="2071238" y="1025187"/>
            <a:ext cx="5709778" cy="584775"/>
          </a:xfrm>
          <a:prstGeom prst="rect">
            <a:avLst/>
          </a:prstGeom>
          <a:noFill/>
        </p:spPr>
        <p:txBody>
          <a:bodyPr wrap="square" rtlCol="0">
            <a:spAutoFit/>
          </a:bodyPr>
          <a:lstStyle/>
          <a:p>
            <a:r>
              <a:rPr lang="en-US" sz="3200" b="1" dirty="0">
                <a:solidFill>
                  <a:srgbClr val="FF0000"/>
                </a:solidFill>
                <a:effectLst>
                  <a:outerShdw blurRad="38100" dist="38100" dir="2700000" algn="tl">
                    <a:srgbClr val="000000">
                      <a:alpha val="43137"/>
                    </a:srgbClr>
                  </a:outerShdw>
                </a:effectLst>
              </a:rPr>
              <a:t>LESSON 4: COMMUNICATION</a:t>
            </a: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68547" y="172218"/>
            <a:ext cx="855823" cy="848808"/>
          </a:xfrm>
          <a:prstGeom prst="rect">
            <a:avLst/>
          </a:prstGeom>
        </p:spPr>
      </p:pic>
      <p:sp>
        <p:nvSpPr>
          <p:cNvPr id="16" name="TextBox 15"/>
          <p:cNvSpPr txBox="1"/>
          <p:nvPr/>
        </p:nvSpPr>
        <p:spPr>
          <a:xfrm>
            <a:off x="780915" y="237708"/>
            <a:ext cx="1246668" cy="707886"/>
          </a:xfrm>
          <a:prstGeom prst="rect">
            <a:avLst/>
          </a:prstGeom>
          <a:noFill/>
        </p:spPr>
        <p:txBody>
          <a:bodyPr wrap="square" rtlCol="0">
            <a:spAutoFit/>
          </a:bodyPr>
          <a:lstStyle/>
          <a:p>
            <a:pPr algn="ctr"/>
            <a:r>
              <a:rPr lang="en-US" sz="4000" b="1" dirty="0">
                <a:solidFill>
                  <a:srgbClr val="FF0000"/>
                </a:solidFill>
                <a:effectLst>
                  <a:outerShdw blurRad="38100" dist="38100" dir="2700000" algn="tl">
                    <a:srgbClr val="000000">
                      <a:alpha val="43137"/>
                    </a:srgbClr>
                  </a:outerShdw>
                </a:effectLst>
                <a:latin typeface="Myriad Pro" pitchFamily="34" charset="0"/>
              </a:rPr>
              <a:t>Unit</a:t>
            </a:r>
          </a:p>
        </p:txBody>
      </p:sp>
      <p:sp>
        <p:nvSpPr>
          <p:cNvPr id="17" name="TextBox 16"/>
          <p:cNvSpPr txBox="1"/>
          <p:nvPr/>
        </p:nvSpPr>
        <p:spPr>
          <a:xfrm>
            <a:off x="3327150" y="229764"/>
            <a:ext cx="4958938" cy="707886"/>
          </a:xfrm>
          <a:prstGeom prst="rect">
            <a:avLst/>
          </a:prstGeom>
          <a:noFill/>
        </p:spPr>
        <p:txBody>
          <a:bodyPr wrap="square" rtlCol="0">
            <a:spAutoFit/>
          </a:bodyPr>
          <a:lstStyle/>
          <a:p>
            <a:r>
              <a:rPr lang="en-US" sz="4000" b="1" dirty="0">
                <a:solidFill>
                  <a:srgbClr val="FF0000"/>
                </a:solidFill>
                <a:effectLst>
                  <a:outerShdw blurRad="38100" dist="38100" dir="2700000" algn="tl">
                    <a:srgbClr val="000000">
                      <a:alpha val="43137"/>
                    </a:srgbClr>
                  </a:outerShdw>
                </a:effectLst>
                <a:latin typeface="Myriad Pro" pitchFamily="34" charset="0"/>
              </a:rPr>
              <a:t>MUSIC AND ARTS</a:t>
            </a:r>
          </a:p>
        </p:txBody>
      </p:sp>
      <p:sp>
        <p:nvSpPr>
          <p:cNvPr id="18" name="TextBox 17"/>
          <p:cNvSpPr txBox="1"/>
          <p:nvPr/>
        </p:nvSpPr>
        <p:spPr>
          <a:xfrm>
            <a:off x="2235238" y="190029"/>
            <a:ext cx="722440" cy="830997"/>
          </a:xfrm>
          <a:prstGeom prst="rect">
            <a:avLst/>
          </a:prstGeom>
          <a:noFill/>
        </p:spPr>
        <p:txBody>
          <a:bodyPr wrap="square" rtlCol="0">
            <a:spAutoFit/>
          </a:bodyPr>
          <a:lstStyle/>
          <a:p>
            <a:pPr algn="ctr"/>
            <a:r>
              <a:rPr lang="en-US" sz="4800" b="1" dirty="0">
                <a:solidFill>
                  <a:schemeClr val="bg1"/>
                </a:solidFill>
                <a:latin typeface="Myriad Pro" pitchFamily="34" charset="0"/>
              </a:rPr>
              <a:t>4</a:t>
            </a:r>
          </a:p>
        </p:txBody>
      </p:sp>
      <p:pic>
        <p:nvPicPr>
          <p:cNvPr id="1026" name="Picture 2" descr="Free Communication Cliparts, Download Free Communication Cliparts png  images, Free ClipArts on Clipart Library">
            <a:extLst>
              <a:ext uri="{FF2B5EF4-FFF2-40B4-BE49-F238E27FC236}">
                <a16:creationId xmlns:a16="http://schemas.microsoft.com/office/drawing/2014/main" id="{1E4F5D93-1E9A-48B5-823E-C281A511030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0262" y="1894469"/>
            <a:ext cx="3370035" cy="323758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F128C21C-2F57-7B67-630D-DEA63FC91BE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15331" y="1632891"/>
            <a:ext cx="3063525" cy="2291516"/>
          </a:xfrm>
          <a:prstGeom prst="rect">
            <a:avLst/>
          </a:prstGeom>
        </p:spPr>
      </p:pic>
    </p:spTree>
    <p:custDataLst>
      <p:tags r:id="rId1"/>
    </p:custDataLst>
    <p:extLst>
      <p:ext uri="{BB962C8B-B14F-4D97-AF65-F5344CB8AC3E}">
        <p14:creationId xmlns:p14="http://schemas.microsoft.com/office/powerpoint/2010/main" val="252621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131589" y="1219108"/>
            <a:ext cx="10815315" cy="646331"/>
          </a:xfrm>
          <a:prstGeom prst="rect">
            <a:avLst/>
          </a:prstGeom>
          <a:noFill/>
          <a:effectLst/>
        </p:spPr>
        <p:txBody>
          <a:bodyPr wrap="square" rtlCol="0">
            <a:spAutoFit/>
          </a:bodyPr>
          <a:lstStyle/>
          <a:p>
            <a:r>
              <a:rPr lang="en-US" sz="3600" b="1" dirty="0">
                <a:solidFill>
                  <a:srgbClr val="0000FF"/>
                </a:solidFill>
                <a:effectLst>
                  <a:glow rad="88900">
                    <a:schemeClr val="bg1"/>
                  </a:glow>
                  <a:outerShdw blurRad="38100" dist="38100" dir="2700000" algn="tl">
                    <a:srgbClr val="000000">
                      <a:alpha val="43137"/>
                    </a:srgbClr>
                  </a:outerShdw>
                </a:effectLst>
                <a:latin typeface="Arial" panose="020B0604020202020204" pitchFamily="34" charset="0"/>
                <a:cs typeface="Arial" panose="020B0604020202020204" pitchFamily="34" charset="0"/>
              </a:rPr>
              <a:t>HOMEWORK</a:t>
            </a:r>
          </a:p>
        </p:txBody>
      </p:sp>
      <p:sp>
        <p:nvSpPr>
          <p:cNvPr id="16" name="Rounded Rectangle 15"/>
          <p:cNvSpPr/>
          <p:nvPr/>
        </p:nvSpPr>
        <p:spPr>
          <a:xfrm>
            <a:off x="576198" y="1290971"/>
            <a:ext cx="502606" cy="502606"/>
          </a:xfrm>
          <a:prstGeom prst="roundRect">
            <a:avLst/>
          </a:prstGeom>
          <a:solidFill>
            <a:srgbClr val="0FB7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28983" y="118833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11" name="TextBox 10"/>
          <p:cNvSpPr txBox="1"/>
          <p:nvPr/>
        </p:nvSpPr>
        <p:spPr>
          <a:xfrm>
            <a:off x="465802" y="386379"/>
            <a:ext cx="4132696" cy="646331"/>
          </a:xfrm>
          <a:prstGeom prst="rect">
            <a:avLst/>
          </a:prstGeom>
          <a:noFill/>
          <a:effectLst/>
        </p:spPr>
        <p:txBody>
          <a:bodyPr wrap="square" rtlCol="0">
            <a:spAutoFit/>
          </a:bodyPr>
          <a:lstStyle/>
          <a:p>
            <a:r>
              <a:rPr lang="en-US" sz="3600" b="1">
                <a:solidFill>
                  <a:srgbClr val="FF0000"/>
                </a:solidFill>
                <a:effectLst>
                  <a:glow rad="88900">
                    <a:schemeClr val="bg1"/>
                  </a:glow>
                </a:effectLst>
                <a:latin typeface="Arial" panose="020B0604020202020204" pitchFamily="34" charset="0"/>
                <a:cs typeface="Arial" panose="020B0604020202020204" pitchFamily="34" charset="0"/>
              </a:rPr>
              <a:t>CONSOLIDATION</a:t>
            </a:r>
            <a:endParaRPr lang="en-US" sz="3600" b="1" dirty="0">
              <a:solidFill>
                <a:srgbClr val="FF0000"/>
              </a:solidFill>
              <a:effectLst>
                <a:glow rad="88900">
                  <a:schemeClr val="bg1"/>
                </a:glow>
              </a:effectLst>
              <a:latin typeface="Arial" panose="020B0604020202020204" pitchFamily="34" charset="0"/>
              <a:cs typeface="Arial" panose="020B0604020202020204" pitchFamily="34" charset="0"/>
            </a:endParaRPr>
          </a:p>
        </p:txBody>
      </p:sp>
      <p:sp>
        <p:nvSpPr>
          <p:cNvPr id="2" name="TextBox 1"/>
          <p:cNvSpPr txBox="1"/>
          <p:nvPr/>
        </p:nvSpPr>
        <p:spPr>
          <a:xfrm>
            <a:off x="1451956" y="2272146"/>
            <a:ext cx="7747462" cy="754694"/>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en-US" sz="3200" b="1" dirty="0">
                <a:effectLst>
                  <a:outerShdw blurRad="38100" dist="38100" dir="2700000" algn="tl">
                    <a:srgbClr val="000000">
                      <a:alpha val="43137"/>
                    </a:srgbClr>
                  </a:outerShdw>
                </a:effectLst>
              </a:rPr>
              <a:t>Do exercises in the workbook.</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39870" y="3202258"/>
            <a:ext cx="3020335" cy="3020335"/>
          </a:xfrm>
          <a:prstGeom prst="rect">
            <a:avLst/>
          </a:prstGeom>
        </p:spPr>
      </p:pic>
    </p:spTree>
    <p:custDataLst>
      <p:tags r:id="rId1"/>
    </p:custDataLst>
    <p:extLst>
      <p:ext uri="{BB962C8B-B14F-4D97-AF65-F5344CB8AC3E}">
        <p14:creationId xmlns:p14="http://schemas.microsoft.com/office/powerpoint/2010/main" val="387957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1773" y="98089"/>
            <a:ext cx="3059800" cy="646331"/>
          </a:xfrm>
          <a:prstGeom prst="rect">
            <a:avLst/>
          </a:prstGeom>
          <a:noFill/>
          <a:effectLst/>
        </p:spPr>
        <p:txBody>
          <a:bodyPr wrap="square" rtlCol="0">
            <a:spAutoFit/>
          </a:bodyPr>
          <a:lstStyle/>
          <a:p>
            <a:r>
              <a:rPr lang="en-US" sz="3600" b="1" dirty="0">
                <a:solidFill>
                  <a:srgbClr val="0000FF"/>
                </a:solidFill>
                <a:effectLst>
                  <a:glow rad="88900">
                    <a:schemeClr val="bg1"/>
                  </a:glow>
                  <a:outerShdw blurRad="38100" dist="38100" dir="2700000" algn="tl">
                    <a:srgbClr val="000000">
                      <a:alpha val="43137"/>
                    </a:srgbClr>
                  </a:outerShdw>
                </a:effectLst>
                <a:latin typeface="Arial" panose="020B0604020202020204" pitchFamily="34" charset="0"/>
                <a:cs typeface="Arial" panose="020B0604020202020204" pitchFamily="34" charset="0"/>
              </a:rPr>
              <a:t>WARM-UP</a:t>
            </a:r>
          </a:p>
        </p:txBody>
      </p:sp>
      <p:sp>
        <p:nvSpPr>
          <p:cNvPr id="7" name="TextBox 6">
            <a:extLst>
              <a:ext uri="{FF2B5EF4-FFF2-40B4-BE49-F238E27FC236}">
                <a16:creationId xmlns:a16="http://schemas.microsoft.com/office/drawing/2014/main" id="{AB9B67CA-27D2-4C96-8B8D-AB8306839A06}"/>
              </a:ext>
            </a:extLst>
          </p:cNvPr>
          <p:cNvSpPr txBox="1"/>
          <p:nvPr/>
        </p:nvSpPr>
        <p:spPr>
          <a:xfrm>
            <a:off x="2840478" y="719123"/>
            <a:ext cx="1722417" cy="523220"/>
          </a:xfrm>
          <a:prstGeom prst="rect">
            <a:avLst/>
          </a:prstGeom>
          <a:noFill/>
        </p:spPr>
        <p:txBody>
          <a:bodyPr wrap="square" rtlCol="0">
            <a:spAutoFit/>
          </a:bodyPr>
          <a:lstStyle/>
          <a:p>
            <a:pPr algn="ctr"/>
            <a:r>
              <a:rPr lang="en-US" sz="2800" b="1" dirty="0">
                <a:solidFill>
                  <a:srgbClr val="FF0000"/>
                </a:solidFill>
                <a:effectLst>
                  <a:outerShdw blurRad="38100" dist="38100" dir="2700000" algn="tl">
                    <a:srgbClr val="000000">
                      <a:alpha val="43137"/>
                    </a:srgbClr>
                  </a:outerShdw>
                </a:effectLst>
              </a:rPr>
              <a:t>art gallery</a:t>
            </a:r>
          </a:p>
        </p:txBody>
      </p:sp>
      <p:sp>
        <p:nvSpPr>
          <p:cNvPr id="11" name="TextBox 10">
            <a:extLst>
              <a:ext uri="{FF2B5EF4-FFF2-40B4-BE49-F238E27FC236}">
                <a16:creationId xmlns:a16="http://schemas.microsoft.com/office/drawing/2014/main" id="{C73EF7BB-E563-4022-B35C-EA3E3FBC67D7}"/>
              </a:ext>
            </a:extLst>
          </p:cNvPr>
          <p:cNvSpPr txBox="1"/>
          <p:nvPr/>
        </p:nvSpPr>
        <p:spPr>
          <a:xfrm>
            <a:off x="254586" y="774646"/>
            <a:ext cx="2007433" cy="523220"/>
          </a:xfrm>
          <a:prstGeom prst="rect">
            <a:avLst/>
          </a:prstGeom>
          <a:noFill/>
        </p:spPr>
        <p:txBody>
          <a:bodyPr wrap="square" rtlCol="0">
            <a:spAutoFit/>
          </a:bodyPr>
          <a:lstStyle/>
          <a:p>
            <a:pPr algn="ctr"/>
            <a:r>
              <a:rPr lang="en-US" sz="2800" b="1" dirty="0">
                <a:solidFill>
                  <a:srgbClr val="FF0000"/>
                </a:solidFill>
                <a:effectLst>
                  <a:outerShdw blurRad="38100" dist="38100" dir="2700000" algn="tl">
                    <a:srgbClr val="000000">
                      <a:alpha val="43137"/>
                    </a:srgbClr>
                  </a:outerShdw>
                </a:effectLst>
              </a:rPr>
              <a:t>concert hall</a:t>
            </a:r>
          </a:p>
        </p:txBody>
      </p:sp>
      <p:sp>
        <p:nvSpPr>
          <p:cNvPr id="14" name="TextBox 13">
            <a:extLst>
              <a:ext uri="{FF2B5EF4-FFF2-40B4-BE49-F238E27FC236}">
                <a16:creationId xmlns:a16="http://schemas.microsoft.com/office/drawing/2014/main" id="{4D54BAF8-7CAA-4881-8D69-B6CA95008EA2}"/>
              </a:ext>
            </a:extLst>
          </p:cNvPr>
          <p:cNvSpPr txBox="1"/>
          <p:nvPr/>
        </p:nvSpPr>
        <p:spPr>
          <a:xfrm>
            <a:off x="4523527" y="744420"/>
            <a:ext cx="1722417" cy="523220"/>
          </a:xfrm>
          <a:prstGeom prst="rect">
            <a:avLst/>
          </a:prstGeom>
          <a:noFill/>
        </p:spPr>
        <p:txBody>
          <a:bodyPr wrap="square" rtlCol="0">
            <a:spAutoFit/>
          </a:bodyPr>
          <a:lstStyle/>
          <a:p>
            <a:pPr algn="ctr"/>
            <a:r>
              <a:rPr lang="en-US" sz="2800" b="1" dirty="0">
                <a:solidFill>
                  <a:srgbClr val="FF0000"/>
                </a:solidFill>
                <a:effectLst>
                  <a:outerShdw blurRad="38100" dist="38100" dir="2700000" algn="tl">
                    <a:srgbClr val="000000">
                      <a:alpha val="43137"/>
                    </a:srgbClr>
                  </a:outerShdw>
                </a:effectLst>
              </a:rPr>
              <a:t>actress</a:t>
            </a:r>
          </a:p>
        </p:txBody>
      </p:sp>
      <p:sp>
        <p:nvSpPr>
          <p:cNvPr id="15" name="TextBox 14">
            <a:extLst>
              <a:ext uri="{FF2B5EF4-FFF2-40B4-BE49-F238E27FC236}">
                <a16:creationId xmlns:a16="http://schemas.microsoft.com/office/drawing/2014/main" id="{6675FDEF-7F36-4A32-9697-6F1CCB80283C}"/>
              </a:ext>
            </a:extLst>
          </p:cNvPr>
          <p:cNvSpPr txBox="1"/>
          <p:nvPr/>
        </p:nvSpPr>
        <p:spPr>
          <a:xfrm>
            <a:off x="6518457" y="765847"/>
            <a:ext cx="1722417" cy="523220"/>
          </a:xfrm>
          <a:prstGeom prst="rect">
            <a:avLst/>
          </a:prstGeom>
          <a:noFill/>
        </p:spPr>
        <p:txBody>
          <a:bodyPr wrap="square" rtlCol="0">
            <a:spAutoFit/>
          </a:bodyPr>
          <a:lstStyle/>
          <a:p>
            <a:pPr algn="ctr"/>
            <a:r>
              <a:rPr lang="en-US" sz="2800" b="1" dirty="0">
                <a:solidFill>
                  <a:srgbClr val="FF0000"/>
                </a:solidFill>
                <a:effectLst>
                  <a:outerShdw blurRad="38100" dist="38100" dir="2700000" algn="tl">
                    <a:srgbClr val="000000">
                      <a:alpha val="43137"/>
                    </a:srgbClr>
                  </a:outerShdw>
                </a:effectLst>
              </a:rPr>
              <a:t>portrait</a:t>
            </a:r>
          </a:p>
        </p:txBody>
      </p:sp>
      <p:sp>
        <p:nvSpPr>
          <p:cNvPr id="16" name="TextBox 15">
            <a:extLst>
              <a:ext uri="{FF2B5EF4-FFF2-40B4-BE49-F238E27FC236}">
                <a16:creationId xmlns:a16="http://schemas.microsoft.com/office/drawing/2014/main" id="{FD73398D-DD6D-43A4-90DA-98008E22F22E}"/>
              </a:ext>
            </a:extLst>
          </p:cNvPr>
          <p:cNvSpPr txBox="1"/>
          <p:nvPr/>
        </p:nvSpPr>
        <p:spPr>
          <a:xfrm>
            <a:off x="349836" y="1173838"/>
            <a:ext cx="1722417" cy="523220"/>
          </a:xfrm>
          <a:prstGeom prst="rect">
            <a:avLst/>
          </a:prstGeom>
          <a:noFill/>
        </p:spPr>
        <p:txBody>
          <a:bodyPr wrap="square" rtlCol="0">
            <a:spAutoFit/>
          </a:bodyPr>
          <a:lstStyle/>
          <a:p>
            <a:pPr algn="ctr"/>
            <a:r>
              <a:rPr lang="en-US" sz="2800" b="1" dirty="0">
                <a:solidFill>
                  <a:srgbClr val="FF0000"/>
                </a:solidFill>
                <a:effectLst>
                  <a:outerShdw blurRad="38100" dist="38100" dir="2700000" algn="tl">
                    <a:srgbClr val="000000">
                      <a:alpha val="43137"/>
                    </a:srgbClr>
                  </a:outerShdw>
                </a:effectLst>
              </a:rPr>
              <a:t>composer</a:t>
            </a:r>
          </a:p>
        </p:txBody>
      </p:sp>
      <p:sp>
        <p:nvSpPr>
          <p:cNvPr id="17" name="TextBox 16">
            <a:extLst>
              <a:ext uri="{FF2B5EF4-FFF2-40B4-BE49-F238E27FC236}">
                <a16:creationId xmlns:a16="http://schemas.microsoft.com/office/drawing/2014/main" id="{95FA2EBF-752B-4D29-8CE0-DCA9AD7307AE}"/>
              </a:ext>
            </a:extLst>
          </p:cNvPr>
          <p:cNvSpPr txBox="1"/>
          <p:nvPr/>
        </p:nvSpPr>
        <p:spPr>
          <a:xfrm>
            <a:off x="4125253" y="1213633"/>
            <a:ext cx="1722417" cy="523220"/>
          </a:xfrm>
          <a:prstGeom prst="rect">
            <a:avLst/>
          </a:prstGeom>
          <a:noFill/>
        </p:spPr>
        <p:txBody>
          <a:bodyPr wrap="square" rtlCol="0">
            <a:spAutoFit/>
          </a:bodyPr>
          <a:lstStyle/>
          <a:p>
            <a:pPr algn="ctr"/>
            <a:r>
              <a:rPr lang="en-US" sz="2800" b="1" dirty="0">
                <a:solidFill>
                  <a:srgbClr val="FF0000"/>
                </a:solidFill>
                <a:effectLst>
                  <a:outerShdw blurRad="38100" dist="38100" dir="2700000" algn="tl">
                    <a:srgbClr val="000000">
                      <a:alpha val="43137"/>
                    </a:srgbClr>
                  </a:outerShdw>
                </a:effectLst>
              </a:rPr>
              <a:t>landscape</a:t>
            </a:r>
          </a:p>
        </p:txBody>
      </p:sp>
      <p:sp>
        <p:nvSpPr>
          <p:cNvPr id="18" name="TextBox 17">
            <a:extLst>
              <a:ext uri="{FF2B5EF4-FFF2-40B4-BE49-F238E27FC236}">
                <a16:creationId xmlns:a16="http://schemas.microsoft.com/office/drawing/2014/main" id="{C41F513E-4D17-414A-9287-ABC6653A8968}"/>
              </a:ext>
            </a:extLst>
          </p:cNvPr>
          <p:cNvSpPr txBox="1"/>
          <p:nvPr/>
        </p:nvSpPr>
        <p:spPr>
          <a:xfrm>
            <a:off x="7380306" y="1247086"/>
            <a:ext cx="1755213" cy="523220"/>
          </a:xfrm>
          <a:prstGeom prst="rect">
            <a:avLst/>
          </a:prstGeom>
          <a:noFill/>
        </p:spPr>
        <p:txBody>
          <a:bodyPr wrap="square" rtlCol="0">
            <a:spAutoFit/>
          </a:bodyPr>
          <a:lstStyle/>
          <a:p>
            <a:pPr algn="ctr"/>
            <a:r>
              <a:rPr lang="en-US" sz="2800" b="1" dirty="0">
                <a:solidFill>
                  <a:srgbClr val="FF0000"/>
                </a:solidFill>
                <a:effectLst>
                  <a:outerShdw blurRad="38100" dist="38100" dir="2700000" algn="tl">
                    <a:srgbClr val="000000">
                      <a:alpha val="43137"/>
                    </a:srgbClr>
                  </a:outerShdw>
                </a:effectLst>
              </a:rPr>
              <a:t>painter</a:t>
            </a:r>
          </a:p>
        </p:txBody>
      </p:sp>
      <p:sp>
        <p:nvSpPr>
          <p:cNvPr id="19" name="TextBox 18">
            <a:extLst>
              <a:ext uri="{FF2B5EF4-FFF2-40B4-BE49-F238E27FC236}">
                <a16:creationId xmlns:a16="http://schemas.microsoft.com/office/drawing/2014/main" id="{5DBDFEF7-E8C7-4305-A4D5-98A358514F95}"/>
              </a:ext>
            </a:extLst>
          </p:cNvPr>
          <p:cNvSpPr txBox="1"/>
          <p:nvPr/>
        </p:nvSpPr>
        <p:spPr>
          <a:xfrm>
            <a:off x="8874909" y="789446"/>
            <a:ext cx="2441685" cy="523220"/>
          </a:xfrm>
          <a:prstGeom prst="rect">
            <a:avLst/>
          </a:prstGeom>
          <a:noFill/>
        </p:spPr>
        <p:txBody>
          <a:bodyPr wrap="square" rtlCol="0">
            <a:spAutoFit/>
          </a:bodyPr>
          <a:lstStyle/>
          <a:p>
            <a:pPr algn="ctr"/>
            <a:r>
              <a:rPr lang="en-US" sz="2800" b="1" dirty="0">
                <a:solidFill>
                  <a:srgbClr val="FF0000"/>
                </a:solidFill>
                <a:effectLst>
                  <a:outerShdw blurRad="38100" dist="38100" dir="2700000" algn="tl">
                    <a:srgbClr val="000000">
                      <a:alpha val="43137"/>
                    </a:srgbClr>
                  </a:outerShdw>
                </a:effectLst>
              </a:rPr>
              <a:t>puppet theatre</a:t>
            </a:r>
          </a:p>
        </p:txBody>
      </p:sp>
      <p:pic>
        <p:nvPicPr>
          <p:cNvPr id="20" name="Picture 19" descr="4,630 Actress Stock Vector Illustration and Royalty Free Actress Clipart">
            <a:extLst>
              <a:ext uri="{FF2B5EF4-FFF2-40B4-BE49-F238E27FC236}">
                <a16:creationId xmlns:a16="http://schemas.microsoft.com/office/drawing/2014/main" id="{39508474-BF61-4E71-BCB0-3FC02A93A20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1355" y="1988894"/>
            <a:ext cx="2821113" cy="1799437"/>
          </a:xfrm>
          <a:prstGeom prst="rect">
            <a:avLst/>
          </a:prstGeom>
          <a:noFill/>
          <a:ln>
            <a:noFill/>
          </a:ln>
        </p:spPr>
      </p:pic>
      <p:pic>
        <p:nvPicPr>
          <p:cNvPr id="22" name="Picture 21" descr="Concert Hall Vector Art, Icons, and Graphics for Free Download">
            <a:extLst>
              <a:ext uri="{FF2B5EF4-FFF2-40B4-BE49-F238E27FC236}">
                <a16:creationId xmlns:a16="http://schemas.microsoft.com/office/drawing/2014/main" id="{28C12A6D-0138-4221-B229-3EE7E14A538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39147" y="2077088"/>
            <a:ext cx="2735762" cy="1787605"/>
          </a:xfrm>
          <a:prstGeom prst="rect">
            <a:avLst/>
          </a:prstGeom>
          <a:noFill/>
          <a:ln>
            <a:noFill/>
          </a:ln>
        </p:spPr>
      </p:pic>
      <p:pic>
        <p:nvPicPr>
          <p:cNvPr id="23" name="Picture 22" descr="Kid Artist clipart png - Clipart World">
            <a:extLst>
              <a:ext uri="{FF2B5EF4-FFF2-40B4-BE49-F238E27FC236}">
                <a16:creationId xmlns:a16="http://schemas.microsoft.com/office/drawing/2014/main" id="{6D54EF37-0A91-4024-866E-74562E6B0FD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95751" y="1435448"/>
            <a:ext cx="1423599" cy="1986136"/>
          </a:xfrm>
          <a:prstGeom prst="rect">
            <a:avLst/>
          </a:prstGeom>
          <a:noFill/>
          <a:ln>
            <a:noFill/>
          </a:ln>
        </p:spPr>
      </p:pic>
      <p:pic>
        <p:nvPicPr>
          <p:cNvPr id="24" name="Picture 23">
            <a:extLst>
              <a:ext uri="{FF2B5EF4-FFF2-40B4-BE49-F238E27FC236}">
                <a16:creationId xmlns:a16="http://schemas.microsoft.com/office/drawing/2014/main" id="{A58E5E0A-FEE1-42B2-9074-786FC754599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6842" y="4512501"/>
            <a:ext cx="2393828" cy="1507884"/>
          </a:xfrm>
          <a:prstGeom prst="rect">
            <a:avLst/>
          </a:prstGeom>
          <a:noFill/>
          <a:ln>
            <a:noFill/>
          </a:ln>
        </p:spPr>
      </p:pic>
      <p:pic>
        <p:nvPicPr>
          <p:cNvPr id="25" name="Picture 24" descr="Art Gallery Excursion For School Kids Back View With Guide. Woman Pointing  On Sea With Sailboat, Children Listen Attentively To Teacher Vector  Illustration Royalty Free Cliparts, Vectors, And Stock Illustration. Image  93701477.">
            <a:extLst>
              <a:ext uri="{FF2B5EF4-FFF2-40B4-BE49-F238E27FC236}">
                <a16:creationId xmlns:a16="http://schemas.microsoft.com/office/drawing/2014/main" id="{9EE8DCD6-BD37-46D1-B4B8-72657998CFBD}"/>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45164" y="4504949"/>
            <a:ext cx="2441684" cy="1507884"/>
          </a:xfrm>
          <a:prstGeom prst="rect">
            <a:avLst/>
          </a:prstGeom>
          <a:noFill/>
          <a:ln>
            <a:noFill/>
          </a:ln>
        </p:spPr>
      </p:pic>
      <p:pic>
        <p:nvPicPr>
          <p:cNvPr id="26" name="Picture 25" descr="Puppet Show And Stage Illustration Royalty Free Cliparts, Vectors, And  Stock Illustration. Image 57289603.">
            <a:extLst>
              <a:ext uri="{FF2B5EF4-FFF2-40B4-BE49-F238E27FC236}">
                <a16:creationId xmlns:a16="http://schemas.microsoft.com/office/drawing/2014/main" id="{1E441DB5-C53E-4693-AFBD-68A35185F23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81284" y="4345932"/>
            <a:ext cx="2796762" cy="1666901"/>
          </a:xfrm>
          <a:prstGeom prst="rect">
            <a:avLst/>
          </a:prstGeom>
          <a:noFill/>
          <a:ln>
            <a:noFill/>
          </a:ln>
        </p:spPr>
      </p:pic>
      <p:pic>
        <p:nvPicPr>
          <p:cNvPr id="27" name="Picture 26" descr="Happy family portrait sketch | Clipart Panda - Free Clipart Images">
            <a:extLst>
              <a:ext uri="{FF2B5EF4-FFF2-40B4-BE49-F238E27FC236}">
                <a16:creationId xmlns:a16="http://schemas.microsoft.com/office/drawing/2014/main" id="{1E98ECD0-6CB5-4BC9-BC7A-2892AA44188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b="8528"/>
          <a:stretch/>
        </p:blipFill>
        <p:spPr bwMode="auto">
          <a:xfrm>
            <a:off x="9586708" y="3864693"/>
            <a:ext cx="2441684" cy="1848704"/>
          </a:xfrm>
          <a:prstGeom prst="rect">
            <a:avLst/>
          </a:prstGeom>
          <a:noFill/>
          <a:ln>
            <a:noFill/>
          </a:ln>
        </p:spPr>
      </p:pic>
      <p:pic>
        <p:nvPicPr>
          <p:cNvPr id="2" name="Picture 1"/>
          <p:cNvPicPr>
            <a:picLocks noChangeAspect="1"/>
          </p:cNvPicPr>
          <p:nvPr/>
        </p:nvPicPr>
        <p:blipFill rotWithShape="1">
          <a:blip r:embed="rId11"/>
          <a:srcRect l="1136" t="13944" r="1684" b="1896"/>
          <a:stretch/>
        </p:blipFill>
        <p:spPr>
          <a:xfrm>
            <a:off x="3622383" y="2036873"/>
            <a:ext cx="2351048" cy="1868036"/>
          </a:xfrm>
          <a:prstGeom prst="rect">
            <a:avLst/>
          </a:prstGeom>
        </p:spPr>
      </p:pic>
    </p:spTree>
    <p:custDataLst>
      <p:tags r:id="rId1"/>
    </p:custDataLst>
    <p:extLst>
      <p:ext uri="{BB962C8B-B14F-4D97-AF65-F5344CB8AC3E}">
        <p14:creationId xmlns:p14="http://schemas.microsoft.com/office/powerpoint/2010/main" val="3404845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54167E-6 7.40741E-7 L -0.32331 0.45301 " pathEditMode="relative" rAng="0" ptsTypes="AA">
                                      <p:cBhvr>
                                        <p:cTn id="6" dur="2000" fill="hold"/>
                                        <p:tgtEl>
                                          <p:spTgt spid="14"/>
                                        </p:tgtEl>
                                        <p:attrNameLst>
                                          <p:attrName>ppt_x</p:attrName>
                                          <p:attrName>ppt_y</p:attrName>
                                        </p:attrNameLst>
                                      </p:cBhvr>
                                      <p:rCtr x="-16172" y="22639"/>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1.25E-6 7.40741E-7 L 0.28672 0.39792 " pathEditMode="relative" rAng="0" ptsTypes="AA">
                                      <p:cBhvr>
                                        <p:cTn id="10" dur="2000" fill="hold"/>
                                        <p:tgtEl>
                                          <p:spTgt spid="16"/>
                                        </p:tgtEl>
                                        <p:attrNameLst>
                                          <p:attrName>ppt_x</p:attrName>
                                          <p:attrName>ppt_y</p:attrName>
                                        </p:attrNameLst>
                                      </p:cBhvr>
                                      <p:rCtr x="14336" y="19884"/>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5E-6 2.59259E-6 L 0.49909 0.44861 " pathEditMode="relative" rAng="0" ptsTypes="AA">
                                      <p:cBhvr>
                                        <p:cTn id="14" dur="2000" fill="hold"/>
                                        <p:tgtEl>
                                          <p:spTgt spid="11"/>
                                        </p:tgtEl>
                                        <p:attrNameLst>
                                          <p:attrName>ppt_x</p:attrName>
                                          <p:attrName>ppt_y</p:attrName>
                                        </p:attrNameLst>
                                      </p:cBhvr>
                                      <p:rCtr x="24948" y="22431"/>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3.75E-6 2.59259E-6 L 0.22435 0.30578 " pathEditMode="relative" rAng="0" ptsTypes="AA">
                                      <p:cBhvr>
                                        <p:cTn id="18" dur="2000" fill="hold"/>
                                        <p:tgtEl>
                                          <p:spTgt spid="18"/>
                                        </p:tgtEl>
                                        <p:attrNameLst>
                                          <p:attrName>ppt_x</p:attrName>
                                          <p:attrName>ppt_y</p:attrName>
                                        </p:attrNameLst>
                                      </p:cBhvr>
                                      <p:rCtr x="11211" y="15278"/>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4.375E-6 3.7037E-6 L -0.30429 0.70902 " pathEditMode="relative" rAng="0" ptsTypes="AA">
                                      <p:cBhvr>
                                        <p:cTn id="22" dur="2000" fill="hold"/>
                                        <p:tgtEl>
                                          <p:spTgt spid="17"/>
                                        </p:tgtEl>
                                        <p:attrNameLst>
                                          <p:attrName>ppt_x</p:attrName>
                                          <p:attrName>ppt_y</p:attrName>
                                        </p:attrNameLst>
                                      </p:cBhvr>
                                      <p:rCtr x="-15221" y="35440"/>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4.375E-6 4.44444E-6 L 0.03489 0.76226 " pathEditMode="relative" rAng="0" ptsTypes="AA">
                                      <p:cBhvr>
                                        <p:cTn id="26" dur="2000" fill="hold"/>
                                        <p:tgtEl>
                                          <p:spTgt spid="7"/>
                                        </p:tgtEl>
                                        <p:attrNameLst>
                                          <p:attrName>ppt_x</p:attrName>
                                          <p:attrName>ppt_y</p:attrName>
                                        </p:attrNameLst>
                                      </p:cBhvr>
                                      <p:rCtr x="1745" y="38102"/>
                                    </p:animMotion>
                                  </p:childTnLst>
                                </p:cTn>
                              </p:par>
                            </p:childTnLst>
                          </p:cTn>
                        </p:par>
                      </p:childTnLst>
                    </p:cTn>
                  </p:par>
                  <p:par>
                    <p:cTn id="27" fill="hold">
                      <p:stCondLst>
                        <p:cond delay="indefinite"/>
                      </p:stCondLst>
                      <p:childTnLst>
                        <p:par>
                          <p:cTn id="28" fill="hold">
                            <p:stCondLst>
                              <p:cond delay="0"/>
                            </p:stCondLst>
                            <p:childTnLst>
                              <p:par>
                                <p:cTn id="29" presetID="49" presetClass="path" presetSubtype="0" accel="50000" decel="50000" fill="hold" grpId="0" nodeType="clickEffect">
                                  <p:stCondLst>
                                    <p:cond delay="0"/>
                                  </p:stCondLst>
                                  <p:childTnLst>
                                    <p:animMotion origin="layout" path="M -4.79167E-6 -7.40741E-7 L -0.22513 0.7662 " pathEditMode="relative" rAng="0" ptsTypes="AA">
                                      <p:cBhvr>
                                        <p:cTn id="30" dur="2000" fill="hold"/>
                                        <p:tgtEl>
                                          <p:spTgt spid="19"/>
                                        </p:tgtEl>
                                        <p:attrNameLst>
                                          <p:attrName>ppt_x</p:attrName>
                                          <p:attrName>ppt_y</p:attrName>
                                        </p:attrNameLst>
                                      </p:cBhvr>
                                      <p:rCtr x="-11263" y="38310"/>
                                    </p:animMotion>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grpId="0" nodeType="clickEffect">
                                  <p:stCondLst>
                                    <p:cond delay="0"/>
                                  </p:stCondLst>
                                  <p:childTnLst>
                                    <p:animMotion origin="layout" path="M 1.66667E-6 1.48148E-6 L 0.28607 0.72708 " pathEditMode="relative" rAng="0" ptsTypes="AA">
                                      <p:cBhvr>
                                        <p:cTn id="34" dur="2000" fill="hold"/>
                                        <p:tgtEl>
                                          <p:spTgt spid="15"/>
                                        </p:tgtEl>
                                        <p:attrNameLst>
                                          <p:attrName>ppt_x</p:attrName>
                                          <p:attrName>ppt_y</p:attrName>
                                        </p:attrNameLst>
                                      </p:cBhvr>
                                      <p:rCtr x="14297" y="3634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4" grpId="0"/>
      <p:bldP spid="15" grpId="0"/>
      <p:bldP spid="16" grpId="0"/>
      <p:bldP spid="17" grpId="0"/>
      <p:bldP spid="18"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042458" y="1249045"/>
            <a:ext cx="9606965" cy="954107"/>
          </a:xfrm>
          <a:prstGeom prst="rect">
            <a:avLst/>
          </a:prstGeom>
          <a:noFill/>
          <a:effectLst/>
        </p:spPr>
        <p:txBody>
          <a:bodyPr wrap="square" rtlCol="0">
            <a:spAutoFit/>
          </a:bodyPr>
          <a:lstStyle/>
          <a:p>
            <a:r>
              <a:rPr lang="en-US" sz="2800" b="1" dirty="0">
                <a:solidFill>
                  <a:srgbClr val="0000FF"/>
                </a:solidFill>
                <a:effectLst>
                  <a:glow rad="88900">
                    <a:schemeClr val="bg1"/>
                  </a:glow>
                  <a:outerShdw blurRad="38100" dist="38100" dir="2700000" algn="tl">
                    <a:srgbClr val="000000">
                      <a:alpha val="43137"/>
                    </a:srgbClr>
                  </a:outerShdw>
                </a:effectLst>
                <a:latin typeface="Arial" panose="020B0604020202020204" pitchFamily="34" charset="0"/>
                <a:cs typeface="Arial" panose="020B0604020202020204" pitchFamily="34" charset="0"/>
              </a:rPr>
              <a:t>Listen and read the conversations. Pay attention to the highlighted sentences.</a:t>
            </a:r>
          </a:p>
        </p:txBody>
      </p:sp>
      <p:sp>
        <p:nvSpPr>
          <p:cNvPr id="16" name="Rounded Rectangle 15"/>
          <p:cNvSpPr/>
          <p:nvPr/>
        </p:nvSpPr>
        <p:spPr>
          <a:xfrm>
            <a:off x="487067" y="1357587"/>
            <a:ext cx="502606" cy="502606"/>
          </a:xfrm>
          <a:prstGeom prst="roundRect">
            <a:avLst/>
          </a:prstGeom>
          <a:solidFill>
            <a:srgbClr val="0FB7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2" y="1254947"/>
            <a:ext cx="397035" cy="707886"/>
          </a:xfrm>
          <a:prstGeom prst="rect">
            <a:avLst/>
          </a:prstGeom>
          <a:noFill/>
        </p:spPr>
        <p:txBody>
          <a:bodyPr wrap="square" rtlCol="0">
            <a:spAutoFit/>
          </a:bodyPr>
          <a:lstStyle/>
          <a:p>
            <a:pPr algn="ctr"/>
            <a:r>
              <a:rPr lang="vi-VN" sz="4000" b="1" dirty="0">
                <a:solidFill>
                  <a:schemeClr val="bg1"/>
                </a:solidFill>
                <a:latin typeface="Myriad Pro" pitchFamily="34" charset="0"/>
              </a:rPr>
              <a:t>1</a:t>
            </a:r>
            <a:endParaRPr lang="en-US" sz="4000" b="1" dirty="0">
              <a:solidFill>
                <a:schemeClr val="bg1"/>
              </a:solidFill>
              <a:latin typeface="Myriad Pro" pitchFamily="34" charset="0"/>
            </a:endParaRPr>
          </a:p>
        </p:txBody>
      </p:sp>
      <p:sp>
        <p:nvSpPr>
          <p:cNvPr id="8" name="TextBox 7"/>
          <p:cNvSpPr txBox="1"/>
          <p:nvPr/>
        </p:nvSpPr>
        <p:spPr>
          <a:xfrm>
            <a:off x="487066" y="199630"/>
            <a:ext cx="6136757" cy="646331"/>
          </a:xfrm>
          <a:prstGeom prst="rect">
            <a:avLst/>
          </a:prstGeom>
          <a:noFill/>
          <a:effectLst/>
        </p:spPr>
        <p:txBody>
          <a:bodyPr wrap="square" rtlCol="0">
            <a:spAutoFit/>
          </a:bodyPr>
          <a:lstStyle/>
          <a:p>
            <a:r>
              <a:rPr lang="en-US" sz="3600" b="1">
                <a:solidFill>
                  <a:srgbClr val="FF0000"/>
                </a:solidFill>
                <a:effectLst>
                  <a:glow rad="88900">
                    <a:schemeClr val="bg1"/>
                  </a:glow>
                </a:effectLst>
                <a:latin typeface="Arial" panose="020B0604020202020204" pitchFamily="34" charset="0"/>
                <a:cs typeface="Arial" panose="020B0604020202020204" pitchFamily="34" charset="0"/>
              </a:rPr>
              <a:t>EVERYDAY ENGLISH</a:t>
            </a:r>
            <a:endParaRPr lang="en-US" sz="3600" b="1" dirty="0">
              <a:solidFill>
                <a:srgbClr val="FF0000"/>
              </a:solidFill>
              <a:effectLst>
                <a:glow rad="88900">
                  <a:schemeClr val="bg1"/>
                </a:glo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00D5291-6931-4331-A711-B47065BF72E6}"/>
              </a:ext>
            </a:extLst>
          </p:cNvPr>
          <p:cNvSpPr txBox="1"/>
          <p:nvPr/>
        </p:nvSpPr>
        <p:spPr>
          <a:xfrm>
            <a:off x="539852" y="2597835"/>
            <a:ext cx="7199499" cy="3108543"/>
          </a:xfrm>
          <a:prstGeom prst="rect">
            <a:avLst/>
          </a:prstGeom>
          <a:noFill/>
        </p:spPr>
        <p:txBody>
          <a:bodyPr wrap="square" rtlCol="0">
            <a:spAutoFit/>
          </a:bodyPr>
          <a:lstStyle/>
          <a:p>
            <a:r>
              <a:rPr lang="en-US" sz="2800" b="1" dirty="0">
                <a:solidFill>
                  <a:srgbClr val="FF0000"/>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Nick: </a:t>
            </a:r>
            <a:r>
              <a:rPr lang="en-US" sz="2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Which do you </a:t>
            </a:r>
            <a:r>
              <a:rPr lang="en-US" sz="2800" b="1" dirty="0">
                <a:effectLst>
                  <a:outerShdw blurRad="38100" dist="38100" dir="2700000" algn="tl">
                    <a:srgbClr val="000000">
                      <a:alpha val="43137"/>
                    </a:srgbClr>
                  </a:outerShdw>
                </a:effectLst>
                <a:highlight>
                  <a:srgbClr val="FFFF00"/>
                </a:highlight>
                <a:latin typeface="Nirmala UI" panose="020B0502040204020203" pitchFamily="34" charset="0"/>
                <a:ea typeface="Nirmala UI" panose="020B0502040204020203" pitchFamily="34" charset="0"/>
                <a:cs typeface="Nirmala UI" panose="020B0502040204020203" pitchFamily="34" charset="0"/>
              </a:rPr>
              <a:t>prefer</a:t>
            </a:r>
            <a:r>
              <a:rPr lang="en-US" sz="2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 pop or folk music?</a:t>
            </a:r>
          </a:p>
          <a:p>
            <a:r>
              <a:rPr lang="en-US" sz="2800" b="1" dirty="0">
                <a:solidFill>
                  <a:srgbClr val="00B050"/>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Nam: </a:t>
            </a:r>
            <a:r>
              <a:rPr lang="en-US" sz="2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I </a:t>
            </a:r>
            <a:r>
              <a:rPr lang="en-US" sz="2800" b="1" dirty="0">
                <a:effectLst>
                  <a:outerShdw blurRad="38100" dist="38100" dir="2700000" algn="tl">
                    <a:srgbClr val="000000">
                      <a:alpha val="43137"/>
                    </a:srgbClr>
                  </a:outerShdw>
                </a:effectLst>
                <a:highlight>
                  <a:srgbClr val="FFFF00"/>
                </a:highlight>
                <a:latin typeface="Nirmala UI" panose="020B0502040204020203" pitchFamily="34" charset="0"/>
                <a:ea typeface="Nirmala UI" panose="020B0502040204020203" pitchFamily="34" charset="0"/>
                <a:cs typeface="Nirmala UI" panose="020B0502040204020203" pitchFamily="34" charset="0"/>
              </a:rPr>
              <a:t>prefer</a:t>
            </a:r>
            <a:r>
              <a:rPr lang="en-US" sz="2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 folk music. It has a better beat.</a:t>
            </a:r>
          </a:p>
          <a:p>
            <a:r>
              <a:rPr lang="en-US" sz="2800" b="1" dirty="0">
                <a:solidFill>
                  <a:srgbClr val="FF0000"/>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Nick: </a:t>
            </a:r>
            <a:r>
              <a:rPr lang="en-US" sz="2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And which do you </a:t>
            </a:r>
            <a:r>
              <a:rPr lang="en-US" sz="2800" b="1" dirty="0">
                <a:effectLst>
                  <a:outerShdw blurRad="38100" dist="38100" dir="2700000" algn="tl">
                    <a:srgbClr val="000000">
                      <a:alpha val="43137"/>
                    </a:srgbClr>
                  </a:outerShdw>
                </a:effectLst>
                <a:highlight>
                  <a:srgbClr val="FFFF00"/>
                </a:highlight>
                <a:latin typeface="Nirmala UI" panose="020B0502040204020203" pitchFamily="34" charset="0"/>
                <a:ea typeface="Nirmala UI" panose="020B0502040204020203" pitchFamily="34" charset="0"/>
                <a:cs typeface="Nirmala UI" panose="020B0502040204020203" pitchFamily="34" charset="0"/>
              </a:rPr>
              <a:t>like better</a:t>
            </a:r>
            <a:r>
              <a:rPr lang="en-US" sz="2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 modern art or folk art?</a:t>
            </a:r>
          </a:p>
          <a:p>
            <a:r>
              <a:rPr lang="en-US" sz="2800" b="1" dirty="0">
                <a:solidFill>
                  <a:srgbClr val="00B050"/>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Nam: </a:t>
            </a:r>
            <a:r>
              <a:rPr lang="en-US" sz="2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I </a:t>
            </a:r>
            <a:r>
              <a:rPr lang="en-US" sz="2800" b="1" dirty="0">
                <a:effectLst>
                  <a:outerShdw blurRad="38100" dist="38100" dir="2700000" algn="tl">
                    <a:srgbClr val="000000">
                      <a:alpha val="43137"/>
                    </a:srgbClr>
                  </a:outerShdw>
                </a:effectLst>
                <a:highlight>
                  <a:srgbClr val="FFFF00"/>
                </a:highlight>
                <a:latin typeface="Nirmala UI" panose="020B0502040204020203" pitchFamily="34" charset="0"/>
                <a:ea typeface="Nirmala UI" panose="020B0502040204020203" pitchFamily="34" charset="0"/>
                <a:cs typeface="Nirmala UI" panose="020B0502040204020203" pitchFamily="34" charset="0"/>
              </a:rPr>
              <a:t>like</a:t>
            </a:r>
            <a:r>
              <a:rPr lang="en-US" sz="2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 modern art </a:t>
            </a:r>
            <a:r>
              <a:rPr lang="en-US" sz="2800" b="1" dirty="0">
                <a:effectLst>
                  <a:outerShdw blurRad="38100" dist="38100" dir="2700000" algn="tl">
                    <a:srgbClr val="000000">
                      <a:alpha val="43137"/>
                    </a:srgbClr>
                  </a:outerShdw>
                </a:effectLst>
                <a:highlight>
                  <a:srgbClr val="FFFF00"/>
                </a:highlight>
                <a:latin typeface="Nirmala UI" panose="020B0502040204020203" pitchFamily="34" charset="0"/>
                <a:ea typeface="Nirmala UI" panose="020B0502040204020203" pitchFamily="34" charset="0"/>
                <a:cs typeface="Nirmala UI" panose="020B0502040204020203" pitchFamily="34" charset="0"/>
              </a:rPr>
              <a:t>better</a:t>
            </a:r>
            <a:r>
              <a:rPr lang="en-US" sz="2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a:t>
            </a:r>
          </a:p>
        </p:txBody>
      </p:sp>
      <p:pic>
        <p:nvPicPr>
          <p:cNvPr id="3074" name="Picture 2" descr="288,873 People Talking Cliparts, Stock Vector and Royalty Free People  Talking Illustrations">
            <a:extLst>
              <a:ext uri="{FF2B5EF4-FFF2-40B4-BE49-F238E27FC236}">
                <a16:creationId xmlns:a16="http://schemas.microsoft.com/office/drawing/2014/main" id="{24E9B2A8-56F6-4FC6-A588-CAAA1E057A7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5224"/>
          <a:stretch/>
        </p:blipFill>
        <p:spPr bwMode="auto">
          <a:xfrm>
            <a:off x="7709816" y="2080042"/>
            <a:ext cx="4286250" cy="4062350"/>
          </a:xfrm>
          <a:prstGeom prst="rect">
            <a:avLst/>
          </a:prstGeom>
          <a:noFill/>
          <a:extLst>
            <a:ext uri="{909E8E84-426E-40DD-AFC4-6F175D3DCCD1}">
              <a14:hiddenFill xmlns:a14="http://schemas.microsoft.com/office/drawing/2010/main">
                <a:solidFill>
                  <a:srgbClr val="FFFFFF"/>
                </a:solidFill>
              </a14:hiddenFill>
            </a:ext>
          </a:extLst>
        </p:spPr>
      </p:pic>
      <p:pic>
        <p:nvPicPr>
          <p:cNvPr id="3" name="02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9548141" y="1230970"/>
            <a:ext cx="609600" cy="609600"/>
          </a:xfrm>
          <a:prstGeom prst="rect">
            <a:avLst/>
          </a:prstGeom>
        </p:spPr>
      </p:pic>
    </p:spTree>
    <p:custDataLst>
      <p:tags r:id="rId1"/>
    </p:custDataLst>
    <p:extLst>
      <p:ext uri="{BB962C8B-B14F-4D97-AF65-F5344CB8AC3E}">
        <p14:creationId xmlns:p14="http://schemas.microsoft.com/office/powerpoint/2010/main" val="383225736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5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F576461-CE5C-42FB-B7D8-B6232C9B318A}"/>
              </a:ext>
            </a:extLst>
          </p:cNvPr>
          <p:cNvGraphicFramePr/>
          <p:nvPr>
            <p:extLst>
              <p:ext uri="{D42A27DB-BD31-4B8C-83A1-F6EECF244321}">
                <p14:modId xmlns:p14="http://schemas.microsoft.com/office/powerpoint/2010/main" val="1728042144"/>
              </p:ext>
            </p:extLst>
          </p:nvPr>
        </p:nvGraphicFramePr>
        <p:xfrm>
          <a:off x="1168399" y="997962"/>
          <a:ext cx="10400749"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p:cNvSpPr txBox="1"/>
          <p:nvPr/>
        </p:nvSpPr>
        <p:spPr>
          <a:xfrm>
            <a:off x="487066" y="199630"/>
            <a:ext cx="6136757" cy="646331"/>
          </a:xfrm>
          <a:prstGeom prst="rect">
            <a:avLst/>
          </a:prstGeom>
          <a:noFill/>
          <a:effectLst/>
        </p:spPr>
        <p:txBody>
          <a:bodyPr wrap="square" rtlCol="0">
            <a:spAutoFit/>
          </a:bodyPr>
          <a:lstStyle/>
          <a:p>
            <a:r>
              <a:rPr lang="en-US" sz="3600" b="1">
                <a:solidFill>
                  <a:srgbClr val="0000FF"/>
                </a:solidFill>
                <a:effectLst>
                  <a:glow rad="88900">
                    <a:schemeClr val="bg1"/>
                  </a:glow>
                </a:effectLst>
                <a:latin typeface="Arial" panose="020B0604020202020204" pitchFamily="34" charset="0"/>
                <a:cs typeface="Arial" panose="020B0604020202020204" pitchFamily="34" charset="0"/>
              </a:rPr>
              <a:t>EVERYDAY ENGLISH</a:t>
            </a:r>
            <a:endParaRPr lang="en-US" sz="3600" b="1" dirty="0">
              <a:solidFill>
                <a:srgbClr val="0000FF"/>
              </a:solidFill>
              <a:effectLst>
                <a:glow rad="88900">
                  <a:schemeClr val="bg1"/>
                </a:glow>
              </a:effectLst>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830967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840815" y="654293"/>
            <a:ext cx="10609690" cy="523220"/>
          </a:xfrm>
          <a:prstGeom prst="rect">
            <a:avLst/>
          </a:prstGeom>
          <a:noFill/>
          <a:effectLst/>
        </p:spPr>
        <p:txBody>
          <a:bodyPr wrap="square" rtlCol="0">
            <a:spAutoFit/>
          </a:bodyPr>
          <a:lstStyle/>
          <a:p>
            <a:r>
              <a:rPr lang="en-US" sz="2800" b="1">
                <a:solidFill>
                  <a:srgbClr val="0000FF"/>
                </a:solidFill>
                <a:effectLst>
                  <a:glow rad="88900">
                    <a:schemeClr val="bg1"/>
                  </a:glow>
                  <a:outerShdw blurRad="38100" dist="38100" dir="2700000" algn="tl">
                    <a:srgbClr val="000000">
                      <a:alpha val="43137"/>
                    </a:srgbClr>
                  </a:outerShdw>
                </a:effectLst>
                <a:cs typeface="Arial" panose="020B0604020202020204" pitchFamily="34" charset="0"/>
              </a:rPr>
              <a:t>Work in pairs. Make </a:t>
            </a:r>
            <a:r>
              <a:rPr lang="en-US" sz="2800" b="1" dirty="0">
                <a:solidFill>
                  <a:srgbClr val="0000FF"/>
                </a:solidFill>
                <a:effectLst>
                  <a:glow rad="88900">
                    <a:schemeClr val="bg1"/>
                  </a:glow>
                  <a:outerShdw blurRad="38100" dist="38100" dir="2700000" algn="tl">
                    <a:srgbClr val="000000">
                      <a:alpha val="43137"/>
                    </a:srgbClr>
                  </a:outerShdw>
                </a:effectLst>
                <a:cs typeface="Arial" panose="020B0604020202020204" pitchFamily="34" charset="0"/>
              </a:rPr>
              <a:t>similar conversations. </a:t>
            </a:r>
          </a:p>
        </p:txBody>
      </p:sp>
      <p:sp>
        <p:nvSpPr>
          <p:cNvPr id="16" name="Rounded Rectangle 15"/>
          <p:cNvSpPr/>
          <p:nvPr/>
        </p:nvSpPr>
        <p:spPr>
          <a:xfrm>
            <a:off x="338211" y="645205"/>
            <a:ext cx="502606" cy="502606"/>
          </a:xfrm>
          <a:prstGeom prst="roundRect">
            <a:avLst/>
          </a:prstGeom>
          <a:solidFill>
            <a:srgbClr val="0FB7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390996" y="542565"/>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pic>
        <p:nvPicPr>
          <p:cNvPr id="5124" name="Picture 4" descr="Painting Clipart PNG Images | Vector and PSD Files | Free Download on  Pngtree">
            <a:extLst>
              <a:ext uri="{FF2B5EF4-FFF2-40B4-BE49-F238E27FC236}">
                <a16:creationId xmlns:a16="http://schemas.microsoft.com/office/drawing/2014/main" id="{AC44BBA1-8F58-4BE3-B505-06BE7AA4F16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947" l="3333" r="94167"/>
                    </a14:imgEffect>
                  </a14:imgLayer>
                </a14:imgProps>
              </a:ext>
              <a:ext uri="{28A0092B-C50C-407E-A947-70E740481C1C}">
                <a14:useLocalDpi xmlns:a14="http://schemas.microsoft.com/office/drawing/2010/main" val="0"/>
              </a:ext>
            </a:extLst>
          </a:blip>
          <a:srcRect/>
          <a:stretch>
            <a:fillRect/>
          </a:stretch>
        </p:blipFill>
        <p:spPr bwMode="auto">
          <a:xfrm>
            <a:off x="70976" y="1056099"/>
            <a:ext cx="2780800" cy="263403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Photography Clip Art - Girl Taking Picture Clipart - PNG - Free transparent  image">
            <a:extLst>
              <a:ext uri="{FF2B5EF4-FFF2-40B4-BE49-F238E27FC236}">
                <a16:creationId xmlns:a16="http://schemas.microsoft.com/office/drawing/2014/main" id="{15561CC8-E223-4DB9-8D03-EA631E4C4D99}"/>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4819" b="96988" l="9724" r="89840"/>
                    </a14:imgEffect>
                  </a14:imgLayer>
                </a14:imgProps>
              </a:ext>
              <a:ext uri="{28A0092B-C50C-407E-A947-70E740481C1C}">
                <a14:useLocalDpi xmlns:a14="http://schemas.microsoft.com/office/drawing/2010/main" val="0"/>
              </a:ext>
            </a:extLst>
          </a:blip>
          <a:srcRect l="29321" r="28671"/>
          <a:stretch/>
        </p:blipFill>
        <p:spPr bwMode="auto">
          <a:xfrm>
            <a:off x="5425664" y="1091752"/>
            <a:ext cx="1583473" cy="272762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840816" y="167640"/>
            <a:ext cx="6136757" cy="646331"/>
          </a:xfrm>
          <a:prstGeom prst="rect">
            <a:avLst/>
          </a:prstGeom>
          <a:noFill/>
          <a:effectLst/>
        </p:spPr>
        <p:txBody>
          <a:bodyPr wrap="square" rtlCol="0">
            <a:spAutoFit/>
          </a:bodyPr>
          <a:lstStyle/>
          <a:p>
            <a:r>
              <a:rPr lang="en-US" sz="3600" b="1">
                <a:solidFill>
                  <a:srgbClr val="FF0000"/>
                </a:solidFill>
                <a:effectLst>
                  <a:glow rad="88900">
                    <a:schemeClr val="bg1"/>
                  </a:glow>
                </a:effectLst>
                <a:latin typeface="Arial" panose="020B0604020202020204" pitchFamily="34" charset="0"/>
                <a:cs typeface="Arial" panose="020B0604020202020204" pitchFamily="34" charset="0"/>
              </a:rPr>
              <a:t>EVERYDAY ENGLISH</a:t>
            </a:r>
            <a:endParaRPr lang="en-US" sz="3600" b="1" dirty="0">
              <a:solidFill>
                <a:srgbClr val="FF0000"/>
              </a:solidFill>
              <a:effectLst>
                <a:glow rad="88900">
                  <a:schemeClr val="bg1"/>
                </a:glow>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AC4AC96-98D7-3274-0641-59B2272BCDCA}"/>
              </a:ext>
            </a:extLst>
          </p:cNvPr>
          <p:cNvSpPr txBox="1"/>
          <p:nvPr/>
        </p:nvSpPr>
        <p:spPr>
          <a:xfrm>
            <a:off x="6812964" y="1006139"/>
            <a:ext cx="4538221" cy="954107"/>
          </a:xfrm>
          <a:prstGeom prst="rect">
            <a:avLst/>
          </a:prstGeom>
          <a:noFill/>
        </p:spPr>
        <p:txBody>
          <a:bodyPr wrap="square">
            <a:spAutoFit/>
          </a:bodyPr>
          <a:lstStyle/>
          <a:p>
            <a:pPr marL="285750" indent="-285750" algn="l">
              <a:buFontTx/>
              <a:buChar char="-"/>
            </a:pPr>
            <a:r>
              <a:rPr lang="en-US" sz="2800" b="1" i="0" dirty="0">
                <a:solidFill>
                  <a:srgbClr val="FF0000"/>
                </a:solidFill>
                <a:effectLst>
                  <a:outerShdw blurRad="38100" dist="38100" dir="2700000" algn="tl">
                    <a:srgbClr val="000000">
                      <a:alpha val="43137"/>
                    </a:srgbClr>
                  </a:outerShdw>
                </a:effectLst>
                <a:latin typeface="OpenSans"/>
              </a:rPr>
              <a:t>painting and taking photos </a:t>
            </a:r>
          </a:p>
          <a:p>
            <a:pPr marL="285750" indent="-285750" algn="l">
              <a:buFontTx/>
              <a:buChar char="-"/>
            </a:pPr>
            <a:r>
              <a:rPr lang="en-US" sz="2800" b="1" i="0" dirty="0">
                <a:solidFill>
                  <a:srgbClr val="FF0000"/>
                </a:solidFill>
                <a:effectLst>
                  <a:outerShdw blurRad="38100" dist="38100" dir="2700000" algn="tl">
                    <a:srgbClr val="000000">
                      <a:alpha val="43137"/>
                    </a:srgbClr>
                  </a:outerShdw>
                </a:effectLst>
                <a:latin typeface="OpenSans"/>
              </a:rPr>
              <a:t>singing and dancing</a:t>
            </a:r>
          </a:p>
        </p:txBody>
      </p:sp>
      <p:sp>
        <p:nvSpPr>
          <p:cNvPr id="6" name="TextBox 5">
            <a:extLst>
              <a:ext uri="{FF2B5EF4-FFF2-40B4-BE49-F238E27FC236}">
                <a16:creationId xmlns:a16="http://schemas.microsoft.com/office/drawing/2014/main" id="{58BDA7B4-88D7-4CE9-E3C9-D782DE816263}"/>
              </a:ext>
            </a:extLst>
          </p:cNvPr>
          <p:cNvSpPr txBox="1"/>
          <p:nvPr/>
        </p:nvSpPr>
        <p:spPr>
          <a:xfrm>
            <a:off x="1216727" y="3948627"/>
            <a:ext cx="8565225" cy="2277547"/>
          </a:xfrm>
          <a:prstGeom prst="rect">
            <a:avLst/>
          </a:prstGeom>
          <a:noFill/>
        </p:spPr>
        <p:txBody>
          <a:bodyPr wrap="square">
            <a:spAutoFit/>
          </a:bodyPr>
          <a:lstStyle/>
          <a:p>
            <a:pPr>
              <a:spcBef>
                <a:spcPts val="600"/>
              </a:spcBef>
              <a:spcAft>
                <a:spcPts val="600"/>
              </a:spcAft>
            </a:pPr>
            <a:r>
              <a:rPr lang="vi-VN" sz="2800" b="1" dirty="0">
                <a:solidFill>
                  <a:srgbClr val="FF0000"/>
                </a:solidFill>
                <a:effectLst>
                  <a:outerShdw blurRad="38100" dist="38100" dir="2700000" algn="tl">
                    <a:srgbClr val="000000">
                      <a:alpha val="43137"/>
                    </a:srgbClr>
                  </a:outerShdw>
                </a:effectLst>
              </a:rPr>
              <a:t>A: </a:t>
            </a:r>
            <a:r>
              <a:rPr lang="vi-VN" sz="2800" b="1" dirty="0">
                <a:effectLst>
                  <a:outerShdw blurRad="38100" dist="38100" dir="2700000" algn="tl">
                    <a:srgbClr val="000000">
                      <a:alpha val="43137"/>
                    </a:srgbClr>
                  </a:outerShdw>
                </a:effectLst>
              </a:rPr>
              <a:t>Which do you prefer, singing or dancing?  </a:t>
            </a:r>
          </a:p>
          <a:p>
            <a:pPr>
              <a:spcBef>
                <a:spcPts val="600"/>
              </a:spcBef>
              <a:spcAft>
                <a:spcPts val="600"/>
              </a:spcAft>
            </a:pPr>
            <a:r>
              <a:rPr lang="vi-VN" sz="2800" b="1" dirty="0">
                <a:solidFill>
                  <a:srgbClr val="FF0000"/>
                </a:solidFill>
                <a:effectLst>
                  <a:outerShdw blurRad="38100" dist="38100" dir="2700000" algn="tl">
                    <a:srgbClr val="000000">
                      <a:alpha val="43137"/>
                    </a:srgbClr>
                  </a:outerShdw>
                </a:effectLst>
              </a:rPr>
              <a:t>B: </a:t>
            </a:r>
            <a:r>
              <a:rPr lang="vi-VN" sz="2800" b="1" dirty="0">
                <a:effectLst>
                  <a:outerShdw blurRad="38100" dist="38100" dir="2700000" algn="tl">
                    <a:srgbClr val="000000">
                      <a:alpha val="43137"/>
                    </a:srgbClr>
                  </a:outerShdw>
                </a:effectLst>
              </a:rPr>
              <a:t>I prefer singing.  </a:t>
            </a:r>
          </a:p>
          <a:p>
            <a:pPr>
              <a:spcBef>
                <a:spcPts val="600"/>
              </a:spcBef>
              <a:spcAft>
                <a:spcPts val="600"/>
              </a:spcAft>
            </a:pPr>
            <a:r>
              <a:rPr lang="vi-VN" sz="2800" b="1" dirty="0">
                <a:solidFill>
                  <a:srgbClr val="FF0000"/>
                </a:solidFill>
                <a:effectLst>
                  <a:outerShdw blurRad="38100" dist="38100" dir="2700000" algn="tl">
                    <a:srgbClr val="000000">
                      <a:alpha val="43137"/>
                    </a:srgbClr>
                  </a:outerShdw>
                </a:effectLst>
              </a:rPr>
              <a:t>A: </a:t>
            </a:r>
            <a:r>
              <a:rPr lang="vi-VN" sz="2800" b="1" dirty="0">
                <a:effectLst>
                  <a:outerShdw blurRad="38100" dist="38100" dir="2700000" algn="tl">
                    <a:srgbClr val="000000">
                      <a:alpha val="43137"/>
                    </a:srgbClr>
                  </a:outerShdw>
                </a:effectLst>
              </a:rPr>
              <a:t>And which do you like better, jazz or pop?  </a:t>
            </a:r>
          </a:p>
          <a:p>
            <a:pPr>
              <a:spcBef>
                <a:spcPts val="600"/>
              </a:spcBef>
              <a:spcAft>
                <a:spcPts val="600"/>
              </a:spcAft>
            </a:pPr>
            <a:r>
              <a:rPr lang="vi-VN" sz="2800" b="1" dirty="0">
                <a:solidFill>
                  <a:srgbClr val="FF0000"/>
                </a:solidFill>
                <a:effectLst>
                  <a:outerShdw blurRad="38100" dist="38100" dir="2700000" algn="tl">
                    <a:srgbClr val="000000">
                      <a:alpha val="43137"/>
                    </a:srgbClr>
                  </a:outerShdw>
                </a:effectLst>
              </a:rPr>
              <a:t>B: </a:t>
            </a:r>
            <a:r>
              <a:rPr lang="vi-VN" sz="2800" b="1" dirty="0">
                <a:effectLst>
                  <a:outerShdw blurRad="38100" dist="38100" dir="2700000" algn="tl">
                    <a:srgbClr val="000000">
                      <a:alpha val="43137"/>
                    </a:srgbClr>
                  </a:outerShdw>
                </a:effectLst>
              </a:rPr>
              <a:t>I like pop. It has a better beat. </a:t>
            </a:r>
          </a:p>
        </p:txBody>
      </p:sp>
      <p:pic>
        <p:nvPicPr>
          <p:cNvPr id="8" name="Picture 2" descr="47,358 Singing Stock Vector Illustration and Royalty Free Singing Clipart">
            <a:extLst>
              <a:ext uri="{FF2B5EF4-FFF2-40B4-BE49-F238E27FC236}">
                <a16:creationId xmlns:a16="http://schemas.microsoft.com/office/drawing/2014/main" id="{D0FEF60D-8F43-3554-C494-81E17202E56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61866" y="1352452"/>
            <a:ext cx="2247903" cy="224790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Dancing clipart free images - Cliparting.com">
            <a:extLst>
              <a:ext uri="{FF2B5EF4-FFF2-40B4-BE49-F238E27FC236}">
                <a16:creationId xmlns:a16="http://schemas.microsoft.com/office/drawing/2014/main" id="{7F847AA0-2958-1805-C19E-0DA36E12D3F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83234" y="1996625"/>
            <a:ext cx="2487301" cy="182275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26265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97322" y="140194"/>
            <a:ext cx="7590133" cy="646331"/>
          </a:xfrm>
          <a:prstGeom prst="rect">
            <a:avLst/>
          </a:prstGeom>
          <a:noFill/>
          <a:effectLst/>
        </p:spPr>
        <p:txBody>
          <a:bodyPr wrap="square" rtlCol="0">
            <a:spAutoFit/>
          </a:bodyPr>
          <a:lstStyle/>
          <a:p>
            <a:r>
              <a:rPr lang="en-US" sz="3600" b="1" dirty="0">
                <a:solidFill>
                  <a:srgbClr val="FF0000"/>
                </a:solidFill>
                <a:effectLst>
                  <a:glow rad="88900">
                    <a:schemeClr val="bg1"/>
                  </a:glow>
                </a:effectLst>
                <a:latin typeface="Arial" panose="020B0604020202020204" pitchFamily="34" charset="0"/>
                <a:cs typeface="Arial" panose="020B0604020202020204" pitchFamily="34" charset="0"/>
              </a:rPr>
              <a:t>MUSIC AND ARTS IN SCHOOL</a:t>
            </a:r>
          </a:p>
        </p:txBody>
      </p:sp>
      <p:sp>
        <p:nvSpPr>
          <p:cNvPr id="10" name="TextBox 9">
            <a:extLst>
              <a:ext uri="{FF2B5EF4-FFF2-40B4-BE49-F238E27FC236}">
                <a16:creationId xmlns:a16="http://schemas.microsoft.com/office/drawing/2014/main" id="{2BB43E80-FAEA-47DF-A3AD-0CC4402B18A7}"/>
              </a:ext>
            </a:extLst>
          </p:cNvPr>
          <p:cNvSpPr txBox="1"/>
          <p:nvPr/>
        </p:nvSpPr>
        <p:spPr>
          <a:xfrm>
            <a:off x="941954" y="677923"/>
            <a:ext cx="6821370" cy="523220"/>
          </a:xfrm>
          <a:prstGeom prst="rect">
            <a:avLst/>
          </a:prstGeom>
          <a:noFill/>
          <a:effectLst/>
        </p:spPr>
        <p:txBody>
          <a:bodyPr wrap="square" rtlCol="0">
            <a:spAutoFit/>
          </a:bodyPr>
          <a:lstStyle/>
          <a:p>
            <a:r>
              <a:rPr lang="en-US" sz="2800" b="1" dirty="0">
                <a:solidFill>
                  <a:srgbClr val="0000FF"/>
                </a:solidFill>
                <a:effectLst>
                  <a:glow rad="88900">
                    <a:schemeClr val="bg1"/>
                  </a:glow>
                  <a:outerShdw blurRad="38100" dist="38100" dir="2700000" algn="tl">
                    <a:srgbClr val="000000">
                      <a:alpha val="43137"/>
                    </a:srgbClr>
                  </a:outerShdw>
                </a:effectLst>
                <a:cs typeface="Arial" panose="020B0604020202020204" pitchFamily="34" charset="0"/>
              </a:rPr>
              <a:t>Choose the correct answer to each question. </a:t>
            </a:r>
          </a:p>
        </p:txBody>
      </p:sp>
      <p:sp>
        <p:nvSpPr>
          <p:cNvPr id="12" name="Rounded Rectangle 15">
            <a:extLst>
              <a:ext uri="{FF2B5EF4-FFF2-40B4-BE49-F238E27FC236}">
                <a16:creationId xmlns:a16="http://schemas.microsoft.com/office/drawing/2014/main" id="{74473FAC-0397-4D1C-A049-50AA36857B1A}"/>
              </a:ext>
            </a:extLst>
          </p:cNvPr>
          <p:cNvSpPr/>
          <p:nvPr/>
        </p:nvSpPr>
        <p:spPr>
          <a:xfrm>
            <a:off x="444537" y="679285"/>
            <a:ext cx="502606" cy="502606"/>
          </a:xfrm>
          <a:prstGeom prst="roundRect">
            <a:avLst/>
          </a:prstGeom>
          <a:solidFill>
            <a:srgbClr val="0FB7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3" name="TextBox 12">
            <a:extLst>
              <a:ext uri="{FF2B5EF4-FFF2-40B4-BE49-F238E27FC236}">
                <a16:creationId xmlns:a16="http://schemas.microsoft.com/office/drawing/2014/main" id="{96732016-9C21-43F6-BAD2-DB9F782F74FB}"/>
              </a:ext>
            </a:extLst>
          </p:cNvPr>
          <p:cNvSpPr txBox="1"/>
          <p:nvPr/>
        </p:nvSpPr>
        <p:spPr>
          <a:xfrm>
            <a:off x="497322" y="576645"/>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3</a:t>
            </a:r>
          </a:p>
        </p:txBody>
      </p:sp>
      <p:sp>
        <p:nvSpPr>
          <p:cNvPr id="4" name="TextBox 3">
            <a:extLst>
              <a:ext uri="{FF2B5EF4-FFF2-40B4-BE49-F238E27FC236}">
                <a16:creationId xmlns:a16="http://schemas.microsoft.com/office/drawing/2014/main" id="{FA2DA299-ADD6-4255-835F-2CC94D6D1E90}"/>
              </a:ext>
            </a:extLst>
          </p:cNvPr>
          <p:cNvSpPr txBox="1"/>
          <p:nvPr/>
        </p:nvSpPr>
        <p:spPr>
          <a:xfrm>
            <a:off x="497322" y="1151471"/>
            <a:ext cx="11236008" cy="5013873"/>
          </a:xfrm>
          <a:prstGeom prst="rect">
            <a:avLst/>
          </a:prstGeom>
          <a:noFill/>
        </p:spPr>
        <p:txBody>
          <a:bodyPr wrap="square" rtlCol="0">
            <a:spAutoFit/>
          </a:bodyPr>
          <a:lstStyle/>
          <a:p>
            <a:pPr marL="344488" indent="-344488">
              <a:lnSpc>
                <a:spcPct val="150000"/>
              </a:lnSpc>
              <a:buAutoNum type="arabicPeriod"/>
            </a:pPr>
            <a:r>
              <a:rPr lang="en-US" sz="2700" b="1" dirty="0">
                <a:effectLst>
                  <a:outerShdw blurRad="38100" dist="38100" dir="2700000" algn="tl">
                    <a:srgbClr val="000000">
                      <a:alpha val="43137"/>
                    </a:srgbClr>
                  </a:outerShdw>
                </a:effectLst>
              </a:rPr>
              <a:t>Who is the composer of Viet Nam’s national anther “Tien Quan Ca”?</a:t>
            </a:r>
          </a:p>
          <a:p>
            <a:pPr marL="457200" indent="-457200">
              <a:lnSpc>
                <a:spcPct val="150000"/>
              </a:lnSpc>
              <a:buAutoNum type="alphaUcPeriod"/>
            </a:pPr>
            <a:r>
              <a:rPr lang="en-US" sz="2700" b="1" dirty="0">
                <a:effectLst>
                  <a:outerShdw blurRad="38100" dist="38100" dir="2700000" algn="tl">
                    <a:srgbClr val="000000">
                      <a:alpha val="43137"/>
                    </a:srgbClr>
                  </a:outerShdw>
                </a:effectLst>
              </a:rPr>
              <a:t>Pham Tuyen		B. Van Cao			C. An </a:t>
            </a:r>
            <a:r>
              <a:rPr lang="en-US" sz="2700" b="1" dirty="0" err="1">
                <a:effectLst>
                  <a:outerShdw blurRad="38100" dist="38100" dir="2700000" algn="tl">
                    <a:srgbClr val="000000">
                      <a:alpha val="43137"/>
                    </a:srgbClr>
                  </a:outerShdw>
                </a:effectLst>
              </a:rPr>
              <a:t>Thuyen</a:t>
            </a:r>
            <a:endParaRPr lang="en-US" sz="2700" b="1" dirty="0">
              <a:effectLst>
                <a:outerShdw blurRad="38100" dist="38100" dir="2700000" algn="tl">
                  <a:srgbClr val="000000">
                    <a:alpha val="43137"/>
                  </a:srgbClr>
                </a:outerShdw>
              </a:effectLst>
            </a:endParaRPr>
          </a:p>
          <a:p>
            <a:pPr>
              <a:lnSpc>
                <a:spcPct val="150000"/>
              </a:lnSpc>
            </a:pPr>
            <a:r>
              <a:rPr lang="en-US" sz="2700" b="1" dirty="0">
                <a:effectLst>
                  <a:outerShdw blurRad="38100" dist="38100" dir="2700000" algn="tl">
                    <a:srgbClr val="000000">
                      <a:alpha val="43137"/>
                    </a:srgbClr>
                  </a:outerShdw>
                </a:effectLst>
              </a:rPr>
              <a:t>2. Where in Viet Nam did water puppetry originate?</a:t>
            </a:r>
          </a:p>
          <a:p>
            <a:pPr marL="457200" indent="-457200">
              <a:lnSpc>
                <a:spcPct val="150000"/>
              </a:lnSpc>
              <a:buAutoNum type="alphaUcPeriod"/>
            </a:pPr>
            <a:r>
              <a:rPr lang="en-US" sz="2700" b="1" dirty="0">
                <a:effectLst>
                  <a:outerShdw blurRad="38100" dist="38100" dir="2700000" algn="tl">
                    <a:srgbClr val="000000">
                      <a:alpha val="43137"/>
                    </a:srgbClr>
                  </a:outerShdw>
                </a:effectLst>
              </a:rPr>
              <a:t>In the North		B. In the central region	C. In the South</a:t>
            </a:r>
          </a:p>
          <a:p>
            <a:pPr>
              <a:lnSpc>
                <a:spcPct val="150000"/>
              </a:lnSpc>
            </a:pPr>
            <a:r>
              <a:rPr lang="en-US" sz="2700" b="1" dirty="0">
                <a:effectLst>
                  <a:outerShdw blurRad="38100" dist="38100" dir="2700000" algn="tl">
                    <a:srgbClr val="000000">
                      <a:alpha val="43137"/>
                    </a:srgbClr>
                  </a:outerShdw>
                </a:effectLst>
              </a:rPr>
              <a:t>3. What is Bac </a:t>
            </a:r>
            <a:r>
              <a:rPr lang="en-US" sz="2700" b="1" dirty="0" err="1">
                <a:effectLst>
                  <a:outerShdw blurRad="38100" dist="38100" dir="2700000" algn="tl">
                    <a:srgbClr val="000000">
                      <a:alpha val="43137"/>
                    </a:srgbClr>
                  </a:outerShdw>
                </a:effectLst>
              </a:rPr>
              <a:t>Ninh</a:t>
            </a:r>
            <a:r>
              <a:rPr lang="en-US" sz="2700" b="1" dirty="0">
                <a:effectLst>
                  <a:outerShdw blurRad="38100" dist="38100" dir="2700000" algn="tl">
                    <a:srgbClr val="000000">
                      <a:alpha val="43137"/>
                    </a:srgbClr>
                  </a:outerShdw>
                </a:effectLst>
              </a:rPr>
              <a:t> famous for?</a:t>
            </a:r>
          </a:p>
          <a:p>
            <a:pPr marL="457200" indent="-457200">
              <a:lnSpc>
                <a:spcPct val="150000"/>
              </a:lnSpc>
              <a:buAutoNum type="alphaUcPeriod"/>
            </a:pPr>
            <a:r>
              <a:rPr lang="en-US" sz="2700" b="1" i="1" dirty="0">
                <a:effectLst>
                  <a:outerShdw blurRad="38100" dist="38100" dir="2700000" algn="tl">
                    <a:srgbClr val="000000">
                      <a:alpha val="43137"/>
                    </a:srgbClr>
                  </a:outerShdw>
                </a:effectLst>
              </a:rPr>
              <a:t>Quan Ho </a:t>
            </a:r>
            <a:r>
              <a:rPr lang="en-US" sz="2700" b="1" dirty="0">
                <a:effectLst>
                  <a:outerShdw blurRad="38100" dist="38100" dir="2700000" algn="tl">
                    <a:srgbClr val="000000">
                      <a:alpha val="43137"/>
                    </a:srgbClr>
                  </a:outerShdw>
                </a:effectLst>
              </a:rPr>
              <a:t>singing		B. </a:t>
            </a:r>
            <a:r>
              <a:rPr lang="en-US" sz="2700" b="1" i="1" dirty="0">
                <a:effectLst>
                  <a:outerShdw blurRad="38100" dist="38100" dir="2700000" algn="tl">
                    <a:srgbClr val="000000">
                      <a:alpha val="43137"/>
                    </a:srgbClr>
                  </a:outerShdw>
                </a:effectLst>
              </a:rPr>
              <a:t>Vi Dam </a:t>
            </a:r>
            <a:r>
              <a:rPr lang="en-US" sz="2700" b="1" dirty="0">
                <a:effectLst>
                  <a:outerShdw blurRad="38100" dist="38100" dir="2700000" algn="tl">
                    <a:srgbClr val="000000">
                      <a:alpha val="43137"/>
                    </a:srgbClr>
                  </a:outerShdw>
                </a:effectLst>
              </a:rPr>
              <a:t>singing		C. </a:t>
            </a:r>
            <a:r>
              <a:rPr lang="en-US" sz="2700" b="1" i="1" dirty="0">
                <a:effectLst>
                  <a:outerShdw blurRad="38100" dist="38100" dir="2700000" algn="tl">
                    <a:srgbClr val="000000">
                      <a:alpha val="43137"/>
                    </a:srgbClr>
                  </a:outerShdw>
                </a:effectLst>
              </a:rPr>
              <a:t>Cai Luong </a:t>
            </a:r>
            <a:r>
              <a:rPr lang="en-US" sz="2700" b="1" dirty="0">
                <a:effectLst>
                  <a:outerShdw blurRad="38100" dist="38100" dir="2700000" algn="tl">
                    <a:srgbClr val="000000">
                      <a:alpha val="43137"/>
                    </a:srgbClr>
                  </a:outerShdw>
                </a:effectLst>
              </a:rPr>
              <a:t>opera</a:t>
            </a:r>
          </a:p>
          <a:p>
            <a:pPr>
              <a:lnSpc>
                <a:spcPct val="150000"/>
              </a:lnSpc>
            </a:pPr>
            <a:r>
              <a:rPr lang="en-US" sz="2700" b="1" i="1" dirty="0">
                <a:effectLst>
                  <a:outerShdw blurRad="38100" dist="38100" dir="2700000" algn="tl">
                    <a:srgbClr val="000000">
                      <a:alpha val="43137"/>
                    </a:srgbClr>
                  </a:outerShdw>
                </a:effectLst>
              </a:rPr>
              <a:t>4. Mozart is one of the world’s greatest ______ .</a:t>
            </a:r>
          </a:p>
          <a:p>
            <a:pPr>
              <a:lnSpc>
                <a:spcPct val="150000"/>
              </a:lnSpc>
            </a:pPr>
            <a:r>
              <a:rPr lang="en-US" sz="2700" b="1" dirty="0">
                <a:effectLst>
                  <a:outerShdw blurRad="38100" dist="38100" dir="2700000" algn="tl">
                    <a:srgbClr val="000000">
                      <a:alpha val="43137"/>
                    </a:srgbClr>
                  </a:outerShdw>
                </a:effectLst>
              </a:rPr>
              <a:t>A. singers			B. composers		C. poets</a:t>
            </a:r>
          </a:p>
        </p:txBody>
      </p:sp>
      <p:sp>
        <p:nvSpPr>
          <p:cNvPr id="17" name="Oval 16">
            <a:extLst>
              <a:ext uri="{FF2B5EF4-FFF2-40B4-BE49-F238E27FC236}">
                <a16:creationId xmlns:a16="http://schemas.microsoft.com/office/drawing/2014/main" id="{F1ACCE91-63C9-4CBA-A1B1-589966518F00}"/>
              </a:ext>
            </a:extLst>
          </p:cNvPr>
          <p:cNvSpPr/>
          <p:nvPr/>
        </p:nvSpPr>
        <p:spPr>
          <a:xfrm>
            <a:off x="4102896" y="1931035"/>
            <a:ext cx="474337" cy="4564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F1ACCE91-63C9-4CBA-A1B1-589966518F00}"/>
              </a:ext>
            </a:extLst>
          </p:cNvPr>
          <p:cNvSpPr/>
          <p:nvPr/>
        </p:nvSpPr>
        <p:spPr>
          <a:xfrm>
            <a:off x="458670" y="3182684"/>
            <a:ext cx="474337" cy="4564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F1ACCE91-63C9-4CBA-A1B1-589966518F00}"/>
              </a:ext>
            </a:extLst>
          </p:cNvPr>
          <p:cNvSpPr/>
          <p:nvPr/>
        </p:nvSpPr>
        <p:spPr>
          <a:xfrm>
            <a:off x="438816" y="4436341"/>
            <a:ext cx="474337" cy="4564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F1ACCE91-63C9-4CBA-A1B1-589966518F00}"/>
              </a:ext>
            </a:extLst>
          </p:cNvPr>
          <p:cNvSpPr/>
          <p:nvPr/>
        </p:nvSpPr>
        <p:spPr>
          <a:xfrm>
            <a:off x="4115470" y="5666693"/>
            <a:ext cx="474337" cy="4564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713976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2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4" grpId="0" animBg="1"/>
      <p:bldP spid="15"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BB43E80-FAEA-47DF-A3AD-0CC4402B18A7}"/>
              </a:ext>
            </a:extLst>
          </p:cNvPr>
          <p:cNvSpPr txBox="1"/>
          <p:nvPr/>
        </p:nvSpPr>
        <p:spPr>
          <a:xfrm>
            <a:off x="904234" y="739309"/>
            <a:ext cx="10964012" cy="523220"/>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glow rad="88900">
                    <a:prstClr val="white"/>
                  </a:glow>
                </a:effectLst>
                <a:uLnTx/>
                <a:uFillTx/>
                <a:latin typeface="Calibri" panose="020F0502020204030204"/>
                <a:ea typeface="+mn-ea"/>
                <a:cs typeface="Arial" panose="020B0604020202020204" pitchFamily="34" charset="0"/>
              </a:rPr>
              <a:t>Read and underline the words related to the topic of arts and music. </a:t>
            </a:r>
          </a:p>
        </p:txBody>
      </p:sp>
      <p:sp>
        <p:nvSpPr>
          <p:cNvPr id="12" name="Rounded Rectangle 15">
            <a:extLst>
              <a:ext uri="{FF2B5EF4-FFF2-40B4-BE49-F238E27FC236}">
                <a16:creationId xmlns:a16="http://schemas.microsoft.com/office/drawing/2014/main" id="{74473FAC-0397-4D1C-A049-50AA36857B1A}"/>
              </a:ext>
            </a:extLst>
          </p:cNvPr>
          <p:cNvSpPr/>
          <p:nvPr/>
        </p:nvSpPr>
        <p:spPr>
          <a:xfrm>
            <a:off x="348843" y="698368"/>
            <a:ext cx="502606" cy="502606"/>
          </a:xfrm>
          <a:prstGeom prst="roundRect">
            <a:avLst/>
          </a:prstGeom>
          <a:solidFill>
            <a:srgbClr val="0FB7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48DA4"/>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96732016-9C21-43F6-BAD2-DB9F782F74FB}"/>
              </a:ext>
            </a:extLst>
          </p:cNvPr>
          <p:cNvSpPr txBox="1"/>
          <p:nvPr/>
        </p:nvSpPr>
        <p:spPr>
          <a:xfrm>
            <a:off x="401628" y="595728"/>
            <a:ext cx="39703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Myriad Pro" pitchFamily="34" charset="0"/>
                <a:ea typeface="+mn-ea"/>
                <a:cs typeface="+mn-cs"/>
              </a:rPr>
              <a:t>4</a:t>
            </a:r>
          </a:p>
        </p:txBody>
      </p:sp>
      <p:sp>
        <p:nvSpPr>
          <p:cNvPr id="2" name="TextBox 1">
            <a:extLst>
              <a:ext uri="{FF2B5EF4-FFF2-40B4-BE49-F238E27FC236}">
                <a16:creationId xmlns:a16="http://schemas.microsoft.com/office/drawing/2014/main" id="{8469E4A7-9AFC-40B7-976F-71CE968A4F91}"/>
              </a:ext>
            </a:extLst>
          </p:cNvPr>
          <p:cNvSpPr txBox="1"/>
          <p:nvPr/>
        </p:nvSpPr>
        <p:spPr>
          <a:xfrm>
            <a:off x="1059526" y="1303614"/>
            <a:ext cx="9796499" cy="4616648"/>
          </a:xfrm>
          <a:prstGeom prst="rect">
            <a:avLst/>
          </a:prstGeom>
          <a:solidFill>
            <a:srgbClr val="FFFFFF"/>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Hi. My name is Susie. I’m from Australia. I’m in grade 7. My school teaches arts and music to all the students. Some forms of art such as painting, or drama are optional: you can choose to learn them if you like. Music and dancing are compulsory: all of us must study them every week. The school even has a choir, and they perform every month. There are also different art clubs, and you can join any of them.</a:t>
            </a:r>
          </a:p>
        </p:txBody>
      </p:sp>
      <p:cxnSp>
        <p:nvCxnSpPr>
          <p:cNvPr id="4" name="Straight Connector 3">
            <a:extLst>
              <a:ext uri="{FF2B5EF4-FFF2-40B4-BE49-F238E27FC236}">
                <a16:creationId xmlns:a16="http://schemas.microsoft.com/office/drawing/2014/main" id="{0F44B84A-9FFB-417F-A74A-6308AA1ADA72}"/>
              </a:ext>
            </a:extLst>
          </p:cNvPr>
          <p:cNvCxnSpPr/>
          <p:nvPr/>
        </p:nvCxnSpPr>
        <p:spPr>
          <a:xfrm>
            <a:off x="3405467" y="2527789"/>
            <a:ext cx="571109" cy="0"/>
          </a:xfrm>
          <a:prstGeom prst="line">
            <a:avLst/>
          </a:prstGeom>
          <a:ln w="381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23" name="Straight Connector 22">
            <a:extLst>
              <a:ext uri="{FF2B5EF4-FFF2-40B4-BE49-F238E27FC236}">
                <a16:creationId xmlns:a16="http://schemas.microsoft.com/office/drawing/2014/main" id="{0F44B84A-9FFB-417F-A74A-6308AA1ADA72}"/>
              </a:ext>
            </a:extLst>
          </p:cNvPr>
          <p:cNvCxnSpPr/>
          <p:nvPr/>
        </p:nvCxnSpPr>
        <p:spPr>
          <a:xfrm>
            <a:off x="4752457" y="2484587"/>
            <a:ext cx="818759" cy="0"/>
          </a:xfrm>
          <a:prstGeom prst="line">
            <a:avLst/>
          </a:prstGeom>
          <a:ln w="381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24" name="Straight Connector 23">
            <a:extLst>
              <a:ext uri="{FF2B5EF4-FFF2-40B4-BE49-F238E27FC236}">
                <a16:creationId xmlns:a16="http://schemas.microsoft.com/office/drawing/2014/main" id="{0F44B84A-9FFB-417F-A74A-6308AA1ADA72}"/>
              </a:ext>
            </a:extLst>
          </p:cNvPr>
          <p:cNvCxnSpPr/>
          <p:nvPr/>
        </p:nvCxnSpPr>
        <p:spPr>
          <a:xfrm>
            <a:off x="1183950" y="3166945"/>
            <a:ext cx="429186" cy="0"/>
          </a:xfrm>
          <a:prstGeom prst="line">
            <a:avLst/>
          </a:prstGeom>
          <a:ln w="381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25" name="Straight Connector 24">
            <a:extLst>
              <a:ext uri="{FF2B5EF4-FFF2-40B4-BE49-F238E27FC236}">
                <a16:creationId xmlns:a16="http://schemas.microsoft.com/office/drawing/2014/main" id="{0F44B84A-9FFB-417F-A74A-6308AA1ADA72}"/>
              </a:ext>
            </a:extLst>
          </p:cNvPr>
          <p:cNvCxnSpPr/>
          <p:nvPr/>
        </p:nvCxnSpPr>
        <p:spPr>
          <a:xfrm>
            <a:off x="2815870" y="3197285"/>
            <a:ext cx="1160706" cy="0"/>
          </a:xfrm>
          <a:prstGeom prst="line">
            <a:avLst/>
          </a:prstGeom>
          <a:ln w="381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26" name="Straight Connector 25">
            <a:extLst>
              <a:ext uri="{FF2B5EF4-FFF2-40B4-BE49-F238E27FC236}">
                <a16:creationId xmlns:a16="http://schemas.microsoft.com/office/drawing/2014/main" id="{0F44B84A-9FFB-417F-A74A-6308AA1ADA72}"/>
              </a:ext>
            </a:extLst>
          </p:cNvPr>
          <p:cNvCxnSpPr/>
          <p:nvPr/>
        </p:nvCxnSpPr>
        <p:spPr>
          <a:xfrm>
            <a:off x="4623043" y="3166945"/>
            <a:ext cx="932106" cy="0"/>
          </a:xfrm>
          <a:prstGeom prst="line">
            <a:avLst/>
          </a:prstGeom>
          <a:ln w="381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27" name="Straight Connector 26">
            <a:extLst>
              <a:ext uri="{FF2B5EF4-FFF2-40B4-BE49-F238E27FC236}">
                <a16:creationId xmlns:a16="http://schemas.microsoft.com/office/drawing/2014/main" id="{0F44B84A-9FFB-417F-A74A-6308AA1ADA72}"/>
              </a:ext>
            </a:extLst>
          </p:cNvPr>
          <p:cNvCxnSpPr/>
          <p:nvPr/>
        </p:nvCxnSpPr>
        <p:spPr>
          <a:xfrm>
            <a:off x="4319707" y="3791785"/>
            <a:ext cx="865499" cy="0"/>
          </a:xfrm>
          <a:prstGeom prst="line">
            <a:avLst/>
          </a:prstGeom>
          <a:ln w="381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29" name="Straight Connector 28">
            <a:extLst>
              <a:ext uri="{FF2B5EF4-FFF2-40B4-BE49-F238E27FC236}">
                <a16:creationId xmlns:a16="http://schemas.microsoft.com/office/drawing/2014/main" id="{0F44B84A-9FFB-417F-A74A-6308AA1ADA72}"/>
              </a:ext>
            </a:extLst>
          </p:cNvPr>
          <p:cNvCxnSpPr/>
          <p:nvPr/>
        </p:nvCxnSpPr>
        <p:spPr>
          <a:xfrm>
            <a:off x="6077230" y="3791785"/>
            <a:ext cx="1112520" cy="0"/>
          </a:xfrm>
          <a:prstGeom prst="line">
            <a:avLst/>
          </a:prstGeom>
          <a:ln w="381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32" name="Straight Connector 31">
            <a:extLst>
              <a:ext uri="{FF2B5EF4-FFF2-40B4-BE49-F238E27FC236}">
                <a16:creationId xmlns:a16="http://schemas.microsoft.com/office/drawing/2014/main" id="{0F44B84A-9FFB-417F-A74A-6308AA1ADA72}"/>
              </a:ext>
            </a:extLst>
          </p:cNvPr>
          <p:cNvCxnSpPr/>
          <p:nvPr/>
        </p:nvCxnSpPr>
        <p:spPr>
          <a:xfrm>
            <a:off x="9303680" y="4424853"/>
            <a:ext cx="695886" cy="0"/>
          </a:xfrm>
          <a:prstGeom prst="line">
            <a:avLst/>
          </a:prstGeom>
          <a:ln w="381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34" name="Straight Connector 33">
            <a:extLst>
              <a:ext uri="{FF2B5EF4-FFF2-40B4-BE49-F238E27FC236}">
                <a16:creationId xmlns:a16="http://schemas.microsoft.com/office/drawing/2014/main" id="{0F44B84A-9FFB-417F-A74A-6308AA1ADA72}"/>
              </a:ext>
            </a:extLst>
          </p:cNvPr>
          <p:cNvCxnSpPr/>
          <p:nvPr/>
        </p:nvCxnSpPr>
        <p:spPr>
          <a:xfrm>
            <a:off x="1876136" y="5064325"/>
            <a:ext cx="1169559" cy="0"/>
          </a:xfrm>
          <a:prstGeom prst="line">
            <a:avLst/>
          </a:prstGeom>
          <a:ln w="3810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36" name="Straight Connector 35">
            <a:extLst>
              <a:ext uri="{FF2B5EF4-FFF2-40B4-BE49-F238E27FC236}">
                <a16:creationId xmlns:a16="http://schemas.microsoft.com/office/drawing/2014/main" id="{0F44B84A-9FFB-417F-A74A-6308AA1ADA72}"/>
              </a:ext>
            </a:extLst>
          </p:cNvPr>
          <p:cNvCxnSpPr/>
          <p:nvPr/>
        </p:nvCxnSpPr>
        <p:spPr>
          <a:xfrm>
            <a:off x="8919490" y="5064325"/>
            <a:ext cx="1221666" cy="0"/>
          </a:xfrm>
          <a:prstGeom prst="line">
            <a:avLst/>
          </a:prstGeom>
          <a:ln w="38100">
            <a:solidFill>
              <a:srgbClr val="FF0000"/>
            </a:solidFill>
          </a:ln>
        </p:spPr>
        <p:style>
          <a:lnRef idx="3">
            <a:schemeClr val="accent1"/>
          </a:lnRef>
          <a:fillRef idx="0">
            <a:schemeClr val="accent1"/>
          </a:fillRef>
          <a:effectRef idx="2">
            <a:schemeClr val="accent1"/>
          </a:effectRef>
          <a:fontRef idx="minor">
            <a:schemeClr val="tx1"/>
          </a:fontRef>
        </p:style>
      </p:cxnSp>
      <p:sp>
        <p:nvSpPr>
          <p:cNvPr id="38" name="TextBox 37"/>
          <p:cNvSpPr txBox="1"/>
          <p:nvPr/>
        </p:nvSpPr>
        <p:spPr>
          <a:xfrm>
            <a:off x="328797" y="152070"/>
            <a:ext cx="7590133" cy="646331"/>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glow rad="88900">
                    <a:prstClr val="white"/>
                  </a:glow>
                </a:effectLst>
                <a:uLnTx/>
                <a:uFillTx/>
                <a:latin typeface="Arial" panose="020B0604020202020204" pitchFamily="34" charset="0"/>
                <a:ea typeface="+mn-ea"/>
                <a:cs typeface="Arial" panose="020B0604020202020204" pitchFamily="34" charset="0"/>
              </a:rPr>
              <a:t>MUSIC AND ARTS IN SCHOOL</a:t>
            </a:r>
          </a:p>
        </p:txBody>
      </p:sp>
    </p:spTree>
    <p:custDataLst>
      <p:tags r:id="rId1"/>
    </p:custDataLst>
    <p:extLst>
      <p:ext uri="{BB962C8B-B14F-4D97-AF65-F5344CB8AC3E}">
        <p14:creationId xmlns:p14="http://schemas.microsoft.com/office/powerpoint/2010/main" val="897135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anim calcmode="lin" valueType="num">
                                      <p:cBhvr>
                                        <p:cTn id="8" dur="400" fill="hold"/>
                                        <p:tgtEl>
                                          <p:spTgt spid="4"/>
                                        </p:tgtEl>
                                        <p:attrNameLst>
                                          <p:attrName>ppt_x</p:attrName>
                                        </p:attrNameLst>
                                      </p:cBhvr>
                                      <p:tavLst>
                                        <p:tav tm="0">
                                          <p:val>
                                            <p:strVal val="#ppt_x"/>
                                          </p:val>
                                        </p:tav>
                                        <p:tav tm="100000">
                                          <p:val>
                                            <p:strVal val="#ppt_x"/>
                                          </p:val>
                                        </p:tav>
                                      </p:tavLst>
                                    </p:anim>
                                    <p:anim calcmode="lin" valueType="num">
                                      <p:cBhvr>
                                        <p:cTn id="9" dur="4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400"/>
                                        <p:tgtEl>
                                          <p:spTgt spid="23"/>
                                        </p:tgtEl>
                                      </p:cBhvr>
                                    </p:animEffect>
                                    <p:anim calcmode="lin" valueType="num">
                                      <p:cBhvr>
                                        <p:cTn id="13" dur="400" fill="hold"/>
                                        <p:tgtEl>
                                          <p:spTgt spid="23"/>
                                        </p:tgtEl>
                                        <p:attrNameLst>
                                          <p:attrName>ppt_x</p:attrName>
                                        </p:attrNameLst>
                                      </p:cBhvr>
                                      <p:tavLst>
                                        <p:tav tm="0">
                                          <p:val>
                                            <p:strVal val="#ppt_x"/>
                                          </p:val>
                                        </p:tav>
                                        <p:tav tm="100000">
                                          <p:val>
                                            <p:strVal val="#ppt_x"/>
                                          </p:val>
                                        </p:tav>
                                      </p:tavLst>
                                    </p:anim>
                                    <p:anim calcmode="lin" valueType="num">
                                      <p:cBhvr>
                                        <p:cTn id="14" dur="400" fill="hold"/>
                                        <p:tgtEl>
                                          <p:spTgt spid="2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400"/>
                                        <p:tgtEl>
                                          <p:spTgt spid="24"/>
                                        </p:tgtEl>
                                      </p:cBhvr>
                                    </p:animEffect>
                                    <p:anim calcmode="lin" valueType="num">
                                      <p:cBhvr>
                                        <p:cTn id="18" dur="400" fill="hold"/>
                                        <p:tgtEl>
                                          <p:spTgt spid="24"/>
                                        </p:tgtEl>
                                        <p:attrNameLst>
                                          <p:attrName>ppt_x</p:attrName>
                                        </p:attrNameLst>
                                      </p:cBhvr>
                                      <p:tavLst>
                                        <p:tav tm="0">
                                          <p:val>
                                            <p:strVal val="#ppt_x"/>
                                          </p:val>
                                        </p:tav>
                                        <p:tav tm="100000">
                                          <p:val>
                                            <p:strVal val="#ppt_x"/>
                                          </p:val>
                                        </p:tav>
                                      </p:tavLst>
                                    </p:anim>
                                    <p:anim calcmode="lin" valueType="num">
                                      <p:cBhvr>
                                        <p:cTn id="19" dur="400" fill="hold"/>
                                        <p:tgtEl>
                                          <p:spTgt spid="2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400"/>
                                        <p:tgtEl>
                                          <p:spTgt spid="25"/>
                                        </p:tgtEl>
                                      </p:cBhvr>
                                    </p:animEffect>
                                    <p:anim calcmode="lin" valueType="num">
                                      <p:cBhvr>
                                        <p:cTn id="23" dur="400" fill="hold"/>
                                        <p:tgtEl>
                                          <p:spTgt spid="25"/>
                                        </p:tgtEl>
                                        <p:attrNameLst>
                                          <p:attrName>ppt_x</p:attrName>
                                        </p:attrNameLst>
                                      </p:cBhvr>
                                      <p:tavLst>
                                        <p:tav tm="0">
                                          <p:val>
                                            <p:strVal val="#ppt_x"/>
                                          </p:val>
                                        </p:tav>
                                        <p:tav tm="100000">
                                          <p:val>
                                            <p:strVal val="#ppt_x"/>
                                          </p:val>
                                        </p:tav>
                                      </p:tavLst>
                                    </p:anim>
                                    <p:anim calcmode="lin" valueType="num">
                                      <p:cBhvr>
                                        <p:cTn id="24" dur="400" fill="hold"/>
                                        <p:tgtEl>
                                          <p:spTgt spid="2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400"/>
                                        <p:tgtEl>
                                          <p:spTgt spid="26"/>
                                        </p:tgtEl>
                                      </p:cBhvr>
                                    </p:animEffect>
                                    <p:anim calcmode="lin" valueType="num">
                                      <p:cBhvr>
                                        <p:cTn id="28" dur="400" fill="hold"/>
                                        <p:tgtEl>
                                          <p:spTgt spid="26"/>
                                        </p:tgtEl>
                                        <p:attrNameLst>
                                          <p:attrName>ppt_x</p:attrName>
                                        </p:attrNameLst>
                                      </p:cBhvr>
                                      <p:tavLst>
                                        <p:tav tm="0">
                                          <p:val>
                                            <p:strVal val="#ppt_x"/>
                                          </p:val>
                                        </p:tav>
                                        <p:tav tm="100000">
                                          <p:val>
                                            <p:strVal val="#ppt_x"/>
                                          </p:val>
                                        </p:tav>
                                      </p:tavLst>
                                    </p:anim>
                                    <p:anim calcmode="lin" valueType="num">
                                      <p:cBhvr>
                                        <p:cTn id="29" dur="400" fill="hold"/>
                                        <p:tgtEl>
                                          <p:spTgt spid="2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400"/>
                                        <p:tgtEl>
                                          <p:spTgt spid="27"/>
                                        </p:tgtEl>
                                      </p:cBhvr>
                                    </p:animEffect>
                                    <p:anim calcmode="lin" valueType="num">
                                      <p:cBhvr>
                                        <p:cTn id="33" dur="400" fill="hold"/>
                                        <p:tgtEl>
                                          <p:spTgt spid="27"/>
                                        </p:tgtEl>
                                        <p:attrNameLst>
                                          <p:attrName>ppt_x</p:attrName>
                                        </p:attrNameLst>
                                      </p:cBhvr>
                                      <p:tavLst>
                                        <p:tav tm="0">
                                          <p:val>
                                            <p:strVal val="#ppt_x"/>
                                          </p:val>
                                        </p:tav>
                                        <p:tav tm="100000">
                                          <p:val>
                                            <p:strVal val="#ppt_x"/>
                                          </p:val>
                                        </p:tav>
                                      </p:tavLst>
                                    </p:anim>
                                    <p:anim calcmode="lin" valueType="num">
                                      <p:cBhvr>
                                        <p:cTn id="34" dur="400" fill="hold"/>
                                        <p:tgtEl>
                                          <p:spTgt spid="27"/>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400"/>
                                        <p:tgtEl>
                                          <p:spTgt spid="29"/>
                                        </p:tgtEl>
                                      </p:cBhvr>
                                    </p:animEffect>
                                    <p:anim calcmode="lin" valueType="num">
                                      <p:cBhvr>
                                        <p:cTn id="38" dur="400" fill="hold"/>
                                        <p:tgtEl>
                                          <p:spTgt spid="29"/>
                                        </p:tgtEl>
                                        <p:attrNameLst>
                                          <p:attrName>ppt_x</p:attrName>
                                        </p:attrNameLst>
                                      </p:cBhvr>
                                      <p:tavLst>
                                        <p:tav tm="0">
                                          <p:val>
                                            <p:strVal val="#ppt_x"/>
                                          </p:val>
                                        </p:tav>
                                        <p:tav tm="100000">
                                          <p:val>
                                            <p:strVal val="#ppt_x"/>
                                          </p:val>
                                        </p:tav>
                                      </p:tavLst>
                                    </p:anim>
                                    <p:anim calcmode="lin" valueType="num">
                                      <p:cBhvr>
                                        <p:cTn id="39" dur="400" fill="hold"/>
                                        <p:tgtEl>
                                          <p:spTgt spid="29"/>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400"/>
                                        <p:tgtEl>
                                          <p:spTgt spid="32"/>
                                        </p:tgtEl>
                                      </p:cBhvr>
                                    </p:animEffect>
                                    <p:anim calcmode="lin" valueType="num">
                                      <p:cBhvr>
                                        <p:cTn id="43" dur="400" fill="hold"/>
                                        <p:tgtEl>
                                          <p:spTgt spid="32"/>
                                        </p:tgtEl>
                                        <p:attrNameLst>
                                          <p:attrName>ppt_x</p:attrName>
                                        </p:attrNameLst>
                                      </p:cBhvr>
                                      <p:tavLst>
                                        <p:tav tm="0">
                                          <p:val>
                                            <p:strVal val="#ppt_x"/>
                                          </p:val>
                                        </p:tav>
                                        <p:tav tm="100000">
                                          <p:val>
                                            <p:strVal val="#ppt_x"/>
                                          </p:val>
                                        </p:tav>
                                      </p:tavLst>
                                    </p:anim>
                                    <p:anim calcmode="lin" valueType="num">
                                      <p:cBhvr>
                                        <p:cTn id="44" dur="400" fill="hold"/>
                                        <p:tgtEl>
                                          <p:spTgt spid="32"/>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400"/>
                                        <p:tgtEl>
                                          <p:spTgt spid="34"/>
                                        </p:tgtEl>
                                      </p:cBhvr>
                                    </p:animEffect>
                                    <p:anim calcmode="lin" valueType="num">
                                      <p:cBhvr>
                                        <p:cTn id="48" dur="400" fill="hold"/>
                                        <p:tgtEl>
                                          <p:spTgt spid="34"/>
                                        </p:tgtEl>
                                        <p:attrNameLst>
                                          <p:attrName>ppt_x</p:attrName>
                                        </p:attrNameLst>
                                      </p:cBhvr>
                                      <p:tavLst>
                                        <p:tav tm="0">
                                          <p:val>
                                            <p:strVal val="#ppt_x"/>
                                          </p:val>
                                        </p:tav>
                                        <p:tav tm="100000">
                                          <p:val>
                                            <p:strVal val="#ppt_x"/>
                                          </p:val>
                                        </p:tav>
                                      </p:tavLst>
                                    </p:anim>
                                    <p:anim calcmode="lin" valueType="num">
                                      <p:cBhvr>
                                        <p:cTn id="49" dur="400" fill="hold"/>
                                        <p:tgtEl>
                                          <p:spTgt spid="34"/>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fade">
                                      <p:cBhvr>
                                        <p:cTn id="52" dur="400"/>
                                        <p:tgtEl>
                                          <p:spTgt spid="36"/>
                                        </p:tgtEl>
                                      </p:cBhvr>
                                    </p:animEffect>
                                    <p:anim calcmode="lin" valueType="num">
                                      <p:cBhvr>
                                        <p:cTn id="53" dur="400" fill="hold"/>
                                        <p:tgtEl>
                                          <p:spTgt spid="36"/>
                                        </p:tgtEl>
                                        <p:attrNameLst>
                                          <p:attrName>ppt_x</p:attrName>
                                        </p:attrNameLst>
                                      </p:cBhvr>
                                      <p:tavLst>
                                        <p:tav tm="0">
                                          <p:val>
                                            <p:strVal val="#ppt_x"/>
                                          </p:val>
                                        </p:tav>
                                        <p:tav tm="100000">
                                          <p:val>
                                            <p:strVal val="#ppt_x"/>
                                          </p:val>
                                        </p:tav>
                                      </p:tavLst>
                                    </p:anim>
                                    <p:anim calcmode="lin" valueType="num">
                                      <p:cBhvr>
                                        <p:cTn id="54" dur="4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BB43E80-FAEA-47DF-A3AD-0CC4402B18A7}"/>
              </a:ext>
            </a:extLst>
          </p:cNvPr>
          <p:cNvSpPr txBox="1"/>
          <p:nvPr/>
        </p:nvSpPr>
        <p:spPr>
          <a:xfrm>
            <a:off x="1132295" y="887572"/>
            <a:ext cx="10964012" cy="830997"/>
          </a:xfrm>
          <a:prstGeom prst="rect">
            <a:avLst/>
          </a:prstGeom>
          <a:noFill/>
          <a:effectLst/>
        </p:spPr>
        <p:txBody>
          <a:bodyPr wrap="square" rtlCol="0">
            <a:spAutoFit/>
          </a:bodyPr>
          <a:lstStyle/>
          <a:p>
            <a:r>
              <a:rPr lang="en-US" sz="2400" b="1" dirty="0">
                <a:solidFill>
                  <a:srgbClr val="0000FF"/>
                </a:solidFill>
                <a:effectLst>
                  <a:glow rad="88900">
                    <a:schemeClr val="bg1"/>
                  </a:glow>
                </a:effectLst>
                <a:latin typeface="Arial" panose="020B0604020202020204" pitchFamily="34" charset="0"/>
                <a:cs typeface="Arial" panose="020B0604020202020204" pitchFamily="34" charset="0"/>
              </a:rPr>
              <a:t>Work in groups. Talk about how you learn music and arts. Compare Susie’s school with your school. </a:t>
            </a:r>
          </a:p>
        </p:txBody>
      </p:sp>
      <p:sp>
        <p:nvSpPr>
          <p:cNvPr id="12" name="Rounded Rectangle 15">
            <a:extLst>
              <a:ext uri="{FF2B5EF4-FFF2-40B4-BE49-F238E27FC236}">
                <a16:creationId xmlns:a16="http://schemas.microsoft.com/office/drawing/2014/main" id="{74473FAC-0397-4D1C-A049-50AA36857B1A}"/>
              </a:ext>
            </a:extLst>
          </p:cNvPr>
          <p:cNvSpPr/>
          <p:nvPr/>
        </p:nvSpPr>
        <p:spPr>
          <a:xfrm>
            <a:off x="391374" y="1091774"/>
            <a:ext cx="502606" cy="502606"/>
          </a:xfrm>
          <a:prstGeom prst="roundRect">
            <a:avLst/>
          </a:prstGeom>
          <a:solidFill>
            <a:srgbClr val="0FB7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3" name="TextBox 12">
            <a:extLst>
              <a:ext uri="{FF2B5EF4-FFF2-40B4-BE49-F238E27FC236}">
                <a16:creationId xmlns:a16="http://schemas.microsoft.com/office/drawing/2014/main" id="{96732016-9C21-43F6-BAD2-DB9F782F74FB}"/>
              </a:ext>
            </a:extLst>
          </p:cNvPr>
          <p:cNvSpPr txBox="1"/>
          <p:nvPr/>
        </p:nvSpPr>
        <p:spPr>
          <a:xfrm>
            <a:off x="444159" y="989134"/>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5</a:t>
            </a:r>
          </a:p>
        </p:txBody>
      </p:sp>
      <p:sp>
        <p:nvSpPr>
          <p:cNvPr id="11" name="TextBox 10">
            <a:extLst>
              <a:ext uri="{FF2B5EF4-FFF2-40B4-BE49-F238E27FC236}">
                <a16:creationId xmlns:a16="http://schemas.microsoft.com/office/drawing/2014/main" id="{8D42F56D-7C23-4C65-9CF0-2F3EAD799934}"/>
              </a:ext>
            </a:extLst>
          </p:cNvPr>
          <p:cNvSpPr txBox="1"/>
          <p:nvPr/>
        </p:nvSpPr>
        <p:spPr>
          <a:xfrm>
            <a:off x="391374" y="137102"/>
            <a:ext cx="5977233" cy="646331"/>
          </a:xfrm>
          <a:prstGeom prst="rect">
            <a:avLst/>
          </a:prstGeom>
          <a:noFill/>
          <a:effectLst/>
        </p:spPr>
        <p:txBody>
          <a:bodyPr wrap="square" rtlCol="0">
            <a:spAutoFit/>
          </a:bodyPr>
          <a:lstStyle/>
          <a:p>
            <a:r>
              <a:rPr lang="en-US" sz="3600" b="1">
                <a:solidFill>
                  <a:srgbClr val="FF0000"/>
                </a:solidFill>
                <a:effectLst>
                  <a:glow rad="88900">
                    <a:schemeClr val="bg1"/>
                  </a:glow>
                </a:effectLst>
                <a:latin typeface="Arial" panose="020B0604020202020204" pitchFamily="34" charset="0"/>
                <a:cs typeface="Arial" panose="020B0604020202020204" pitchFamily="34" charset="0"/>
              </a:rPr>
              <a:t>FUTHER PRACTICE</a:t>
            </a:r>
          </a:p>
        </p:txBody>
      </p:sp>
      <p:pic>
        <p:nvPicPr>
          <p:cNvPr id="2" name="Picture 1"/>
          <p:cNvPicPr>
            <a:picLocks noChangeAspect="1"/>
          </p:cNvPicPr>
          <p:nvPr/>
        </p:nvPicPr>
        <p:blipFill rotWithShape="1">
          <a:blip r:embed="rId4"/>
          <a:srcRect l="6234" t="1675" r="4489" b="2007"/>
          <a:stretch/>
        </p:blipFill>
        <p:spPr>
          <a:xfrm>
            <a:off x="7590881" y="1892596"/>
            <a:ext cx="4138899" cy="3130707"/>
          </a:xfrm>
          <a:prstGeom prst="rect">
            <a:avLst/>
          </a:prstGeom>
        </p:spPr>
      </p:pic>
      <p:sp>
        <p:nvSpPr>
          <p:cNvPr id="4" name="TextBox 3">
            <a:extLst>
              <a:ext uri="{FF2B5EF4-FFF2-40B4-BE49-F238E27FC236}">
                <a16:creationId xmlns:a16="http://schemas.microsoft.com/office/drawing/2014/main" id="{7B13172D-7C5B-090C-38CA-8B03D19191B9}"/>
              </a:ext>
            </a:extLst>
          </p:cNvPr>
          <p:cNvSpPr txBox="1"/>
          <p:nvPr/>
        </p:nvSpPr>
        <p:spPr>
          <a:xfrm>
            <a:off x="270834" y="1799660"/>
            <a:ext cx="7225120" cy="4401205"/>
          </a:xfrm>
          <a:prstGeom prst="rect">
            <a:avLst/>
          </a:prstGeom>
          <a:noFill/>
        </p:spPr>
        <p:txBody>
          <a:bodyPr wrap="square">
            <a:spAutoFit/>
          </a:bodyPr>
          <a:lstStyle/>
          <a:p>
            <a:pPr algn="just"/>
            <a:r>
              <a:rPr lang="en-US" sz="2800" b="1" dirty="0">
                <a:solidFill>
                  <a:srgbClr val="FF0000"/>
                </a:solidFill>
                <a:effectLst>
                  <a:outerShdw blurRad="38100" dist="38100" dir="2700000" algn="tl">
                    <a:srgbClr val="000000">
                      <a:alpha val="43137"/>
                    </a:srgbClr>
                  </a:outerShdw>
                </a:effectLst>
              </a:rPr>
              <a:t>Hi. My name is Linh. </a:t>
            </a:r>
            <a:r>
              <a:rPr lang="en-US" sz="2800" b="1" dirty="0">
                <a:effectLst>
                  <a:outerShdw blurRad="38100" dist="38100" dir="2700000" algn="tl">
                    <a:srgbClr val="000000">
                      <a:alpha val="43137"/>
                    </a:srgbClr>
                  </a:outerShdw>
                </a:effectLst>
              </a:rPr>
              <a:t>I'm from Vietnam. I'm in grade 7. In daily life, music plays an important role in improving the human spirit. Arts and music are compulsory like Susie’s school. We must have to study every Wednesday. On Monday. each class has to perform one or more songs in the school meeting. My school is different from Susie’s school. My school doesn’t have a choir. But we also have many arts and music clubs.</a:t>
            </a:r>
          </a:p>
        </p:txBody>
      </p:sp>
    </p:spTree>
    <p:custDataLst>
      <p:tags r:id="rId1"/>
    </p:custDataLst>
    <p:extLst>
      <p:ext uri="{BB962C8B-B14F-4D97-AF65-F5344CB8AC3E}">
        <p14:creationId xmlns:p14="http://schemas.microsoft.com/office/powerpoint/2010/main" val="334741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165088" y="1213655"/>
            <a:ext cx="10815315" cy="646331"/>
          </a:xfrm>
          <a:prstGeom prst="rect">
            <a:avLst/>
          </a:prstGeom>
          <a:noFill/>
          <a:effectLst/>
        </p:spPr>
        <p:txBody>
          <a:bodyPr wrap="square" rtlCol="0">
            <a:spAutoFit/>
          </a:bodyPr>
          <a:lstStyle/>
          <a:p>
            <a:r>
              <a:rPr lang="en-US" sz="3600" b="1" dirty="0">
                <a:solidFill>
                  <a:srgbClr val="FF0000"/>
                </a:solidFill>
                <a:effectLst>
                  <a:glow rad="88900">
                    <a:schemeClr val="bg1"/>
                  </a:glow>
                  <a:outerShdw blurRad="38100" dist="38100" dir="2700000" algn="tl">
                    <a:srgbClr val="000000">
                      <a:alpha val="43137"/>
                    </a:srgbClr>
                  </a:outerShdw>
                </a:effectLst>
                <a:latin typeface="Arial" panose="020B0604020202020204" pitchFamily="34" charset="0"/>
                <a:cs typeface="Arial" panose="020B0604020202020204" pitchFamily="34" charset="0"/>
              </a:rPr>
              <a:t>WRAP-UP</a:t>
            </a:r>
          </a:p>
        </p:txBody>
      </p:sp>
      <p:sp>
        <p:nvSpPr>
          <p:cNvPr id="16" name="Rounded Rectangle 15"/>
          <p:cNvSpPr/>
          <p:nvPr/>
        </p:nvSpPr>
        <p:spPr>
          <a:xfrm>
            <a:off x="576198" y="1290971"/>
            <a:ext cx="502606" cy="502606"/>
          </a:xfrm>
          <a:prstGeom prst="roundRect">
            <a:avLst/>
          </a:prstGeom>
          <a:solidFill>
            <a:srgbClr val="0FB7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28983" y="118833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sp>
        <p:nvSpPr>
          <p:cNvPr id="11" name="TextBox 10"/>
          <p:cNvSpPr txBox="1"/>
          <p:nvPr/>
        </p:nvSpPr>
        <p:spPr>
          <a:xfrm>
            <a:off x="444537" y="479017"/>
            <a:ext cx="4132696" cy="646331"/>
          </a:xfrm>
          <a:prstGeom prst="rect">
            <a:avLst/>
          </a:prstGeom>
          <a:noFill/>
          <a:effectLst/>
        </p:spPr>
        <p:txBody>
          <a:bodyPr wrap="square" rtlCol="0">
            <a:spAutoFit/>
          </a:bodyPr>
          <a:lstStyle/>
          <a:p>
            <a:r>
              <a:rPr lang="en-US" sz="3600" b="1">
                <a:solidFill>
                  <a:srgbClr val="0000FF"/>
                </a:solidFill>
                <a:effectLst>
                  <a:glow rad="88900">
                    <a:schemeClr val="bg1"/>
                  </a:glow>
                </a:effectLst>
                <a:latin typeface="Arial" panose="020B0604020202020204" pitchFamily="34" charset="0"/>
                <a:cs typeface="Arial" panose="020B0604020202020204" pitchFamily="34" charset="0"/>
              </a:rPr>
              <a:t>CONSOLIDATION</a:t>
            </a:r>
            <a:endParaRPr lang="en-US" sz="3600" b="1" dirty="0">
              <a:solidFill>
                <a:srgbClr val="0000FF"/>
              </a:solidFill>
              <a:effectLst>
                <a:glow rad="88900">
                  <a:schemeClr val="bg1"/>
                </a:glo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43B4EE5-D525-4443-B04E-58910A374BDA}"/>
              </a:ext>
            </a:extLst>
          </p:cNvPr>
          <p:cNvSpPr txBox="1"/>
          <p:nvPr/>
        </p:nvSpPr>
        <p:spPr>
          <a:xfrm>
            <a:off x="3265759" y="1896217"/>
            <a:ext cx="8202342" cy="2970685"/>
          </a:xfrm>
          <a:prstGeom prst="rect">
            <a:avLst/>
          </a:prstGeom>
          <a:noFill/>
        </p:spPr>
        <p:txBody>
          <a:bodyPr wrap="square">
            <a:spAutoFit/>
          </a:bodyPr>
          <a:lstStyle/>
          <a:p>
            <a:pPr>
              <a:lnSpc>
                <a:spcPct val="150000"/>
              </a:lnSpc>
            </a:pPr>
            <a:r>
              <a:rPr lang="en-US" sz="3200" b="1" dirty="0">
                <a:effectLst>
                  <a:outerShdw blurRad="38100" dist="38100" dir="2700000" algn="tl">
                    <a:srgbClr val="000000">
                      <a:alpha val="43137"/>
                    </a:srgbClr>
                  </a:outerShdw>
                </a:effectLst>
                <a:latin typeface="Calibri (Body)"/>
              </a:rPr>
              <a:t>In this lesson, we have:</a:t>
            </a:r>
          </a:p>
          <a:p>
            <a:pPr marL="457200" indent="-457200">
              <a:lnSpc>
                <a:spcPct val="150000"/>
              </a:lnSpc>
              <a:buFont typeface="Wingdings" panose="05000000000000000000" pitchFamily="2" charset="2"/>
              <a:buChar char="ü"/>
            </a:pPr>
            <a:r>
              <a:rPr lang="en-US" sz="3200" b="1" dirty="0">
                <a:effectLst>
                  <a:outerShdw blurRad="38100" dist="38100" dir="2700000" algn="tl">
                    <a:srgbClr val="000000">
                      <a:alpha val="43137"/>
                    </a:srgbClr>
                  </a:outerShdw>
                </a:effectLst>
                <a:latin typeface="Calibri (Body)"/>
              </a:rPr>
              <a:t> learnt how to expressing preferences</a:t>
            </a:r>
          </a:p>
          <a:p>
            <a:pPr marL="457200" indent="-457200">
              <a:lnSpc>
                <a:spcPct val="150000"/>
              </a:lnSpc>
              <a:buFont typeface="Wingdings" panose="05000000000000000000" pitchFamily="2" charset="2"/>
              <a:buChar char="ü"/>
            </a:pPr>
            <a:r>
              <a:rPr lang="en-US" sz="3200" b="1" dirty="0">
                <a:effectLst>
                  <a:outerShdw blurRad="38100" dist="38100" dir="2700000" algn="tl">
                    <a:srgbClr val="000000">
                      <a:alpha val="43137"/>
                    </a:srgbClr>
                  </a:outerShdw>
                </a:effectLst>
                <a:latin typeface="Calibri (Body)"/>
              </a:rPr>
              <a:t> practiced using some grammar points and vocabulary related to the topic</a:t>
            </a:r>
          </a:p>
        </p:txBody>
      </p:sp>
      <p:pic>
        <p:nvPicPr>
          <p:cNvPr id="5" name="Graphic 4" descr="Presentation with checklist with solid fill">
            <a:extLst>
              <a:ext uri="{FF2B5EF4-FFF2-40B4-BE49-F238E27FC236}">
                <a16:creationId xmlns:a16="http://schemas.microsoft.com/office/drawing/2014/main" id="{2646EDC4-49B4-46DA-9BC2-C7511D64D7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3899" y="2630855"/>
            <a:ext cx="2330929" cy="2330929"/>
          </a:xfrm>
          <a:prstGeom prst="rect">
            <a:avLst/>
          </a:prstGeom>
        </p:spPr>
      </p:pic>
    </p:spTree>
    <p:custDataLst>
      <p:tags r:id="rId1"/>
    </p:custDataLst>
    <p:extLst>
      <p:ext uri="{BB962C8B-B14F-4D97-AF65-F5344CB8AC3E}">
        <p14:creationId xmlns:p14="http://schemas.microsoft.com/office/powerpoint/2010/main" val="22757278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ACBC4482-CF61-486E-A493-7024245DC928"/>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P#\uFFFD\uFFFD{42423134-D9A0-4581-80CF-1CA7B5A661CC}&quot;,&quot;C:\\Users\\Admin\\Desktop\\Ảnh sách nói\\Bài giảng điện tử, giáo án\\Bài giảng điện tử\\Tiếng anh&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Tiếng Anh 7- Tiết 31 - Unit 4 Lesson 4 Communication"/>
</p:tagLst>
</file>

<file path=ppt/tags/tag10.xml><?xml version="1.0" encoding="utf-8"?>
<p:tagLst xmlns:a="http://schemas.openxmlformats.org/drawingml/2006/main" xmlns:r="http://schemas.openxmlformats.org/officeDocument/2006/relationships" xmlns:p="http://schemas.openxmlformats.org/presentationml/2006/main">
  <p:tag name="GENSWF_SLIDE_UID" val="{A2043F13-76C7-4EFA-A58F-EF6CC0B412A7}:314"/>
</p:tagLst>
</file>

<file path=ppt/tags/tag11.xml><?xml version="1.0" encoding="utf-8"?>
<p:tagLst xmlns:a="http://schemas.openxmlformats.org/drawingml/2006/main" xmlns:r="http://schemas.openxmlformats.org/officeDocument/2006/relationships" xmlns:p="http://schemas.openxmlformats.org/presentationml/2006/main">
  <p:tag name="GENSWF_SLIDE_UID" val="{7C39F8A3-82E2-4228-BC9C-F72AC2E8D12E}:330"/>
</p:tagLst>
</file>

<file path=ppt/tags/tag2.xml><?xml version="1.0" encoding="utf-8"?>
<p:tagLst xmlns:a="http://schemas.openxmlformats.org/drawingml/2006/main" xmlns:r="http://schemas.openxmlformats.org/officeDocument/2006/relationships" xmlns:p="http://schemas.openxmlformats.org/presentationml/2006/main">
  <p:tag name="GENSWF_SLIDE_UID" val="{DE4C6A1E-0000-4BAA-B212-92C6B2D79513}:256"/>
</p:tagLst>
</file>

<file path=ppt/tags/tag3.xml><?xml version="1.0" encoding="utf-8"?>
<p:tagLst xmlns:a="http://schemas.openxmlformats.org/drawingml/2006/main" xmlns:r="http://schemas.openxmlformats.org/officeDocument/2006/relationships" xmlns:p="http://schemas.openxmlformats.org/presentationml/2006/main">
  <p:tag name="GENSWF_SLIDE_UID" val="{F3372A95-2254-4B0B-9A76-D24D614A42EA}:279"/>
</p:tagLst>
</file>

<file path=ppt/tags/tag4.xml><?xml version="1.0" encoding="utf-8"?>
<p:tagLst xmlns:a="http://schemas.openxmlformats.org/drawingml/2006/main" xmlns:r="http://schemas.openxmlformats.org/officeDocument/2006/relationships" xmlns:p="http://schemas.openxmlformats.org/presentationml/2006/main">
  <p:tag name="GENSWF_SLIDE_UID" val="{E3DA0DA6-A942-4092-8B74-E2CA4A585ABD}:347"/>
</p:tagLst>
</file>

<file path=ppt/tags/tag5.xml><?xml version="1.0" encoding="utf-8"?>
<p:tagLst xmlns:a="http://schemas.openxmlformats.org/drawingml/2006/main" xmlns:r="http://schemas.openxmlformats.org/officeDocument/2006/relationships" xmlns:p="http://schemas.openxmlformats.org/presentationml/2006/main">
  <p:tag name="GENSWF_SLIDE_UID" val="{E37FA54A-22D3-4EDD-BDFB-7AE39404B316}:356"/>
</p:tagLst>
</file>

<file path=ppt/tags/tag6.xml><?xml version="1.0" encoding="utf-8"?>
<p:tagLst xmlns:a="http://schemas.openxmlformats.org/drawingml/2006/main" xmlns:r="http://schemas.openxmlformats.org/officeDocument/2006/relationships" xmlns:p="http://schemas.openxmlformats.org/presentationml/2006/main">
  <p:tag name="GENSWF_SLIDE_UID" val="{B3BEB04D-239A-48E7-841C-14C1E7813CE8}:365"/>
</p:tagLst>
</file>

<file path=ppt/tags/tag7.xml><?xml version="1.0" encoding="utf-8"?>
<p:tagLst xmlns:a="http://schemas.openxmlformats.org/drawingml/2006/main" xmlns:r="http://schemas.openxmlformats.org/officeDocument/2006/relationships" xmlns:p="http://schemas.openxmlformats.org/presentationml/2006/main">
  <p:tag name="GENSWF_SLIDE_UID" val="{A8EEED3D-8904-4D6A-B369-AE09C74B0390}:352"/>
</p:tagLst>
</file>

<file path=ppt/tags/tag8.xml><?xml version="1.0" encoding="utf-8"?>
<p:tagLst xmlns:a="http://schemas.openxmlformats.org/drawingml/2006/main" xmlns:r="http://schemas.openxmlformats.org/officeDocument/2006/relationships" xmlns:p="http://schemas.openxmlformats.org/presentationml/2006/main">
  <p:tag name="GENSWF_SLIDE_UID" val="{D0645058-A56B-42F1-BFAF-45DE47818CD3}:372"/>
</p:tagLst>
</file>

<file path=ppt/tags/tag9.xml><?xml version="1.0" encoding="utf-8"?>
<p:tagLst xmlns:a="http://schemas.openxmlformats.org/drawingml/2006/main" xmlns:r="http://schemas.openxmlformats.org/officeDocument/2006/relationships" xmlns:p="http://schemas.openxmlformats.org/presentationml/2006/main">
  <p:tag name="GENSWF_SLIDE_UID" val="{F5A17A16-1B29-4BD3-921B-F955E5561537}:36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2967</TotalTime>
  <Words>562</Words>
  <Application>Microsoft Office PowerPoint</Application>
  <PresentationFormat>Widescreen</PresentationFormat>
  <Paragraphs>75</Paragraphs>
  <Slides>10</Slides>
  <Notes>10</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Calibri</vt:lpstr>
      <vt:lpstr>Calibri (Body)</vt:lpstr>
      <vt:lpstr>Calibri Light</vt:lpstr>
      <vt:lpstr>Myriad Pro</vt:lpstr>
      <vt:lpstr>Nirmala UI</vt:lpstr>
      <vt:lpstr>OpenSans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Tiếng Anh 7- Tiết 31 - Unit 4 Lesson 4 Communication</dc:title>
  <dc:creator>TrangDTT</dc:creator>
  <cp:lastModifiedBy>Giang Nguyễn</cp:lastModifiedBy>
  <cp:revision>191</cp:revision>
  <dcterms:created xsi:type="dcterms:W3CDTF">2020-12-09T02:04:09Z</dcterms:created>
  <dcterms:modified xsi:type="dcterms:W3CDTF">2023-11-15T01:59:34Z</dcterms:modified>
</cp:coreProperties>
</file>