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2.xml" ContentType="application/vnd.openxmlformats-officedocument.presentationml.notesSlide+xml"/>
  <Override PartName="/ppt/tags/tag12.xml" ContentType="application/vnd.openxmlformats-officedocument.presentationml.tags+xml"/>
  <Override PartName="/ppt/notesSlides/notesSlide3.xml" ContentType="application/vnd.openxmlformats-officedocument.presentationml.notesSlide+xml"/>
  <Override PartName="/ppt/tags/tag13.xml" ContentType="application/vnd.openxmlformats-officedocument.presentationml.tags+xml"/>
  <Override PartName="/ppt/notesSlides/notesSlide4.xml" ContentType="application/vnd.openxmlformats-officedocument.presentationml.notesSlide+xml"/>
  <Override PartName="/ppt/tags/tag14.xml" ContentType="application/vnd.openxmlformats-officedocument.presentationml.tags+xml"/>
  <Override PartName="/ppt/notesSlides/notesSlide5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9"/>
  </p:notesMasterIdLst>
  <p:sldIdLst>
    <p:sldId id="323" r:id="rId2"/>
    <p:sldId id="325" r:id="rId3"/>
    <p:sldId id="295" r:id="rId4"/>
    <p:sldId id="285" r:id="rId5"/>
    <p:sldId id="286" r:id="rId6"/>
    <p:sldId id="321" r:id="rId7"/>
    <p:sldId id="317" r:id="rId8"/>
    <p:sldId id="322" r:id="rId9"/>
    <p:sldId id="327" r:id="rId10"/>
    <p:sldId id="258" r:id="rId11"/>
    <p:sldId id="260" r:id="rId12"/>
    <p:sldId id="292" r:id="rId13"/>
    <p:sldId id="261" r:id="rId14"/>
    <p:sldId id="262" r:id="rId15"/>
    <p:sldId id="326" r:id="rId16"/>
    <p:sldId id="312" r:id="rId17"/>
    <p:sldId id="313" r:id="rId18"/>
  </p:sldIdLst>
  <p:sldSz cx="9144000" cy="6858000" type="screen4x3"/>
  <p:notesSz cx="6858000" cy="9144000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2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P" initials="H" lastIdx="0" clrIdx="0">
    <p:extLst>
      <p:ext uri="{19B8F6BF-5375-455C-9EA6-DF929625EA0E}">
        <p15:presenceInfo xmlns:p15="http://schemas.microsoft.com/office/powerpoint/2012/main" userId="HP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16649"/>
    <a:srgbClr val="00A1DA"/>
    <a:srgbClr val="00B0F0"/>
    <a:srgbClr val="FFFFFF"/>
    <a:srgbClr val="1DC4FF"/>
    <a:srgbClr val="B7ECFF"/>
    <a:srgbClr val="97E4FF"/>
    <a:srgbClr val="61D6FF"/>
    <a:srgbClr val="FDE1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15" autoAdjust="0"/>
    <p:restoredTop sz="94364" autoAdjust="0"/>
  </p:normalViewPr>
  <p:slideViewPr>
    <p:cSldViewPr snapToGrid="0" showGuides="1">
      <p:cViewPr varScale="1">
        <p:scale>
          <a:sx n="61" d="100"/>
          <a:sy n="61" d="100"/>
        </p:scale>
        <p:origin x="1518" y="60"/>
      </p:cViewPr>
      <p:guideLst>
        <p:guide orient="horz" pos="211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CF1FC7-70F6-402D-BECA-107FEE17B525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589326-CA7F-4AC7-A28A-D38F40EC3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953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589326-CA7F-4AC7-A28A-D38F40EC3D3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8524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589326-CA7F-4AC7-A28A-D38F40EC3D3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029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89326-CA7F-4AC7-A28A-D38F40EC3D3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9870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89326-CA7F-4AC7-A28A-D38F40EC3D3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5254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89326-CA7F-4AC7-A28A-D38F40EC3D3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887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486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335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2857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430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5065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970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0375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1890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2409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5374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294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1473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461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4355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7185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7989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3199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3862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3815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8595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029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219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319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7585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4707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9543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4792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4322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2717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12940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30831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0665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611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33678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67719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1188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41148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18270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6365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923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3"/>
          <p:cNvSpPr/>
          <p:nvPr/>
        </p:nvSpPr>
        <p:spPr>
          <a:xfrm>
            <a:off x="5203188" y="4405818"/>
            <a:ext cx="4205930" cy="3055372"/>
          </a:xfrm>
          <a:custGeom>
            <a:avLst/>
            <a:gdLst/>
            <a:ahLst/>
            <a:cxnLst/>
            <a:rect l="l" t="t" r="r" b="b"/>
            <a:pathLst>
              <a:path w="26175" h="14261" extrusionOk="0">
                <a:moveTo>
                  <a:pt x="21312" y="0"/>
                </a:moveTo>
                <a:cubicBezTo>
                  <a:pt x="20977" y="0"/>
                  <a:pt x="20642" y="41"/>
                  <a:pt x="20313" y="99"/>
                </a:cubicBezTo>
                <a:cubicBezTo>
                  <a:pt x="19331" y="273"/>
                  <a:pt x="18260" y="586"/>
                  <a:pt x="17702" y="1484"/>
                </a:cubicBezTo>
                <a:cubicBezTo>
                  <a:pt x="17428" y="1925"/>
                  <a:pt x="17287" y="2436"/>
                  <a:pt x="16990" y="2864"/>
                </a:cubicBezTo>
                <a:cubicBezTo>
                  <a:pt x="16710" y="3266"/>
                  <a:pt x="16282" y="3522"/>
                  <a:pt x="15821" y="3664"/>
                </a:cubicBezTo>
                <a:cubicBezTo>
                  <a:pt x="15261" y="3837"/>
                  <a:pt x="14685" y="3858"/>
                  <a:pt x="14107" y="3858"/>
                </a:cubicBezTo>
                <a:cubicBezTo>
                  <a:pt x="13914" y="3858"/>
                  <a:pt x="13720" y="3856"/>
                  <a:pt x="13527" y="3856"/>
                </a:cubicBezTo>
                <a:cubicBezTo>
                  <a:pt x="13273" y="3856"/>
                  <a:pt x="13019" y="3860"/>
                  <a:pt x="12766" y="3880"/>
                </a:cubicBezTo>
                <a:cubicBezTo>
                  <a:pt x="12240" y="3921"/>
                  <a:pt x="11711" y="4025"/>
                  <a:pt x="11246" y="4285"/>
                </a:cubicBezTo>
                <a:cubicBezTo>
                  <a:pt x="10777" y="4547"/>
                  <a:pt x="10423" y="4956"/>
                  <a:pt x="10107" y="5381"/>
                </a:cubicBezTo>
                <a:cubicBezTo>
                  <a:pt x="9484" y="6224"/>
                  <a:pt x="8906" y="7121"/>
                  <a:pt x="8012" y="7708"/>
                </a:cubicBezTo>
                <a:cubicBezTo>
                  <a:pt x="7566" y="8003"/>
                  <a:pt x="7065" y="8190"/>
                  <a:pt x="6530" y="8231"/>
                </a:cubicBezTo>
                <a:cubicBezTo>
                  <a:pt x="6418" y="8239"/>
                  <a:pt x="6306" y="8243"/>
                  <a:pt x="6194" y="8243"/>
                </a:cubicBezTo>
                <a:cubicBezTo>
                  <a:pt x="5684" y="8243"/>
                  <a:pt x="5174" y="8166"/>
                  <a:pt x="4666" y="8122"/>
                </a:cubicBezTo>
                <a:cubicBezTo>
                  <a:pt x="4112" y="8075"/>
                  <a:pt x="3557" y="8052"/>
                  <a:pt x="3001" y="8052"/>
                </a:cubicBezTo>
                <a:cubicBezTo>
                  <a:pt x="2916" y="8052"/>
                  <a:pt x="2830" y="8052"/>
                  <a:pt x="2744" y="8054"/>
                </a:cubicBezTo>
                <a:cubicBezTo>
                  <a:pt x="2475" y="8057"/>
                  <a:pt x="2183" y="8043"/>
                  <a:pt x="1931" y="8148"/>
                </a:cubicBezTo>
                <a:cubicBezTo>
                  <a:pt x="1700" y="8244"/>
                  <a:pt x="1557" y="8443"/>
                  <a:pt x="1448" y="8660"/>
                </a:cubicBezTo>
                <a:cubicBezTo>
                  <a:pt x="1157" y="9242"/>
                  <a:pt x="895" y="9837"/>
                  <a:pt x="618" y="10425"/>
                </a:cubicBezTo>
                <a:cubicBezTo>
                  <a:pt x="483" y="10711"/>
                  <a:pt x="344" y="10996"/>
                  <a:pt x="215" y="11284"/>
                </a:cubicBezTo>
                <a:cubicBezTo>
                  <a:pt x="103" y="11537"/>
                  <a:pt x="1" y="11806"/>
                  <a:pt x="9" y="12087"/>
                </a:cubicBezTo>
                <a:cubicBezTo>
                  <a:pt x="26" y="12628"/>
                  <a:pt x="464" y="12993"/>
                  <a:pt x="898" y="13242"/>
                </a:cubicBezTo>
                <a:cubicBezTo>
                  <a:pt x="1355" y="13506"/>
                  <a:pt x="1863" y="13671"/>
                  <a:pt x="2379" y="13769"/>
                </a:cubicBezTo>
                <a:cubicBezTo>
                  <a:pt x="3456" y="13974"/>
                  <a:pt x="4560" y="13920"/>
                  <a:pt x="5650" y="13980"/>
                </a:cubicBezTo>
                <a:cubicBezTo>
                  <a:pt x="6939" y="14051"/>
                  <a:pt x="8222" y="14239"/>
                  <a:pt x="9514" y="14259"/>
                </a:cubicBezTo>
                <a:cubicBezTo>
                  <a:pt x="9569" y="14260"/>
                  <a:pt x="9623" y="14261"/>
                  <a:pt x="9677" y="14261"/>
                </a:cubicBezTo>
                <a:cubicBezTo>
                  <a:pt x="10875" y="14261"/>
                  <a:pt x="12038" y="14052"/>
                  <a:pt x="13207" y="13797"/>
                </a:cubicBezTo>
                <a:cubicBezTo>
                  <a:pt x="13817" y="13663"/>
                  <a:pt x="14426" y="13526"/>
                  <a:pt x="15041" y="13424"/>
                </a:cubicBezTo>
                <a:cubicBezTo>
                  <a:pt x="15675" y="13317"/>
                  <a:pt x="16315" y="13253"/>
                  <a:pt x="16956" y="13206"/>
                </a:cubicBezTo>
                <a:cubicBezTo>
                  <a:pt x="18228" y="13113"/>
                  <a:pt x="19506" y="13085"/>
                  <a:pt x="20774" y="12938"/>
                </a:cubicBezTo>
                <a:cubicBezTo>
                  <a:pt x="21322" y="12875"/>
                  <a:pt x="21864" y="12773"/>
                  <a:pt x="22412" y="12707"/>
                </a:cubicBezTo>
                <a:cubicBezTo>
                  <a:pt x="22674" y="12676"/>
                  <a:pt x="22942" y="12652"/>
                  <a:pt x="23208" y="12652"/>
                </a:cubicBezTo>
                <a:cubicBezTo>
                  <a:pt x="23451" y="12652"/>
                  <a:pt x="23692" y="12672"/>
                  <a:pt x="23928" y="12724"/>
                </a:cubicBezTo>
                <a:cubicBezTo>
                  <a:pt x="24162" y="12777"/>
                  <a:pt x="24387" y="12861"/>
                  <a:pt x="24591" y="12989"/>
                </a:cubicBezTo>
                <a:cubicBezTo>
                  <a:pt x="24696" y="13055"/>
                  <a:pt x="24788" y="13167"/>
                  <a:pt x="24915" y="13170"/>
                </a:cubicBezTo>
                <a:cubicBezTo>
                  <a:pt x="24918" y="13170"/>
                  <a:pt x="24920" y="13170"/>
                  <a:pt x="24923" y="13170"/>
                </a:cubicBezTo>
                <a:cubicBezTo>
                  <a:pt x="25030" y="13170"/>
                  <a:pt x="25141" y="13147"/>
                  <a:pt x="25241" y="13108"/>
                </a:cubicBezTo>
                <a:cubicBezTo>
                  <a:pt x="25716" y="12928"/>
                  <a:pt x="25988" y="12456"/>
                  <a:pt x="26075" y="11977"/>
                </a:cubicBezTo>
                <a:cubicBezTo>
                  <a:pt x="26127" y="11687"/>
                  <a:pt x="26128" y="11393"/>
                  <a:pt x="26127" y="11099"/>
                </a:cubicBezTo>
                <a:cubicBezTo>
                  <a:pt x="26126" y="10779"/>
                  <a:pt x="26124" y="10457"/>
                  <a:pt x="26123" y="10135"/>
                </a:cubicBezTo>
                <a:cubicBezTo>
                  <a:pt x="26121" y="9483"/>
                  <a:pt x="26118" y="8831"/>
                  <a:pt x="26116" y="8179"/>
                </a:cubicBezTo>
                <a:cubicBezTo>
                  <a:pt x="26112" y="6939"/>
                  <a:pt x="26107" y="5700"/>
                  <a:pt x="26102" y="4459"/>
                </a:cubicBezTo>
                <a:lnTo>
                  <a:pt x="26102" y="4459"/>
                </a:lnTo>
                <a:cubicBezTo>
                  <a:pt x="26105" y="4461"/>
                  <a:pt x="26107" y="4462"/>
                  <a:pt x="26109" y="4462"/>
                </a:cubicBezTo>
                <a:cubicBezTo>
                  <a:pt x="26174" y="4462"/>
                  <a:pt x="26046" y="3375"/>
                  <a:pt x="25375" y="3280"/>
                </a:cubicBezTo>
                <a:cubicBezTo>
                  <a:pt x="24338" y="3135"/>
                  <a:pt x="24244" y="1492"/>
                  <a:pt x="23438" y="803"/>
                </a:cubicBezTo>
                <a:cubicBezTo>
                  <a:pt x="23048" y="470"/>
                  <a:pt x="22597" y="206"/>
                  <a:pt x="22095" y="87"/>
                </a:cubicBezTo>
                <a:cubicBezTo>
                  <a:pt x="21837" y="25"/>
                  <a:pt x="21575" y="0"/>
                  <a:pt x="21312" y="0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2" name="Google Shape;282;p13"/>
          <p:cNvSpPr/>
          <p:nvPr/>
        </p:nvSpPr>
        <p:spPr>
          <a:xfrm>
            <a:off x="-450899" y="4571647"/>
            <a:ext cx="2089708" cy="2794848"/>
          </a:xfrm>
          <a:custGeom>
            <a:avLst/>
            <a:gdLst/>
            <a:ahLst/>
            <a:cxnLst/>
            <a:rect l="l" t="t" r="r" b="b"/>
            <a:pathLst>
              <a:path w="13005" h="13045" extrusionOk="0">
                <a:moveTo>
                  <a:pt x="1922" y="1"/>
                </a:moveTo>
                <a:cubicBezTo>
                  <a:pt x="1849" y="1"/>
                  <a:pt x="1776" y="4"/>
                  <a:pt x="1703" y="11"/>
                </a:cubicBezTo>
                <a:cubicBezTo>
                  <a:pt x="1260" y="54"/>
                  <a:pt x="818" y="227"/>
                  <a:pt x="503" y="551"/>
                </a:cubicBezTo>
                <a:cubicBezTo>
                  <a:pt x="150" y="913"/>
                  <a:pt x="38" y="1411"/>
                  <a:pt x="20" y="1903"/>
                </a:cubicBezTo>
                <a:cubicBezTo>
                  <a:pt x="0" y="2484"/>
                  <a:pt x="46" y="3073"/>
                  <a:pt x="66" y="3654"/>
                </a:cubicBezTo>
                <a:cubicBezTo>
                  <a:pt x="86" y="4273"/>
                  <a:pt x="107" y="4891"/>
                  <a:pt x="127" y="5509"/>
                </a:cubicBezTo>
                <a:lnTo>
                  <a:pt x="374" y="12928"/>
                </a:lnTo>
                <a:cubicBezTo>
                  <a:pt x="376" y="12996"/>
                  <a:pt x="429" y="13044"/>
                  <a:pt x="492" y="13044"/>
                </a:cubicBezTo>
                <a:cubicBezTo>
                  <a:pt x="501" y="13044"/>
                  <a:pt x="511" y="13043"/>
                  <a:pt x="520" y="13041"/>
                </a:cubicBezTo>
                <a:cubicBezTo>
                  <a:pt x="1437" y="12830"/>
                  <a:pt x="2365" y="12670"/>
                  <a:pt x="3299" y="12564"/>
                </a:cubicBezTo>
                <a:cubicBezTo>
                  <a:pt x="4235" y="12458"/>
                  <a:pt x="5175" y="12406"/>
                  <a:pt x="6116" y="12406"/>
                </a:cubicBezTo>
                <a:cubicBezTo>
                  <a:pt x="6835" y="12406"/>
                  <a:pt x="7554" y="12436"/>
                  <a:pt x="8271" y="12496"/>
                </a:cubicBezTo>
                <a:cubicBezTo>
                  <a:pt x="8728" y="12533"/>
                  <a:pt x="9209" y="12577"/>
                  <a:pt x="9687" y="12577"/>
                </a:cubicBezTo>
                <a:cubicBezTo>
                  <a:pt x="10492" y="12577"/>
                  <a:pt x="11288" y="12454"/>
                  <a:pt x="11947" y="11977"/>
                </a:cubicBezTo>
                <a:lnTo>
                  <a:pt x="11947" y="11977"/>
                </a:lnTo>
                <a:cubicBezTo>
                  <a:pt x="11945" y="11988"/>
                  <a:pt x="11948" y="11993"/>
                  <a:pt x="11955" y="11993"/>
                </a:cubicBezTo>
                <a:cubicBezTo>
                  <a:pt x="12017" y="11993"/>
                  <a:pt x="12409" y="11534"/>
                  <a:pt x="12496" y="11300"/>
                </a:cubicBezTo>
                <a:cubicBezTo>
                  <a:pt x="12866" y="10319"/>
                  <a:pt x="13005" y="9208"/>
                  <a:pt x="12677" y="8195"/>
                </a:cubicBezTo>
                <a:cubicBezTo>
                  <a:pt x="12404" y="7349"/>
                  <a:pt x="11818" y="6569"/>
                  <a:pt x="11000" y="6188"/>
                </a:cubicBezTo>
                <a:cubicBezTo>
                  <a:pt x="10082" y="5759"/>
                  <a:pt x="9032" y="5924"/>
                  <a:pt x="8092" y="5581"/>
                </a:cubicBezTo>
                <a:cubicBezTo>
                  <a:pt x="7160" y="5240"/>
                  <a:pt x="6737" y="4324"/>
                  <a:pt x="6316" y="3499"/>
                </a:cubicBezTo>
                <a:cubicBezTo>
                  <a:pt x="5859" y="2602"/>
                  <a:pt x="5271" y="1802"/>
                  <a:pt x="4492" y="1159"/>
                </a:cubicBezTo>
                <a:cubicBezTo>
                  <a:pt x="3786" y="579"/>
                  <a:pt x="2870" y="1"/>
                  <a:pt x="1922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3" name="Google Shape;283;p13"/>
          <p:cNvSpPr/>
          <p:nvPr/>
        </p:nvSpPr>
        <p:spPr>
          <a:xfrm>
            <a:off x="-317690" y="-318807"/>
            <a:ext cx="3916858" cy="1845307"/>
          </a:xfrm>
          <a:custGeom>
            <a:avLst/>
            <a:gdLst/>
            <a:ahLst/>
            <a:cxnLst/>
            <a:rect l="l" t="t" r="r" b="b"/>
            <a:pathLst>
              <a:path w="24376" h="8613" extrusionOk="0">
                <a:moveTo>
                  <a:pt x="1748" y="0"/>
                </a:moveTo>
                <a:cubicBezTo>
                  <a:pt x="1709" y="0"/>
                  <a:pt x="1669" y="2"/>
                  <a:pt x="1629" y="7"/>
                </a:cubicBezTo>
                <a:cubicBezTo>
                  <a:pt x="1391" y="38"/>
                  <a:pt x="1250" y="176"/>
                  <a:pt x="1187" y="347"/>
                </a:cubicBezTo>
                <a:cubicBezTo>
                  <a:pt x="1033" y="773"/>
                  <a:pt x="935" y="1218"/>
                  <a:pt x="819" y="1650"/>
                </a:cubicBezTo>
                <a:cubicBezTo>
                  <a:pt x="701" y="2092"/>
                  <a:pt x="590" y="2536"/>
                  <a:pt x="496" y="2983"/>
                </a:cubicBezTo>
                <a:cubicBezTo>
                  <a:pt x="126" y="4733"/>
                  <a:pt x="0" y="6549"/>
                  <a:pt x="659" y="8271"/>
                </a:cubicBezTo>
                <a:cubicBezTo>
                  <a:pt x="678" y="8321"/>
                  <a:pt x="733" y="8346"/>
                  <a:pt x="790" y="8346"/>
                </a:cubicBezTo>
                <a:cubicBezTo>
                  <a:pt x="835" y="8346"/>
                  <a:pt x="881" y="8329"/>
                  <a:pt x="910" y="8296"/>
                </a:cubicBezTo>
                <a:cubicBezTo>
                  <a:pt x="1048" y="8134"/>
                  <a:pt x="1206" y="7983"/>
                  <a:pt x="1385" y="7843"/>
                </a:cubicBezTo>
                <a:cubicBezTo>
                  <a:pt x="2101" y="7284"/>
                  <a:pt x="3087" y="6944"/>
                  <a:pt x="4095" y="6849"/>
                </a:cubicBezTo>
                <a:cubicBezTo>
                  <a:pt x="4314" y="6828"/>
                  <a:pt x="4534" y="6818"/>
                  <a:pt x="4754" y="6818"/>
                </a:cubicBezTo>
                <a:cubicBezTo>
                  <a:pt x="5730" y="6818"/>
                  <a:pt x="6704" y="7012"/>
                  <a:pt x="7586" y="7328"/>
                </a:cubicBezTo>
                <a:cubicBezTo>
                  <a:pt x="8653" y="7708"/>
                  <a:pt x="9622" y="8264"/>
                  <a:pt x="10770" y="8502"/>
                </a:cubicBezTo>
                <a:cubicBezTo>
                  <a:pt x="11110" y="8573"/>
                  <a:pt x="11460" y="8612"/>
                  <a:pt x="11804" y="8612"/>
                </a:cubicBezTo>
                <a:cubicBezTo>
                  <a:pt x="12445" y="8612"/>
                  <a:pt x="13071" y="8476"/>
                  <a:pt x="13597" y="8154"/>
                </a:cubicBezTo>
                <a:cubicBezTo>
                  <a:pt x="14183" y="7795"/>
                  <a:pt x="14557" y="7273"/>
                  <a:pt x="14873" y="6761"/>
                </a:cubicBezTo>
                <a:cubicBezTo>
                  <a:pt x="15208" y="6214"/>
                  <a:pt x="15488" y="5645"/>
                  <a:pt x="15900" y="5129"/>
                </a:cubicBezTo>
                <a:cubicBezTo>
                  <a:pt x="16333" y="4590"/>
                  <a:pt x="16925" y="4168"/>
                  <a:pt x="17743" y="4015"/>
                </a:cubicBezTo>
                <a:cubicBezTo>
                  <a:pt x="18117" y="3945"/>
                  <a:pt x="18497" y="3924"/>
                  <a:pt x="18879" y="3924"/>
                </a:cubicBezTo>
                <a:cubicBezTo>
                  <a:pt x="19431" y="3924"/>
                  <a:pt x="19988" y="3967"/>
                  <a:pt x="20538" y="3967"/>
                </a:cubicBezTo>
                <a:cubicBezTo>
                  <a:pt x="20675" y="3967"/>
                  <a:pt x="20811" y="3964"/>
                  <a:pt x="20947" y="3958"/>
                </a:cubicBezTo>
                <a:cubicBezTo>
                  <a:pt x="21449" y="3933"/>
                  <a:pt x="21952" y="3857"/>
                  <a:pt x="22403" y="3679"/>
                </a:cubicBezTo>
                <a:cubicBezTo>
                  <a:pt x="22808" y="3518"/>
                  <a:pt x="23157" y="3280"/>
                  <a:pt x="23433" y="3003"/>
                </a:cubicBezTo>
                <a:cubicBezTo>
                  <a:pt x="23951" y="2479"/>
                  <a:pt x="24196" y="1807"/>
                  <a:pt x="24066" y="1157"/>
                </a:cubicBezTo>
                <a:lnTo>
                  <a:pt x="24066" y="1157"/>
                </a:lnTo>
                <a:cubicBezTo>
                  <a:pt x="24067" y="1158"/>
                  <a:pt x="24069" y="1158"/>
                  <a:pt x="24071" y="1158"/>
                </a:cubicBezTo>
                <a:cubicBezTo>
                  <a:pt x="24093" y="1158"/>
                  <a:pt x="24117" y="1151"/>
                  <a:pt x="24142" y="1138"/>
                </a:cubicBezTo>
                <a:cubicBezTo>
                  <a:pt x="24292" y="1056"/>
                  <a:pt x="24376" y="935"/>
                  <a:pt x="24372" y="792"/>
                </a:cubicBezTo>
                <a:cubicBezTo>
                  <a:pt x="24363" y="440"/>
                  <a:pt x="23972" y="240"/>
                  <a:pt x="23550" y="217"/>
                </a:cubicBezTo>
                <a:cubicBezTo>
                  <a:pt x="23514" y="215"/>
                  <a:pt x="23478" y="215"/>
                  <a:pt x="23442" y="215"/>
                </a:cubicBezTo>
                <a:cubicBezTo>
                  <a:pt x="23211" y="215"/>
                  <a:pt x="22977" y="252"/>
                  <a:pt x="22750" y="280"/>
                </a:cubicBezTo>
                <a:cubicBezTo>
                  <a:pt x="22445" y="317"/>
                  <a:pt x="22139" y="351"/>
                  <a:pt x="21832" y="383"/>
                </a:cubicBezTo>
                <a:cubicBezTo>
                  <a:pt x="20628" y="507"/>
                  <a:pt x="19418" y="590"/>
                  <a:pt x="18207" y="648"/>
                </a:cubicBezTo>
                <a:cubicBezTo>
                  <a:pt x="15784" y="762"/>
                  <a:pt x="13357" y="774"/>
                  <a:pt x="10932" y="789"/>
                </a:cubicBezTo>
                <a:cubicBezTo>
                  <a:pt x="10568" y="791"/>
                  <a:pt x="10203" y="793"/>
                  <a:pt x="9838" y="793"/>
                </a:cubicBezTo>
                <a:cubicBezTo>
                  <a:pt x="7878" y="793"/>
                  <a:pt x="5909" y="743"/>
                  <a:pt x="3985" y="438"/>
                </a:cubicBezTo>
                <a:cubicBezTo>
                  <a:pt x="3423" y="348"/>
                  <a:pt x="2866" y="237"/>
                  <a:pt x="2318" y="100"/>
                </a:cubicBezTo>
                <a:cubicBezTo>
                  <a:pt x="2134" y="55"/>
                  <a:pt x="1943" y="0"/>
                  <a:pt x="1748" y="0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4" name="Google Shape;284;p13"/>
          <p:cNvSpPr/>
          <p:nvPr/>
        </p:nvSpPr>
        <p:spPr>
          <a:xfrm>
            <a:off x="5829867" y="-1108102"/>
            <a:ext cx="4345244" cy="4074115"/>
          </a:xfrm>
          <a:custGeom>
            <a:avLst/>
            <a:gdLst/>
            <a:ahLst/>
            <a:cxnLst/>
            <a:rect l="l" t="t" r="r" b="b"/>
            <a:pathLst>
              <a:path w="27042" h="19016" extrusionOk="0">
                <a:moveTo>
                  <a:pt x="5311" y="0"/>
                </a:moveTo>
                <a:cubicBezTo>
                  <a:pt x="5179" y="0"/>
                  <a:pt x="5075" y="178"/>
                  <a:pt x="5211" y="262"/>
                </a:cubicBezTo>
                <a:cubicBezTo>
                  <a:pt x="5431" y="399"/>
                  <a:pt x="5652" y="530"/>
                  <a:pt x="5876" y="657"/>
                </a:cubicBezTo>
                <a:cubicBezTo>
                  <a:pt x="3749" y="1565"/>
                  <a:pt x="1452" y="2798"/>
                  <a:pt x="713" y="5101"/>
                </a:cubicBezTo>
                <a:cubicBezTo>
                  <a:pt x="0" y="7321"/>
                  <a:pt x="1219" y="10007"/>
                  <a:pt x="3411" y="10856"/>
                </a:cubicBezTo>
                <a:cubicBezTo>
                  <a:pt x="3728" y="10979"/>
                  <a:pt x="4069" y="11058"/>
                  <a:pt x="4406" y="11058"/>
                </a:cubicBezTo>
                <a:cubicBezTo>
                  <a:pt x="4688" y="11058"/>
                  <a:pt x="4968" y="11003"/>
                  <a:pt x="5229" y="10871"/>
                </a:cubicBezTo>
                <a:cubicBezTo>
                  <a:pt x="5743" y="10614"/>
                  <a:pt x="6086" y="10140"/>
                  <a:pt x="6367" y="9654"/>
                </a:cubicBezTo>
                <a:cubicBezTo>
                  <a:pt x="6660" y="9147"/>
                  <a:pt x="6901" y="8604"/>
                  <a:pt x="7258" y="8138"/>
                </a:cubicBezTo>
                <a:cubicBezTo>
                  <a:pt x="7586" y="7709"/>
                  <a:pt x="8056" y="7408"/>
                  <a:pt x="8567" y="7243"/>
                </a:cubicBezTo>
                <a:cubicBezTo>
                  <a:pt x="8835" y="7156"/>
                  <a:pt x="9122" y="7107"/>
                  <a:pt x="9407" y="7107"/>
                </a:cubicBezTo>
                <a:cubicBezTo>
                  <a:pt x="9658" y="7107"/>
                  <a:pt x="9908" y="7145"/>
                  <a:pt x="10143" y="7227"/>
                </a:cubicBezTo>
                <a:cubicBezTo>
                  <a:pt x="10681" y="7416"/>
                  <a:pt x="11050" y="7824"/>
                  <a:pt x="11259" y="8347"/>
                </a:cubicBezTo>
                <a:cubicBezTo>
                  <a:pt x="11495" y="8938"/>
                  <a:pt x="11543" y="9582"/>
                  <a:pt x="11752" y="10181"/>
                </a:cubicBezTo>
                <a:cubicBezTo>
                  <a:pt x="11957" y="10769"/>
                  <a:pt x="12358" y="11405"/>
                  <a:pt x="12983" y="11603"/>
                </a:cubicBezTo>
                <a:cubicBezTo>
                  <a:pt x="13117" y="11646"/>
                  <a:pt x="13250" y="11665"/>
                  <a:pt x="13380" y="11665"/>
                </a:cubicBezTo>
                <a:cubicBezTo>
                  <a:pt x="13765" y="11665"/>
                  <a:pt x="14132" y="11502"/>
                  <a:pt x="14481" y="11319"/>
                </a:cubicBezTo>
                <a:cubicBezTo>
                  <a:pt x="14811" y="11146"/>
                  <a:pt x="15183" y="10926"/>
                  <a:pt x="15563" y="10926"/>
                </a:cubicBezTo>
                <a:cubicBezTo>
                  <a:pt x="15675" y="10926"/>
                  <a:pt x="15789" y="10946"/>
                  <a:pt x="15902" y="10992"/>
                </a:cubicBezTo>
                <a:cubicBezTo>
                  <a:pt x="16505" y="11236"/>
                  <a:pt x="16731" y="12009"/>
                  <a:pt x="16886" y="12576"/>
                </a:cubicBezTo>
                <a:cubicBezTo>
                  <a:pt x="17067" y="13246"/>
                  <a:pt x="17237" y="13920"/>
                  <a:pt x="17447" y="14583"/>
                </a:cubicBezTo>
                <a:cubicBezTo>
                  <a:pt x="17859" y="15878"/>
                  <a:pt x="18454" y="17143"/>
                  <a:pt x="19512" y="18032"/>
                </a:cubicBezTo>
                <a:cubicBezTo>
                  <a:pt x="20225" y="18631"/>
                  <a:pt x="21110" y="19015"/>
                  <a:pt x="22020" y="19015"/>
                </a:cubicBezTo>
                <a:cubicBezTo>
                  <a:pt x="22330" y="19015"/>
                  <a:pt x="22643" y="18971"/>
                  <a:pt x="22954" y="18875"/>
                </a:cubicBezTo>
                <a:cubicBezTo>
                  <a:pt x="24002" y="18552"/>
                  <a:pt x="24786" y="17702"/>
                  <a:pt x="25334" y="16784"/>
                </a:cubicBezTo>
                <a:cubicBezTo>
                  <a:pt x="25931" y="15784"/>
                  <a:pt x="26309" y="14669"/>
                  <a:pt x="26587" y="13543"/>
                </a:cubicBezTo>
                <a:cubicBezTo>
                  <a:pt x="26872" y="12393"/>
                  <a:pt x="27042" y="11178"/>
                  <a:pt x="26859" y="9998"/>
                </a:cubicBezTo>
                <a:cubicBezTo>
                  <a:pt x="26669" y="8763"/>
                  <a:pt x="26045" y="7686"/>
                  <a:pt x="25037" y="6940"/>
                </a:cubicBezTo>
                <a:cubicBezTo>
                  <a:pt x="23865" y="6071"/>
                  <a:pt x="22401" y="5638"/>
                  <a:pt x="21023" y="5219"/>
                </a:cubicBezTo>
                <a:cubicBezTo>
                  <a:pt x="19511" y="4758"/>
                  <a:pt x="17976" y="4376"/>
                  <a:pt x="16442" y="3995"/>
                </a:cubicBezTo>
                <a:cubicBezTo>
                  <a:pt x="13377" y="3236"/>
                  <a:pt x="10276" y="2484"/>
                  <a:pt x="7410" y="1122"/>
                </a:cubicBezTo>
                <a:cubicBezTo>
                  <a:pt x="7124" y="986"/>
                  <a:pt x="6842" y="844"/>
                  <a:pt x="6563" y="695"/>
                </a:cubicBezTo>
                <a:cubicBezTo>
                  <a:pt x="6622" y="671"/>
                  <a:pt x="6682" y="645"/>
                  <a:pt x="6742" y="621"/>
                </a:cubicBezTo>
                <a:cubicBezTo>
                  <a:pt x="6901" y="557"/>
                  <a:pt x="6828" y="333"/>
                  <a:pt x="6684" y="333"/>
                </a:cubicBezTo>
                <a:cubicBezTo>
                  <a:pt x="6666" y="333"/>
                  <a:pt x="6646" y="336"/>
                  <a:pt x="6625" y="345"/>
                </a:cubicBezTo>
                <a:cubicBezTo>
                  <a:pt x="6492" y="400"/>
                  <a:pt x="6358" y="454"/>
                  <a:pt x="6223" y="510"/>
                </a:cubicBezTo>
                <a:cubicBezTo>
                  <a:pt x="5943" y="355"/>
                  <a:pt x="5666" y="194"/>
                  <a:pt x="5394" y="25"/>
                </a:cubicBezTo>
                <a:cubicBezTo>
                  <a:pt x="5366" y="8"/>
                  <a:pt x="5338" y="0"/>
                  <a:pt x="5311" y="0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5" name="Google Shape;285;p13"/>
          <p:cNvSpPr txBox="1">
            <a:spLocks noGrp="1"/>
          </p:cNvSpPr>
          <p:nvPr>
            <p:ph type="title"/>
          </p:nvPr>
        </p:nvSpPr>
        <p:spPr>
          <a:xfrm>
            <a:off x="2288175" y="898167"/>
            <a:ext cx="4567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86" name="Google Shape;286;p13"/>
          <p:cNvSpPr txBox="1">
            <a:spLocks noGrp="1"/>
          </p:cNvSpPr>
          <p:nvPr>
            <p:ph type="title" idx="2"/>
          </p:nvPr>
        </p:nvSpPr>
        <p:spPr>
          <a:xfrm>
            <a:off x="800269" y="2548600"/>
            <a:ext cx="23055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87" name="Google Shape;287;p13"/>
          <p:cNvSpPr txBox="1">
            <a:spLocks noGrp="1"/>
          </p:cNvSpPr>
          <p:nvPr>
            <p:ph type="subTitle" idx="1"/>
          </p:nvPr>
        </p:nvSpPr>
        <p:spPr>
          <a:xfrm>
            <a:off x="704869" y="3533833"/>
            <a:ext cx="24963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4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288" name="Google Shape;288;p13"/>
          <p:cNvSpPr txBox="1">
            <a:spLocks noGrp="1"/>
          </p:cNvSpPr>
          <p:nvPr>
            <p:ph type="title" idx="3"/>
          </p:nvPr>
        </p:nvSpPr>
        <p:spPr>
          <a:xfrm>
            <a:off x="3419624" y="2548600"/>
            <a:ext cx="23055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89" name="Google Shape;289;p13"/>
          <p:cNvSpPr txBox="1">
            <a:spLocks noGrp="1"/>
          </p:cNvSpPr>
          <p:nvPr>
            <p:ph type="subTitle" idx="4"/>
          </p:nvPr>
        </p:nvSpPr>
        <p:spPr>
          <a:xfrm>
            <a:off x="3324974" y="3533833"/>
            <a:ext cx="24960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4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290" name="Google Shape;290;p13"/>
          <p:cNvSpPr txBox="1">
            <a:spLocks noGrp="1"/>
          </p:cNvSpPr>
          <p:nvPr>
            <p:ph type="title" idx="5"/>
          </p:nvPr>
        </p:nvSpPr>
        <p:spPr>
          <a:xfrm>
            <a:off x="800269" y="4459800"/>
            <a:ext cx="23055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91" name="Google Shape;291;p13"/>
          <p:cNvSpPr txBox="1">
            <a:spLocks noGrp="1"/>
          </p:cNvSpPr>
          <p:nvPr>
            <p:ph type="subTitle" idx="6"/>
          </p:nvPr>
        </p:nvSpPr>
        <p:spPr>
          <a:xfrm>
            <a:off x="704869" y="5445033"/>
            <a:ext cx="24963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4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292" name="Google Shape;292;p13"/>
          <p:cNvSpPr txBox="1">
            <a:spLocks noGrp="1"/>
          </p:cNvSpPr>
          <p:nvPr>
            <p:ph type="title" idx="7"/>
          </p:nvPr>
        </p:nvSpPr>
        <p:spPr>
          <a:xfrm>
            <a:off x="3419624" y="4459800"/>
            <a:ext cx="23055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93" name="Google Shape;293;p13"/>
          <p:cNvSpPr txBox="1">
            <a:spLocks noGrp="1"/>
          </p:cNvSpPr>
          <p:nvPr>
            <p:ph type="subTitle" idx="8"/>
          </p:nvPr>
        </p:nvSpPr>
        <p:spPr>
          <a:xfrm>
            <a:off x="3324749" y="5445033"/>
            <a:ext cx="24960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4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294" name="Google Shape;294;p13"/>
          <p:cNvSpPr txBox="1">
            <a:spLocks noGrp="1"/>
          </p:cNvSpPr>
          <p:nvPr>
            <p:ph type="title" idx="9"/>
          </p:nvPr>
        </p:nvSpPr>
        <p:spPr>
          <a:xfrm>
            <a:off x="6038978" y="2548600"/>
            <a:ext cx="23055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95" name="Google Shape;295;p13"/>
          <p:cNvSpPr txBox="1">
            <a:spLocks noGrp="1"/>
          </p:cNvSpPr>
          <p:nvPr>
            <p:ph type="subTitle" idx="13"/>
          </p:nvPr>
        </p:nvSpPr>
        <p:spPr>
          <a:xfrm>
            <a:off x="5944778" y="3533833"/>
            <a:ext cx="24939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4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296" name="Google Shape;296;p13"/>
          <p:cNvSpPr txBox="1">
            <a:spLocks noGrp="1"/>
          </p:cNvSpPr>
          <p:nvPr>
            <p:ph type="title" idx="14"/>
          </p:nvPr>
        </p:nvSpPr>
        <p:spPr>
          <a:xfrm>
            <a:off x="6038978" y="4459800"/>
            <a:ext cx="23055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97" name="Google Shape;297;p13"/>
          <p:cNvSpPr txBox="1">
            <a:spLocks noGrp="1"/>
          </p:cNvSpPr>
          <p:nvPr>
            <p:ph type="subTitle" idx="15"/>
          </p:nvPr>
        </p:nvSpPr>
        <p:spPr>
          <a:xfrm>
            <a:off x="5944328" y="5445033"/>
            <a:ext cx="24948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4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grpSp>
        <p:nvGrpSpPr>
          <p:cNvPr id="298" name="Google Shape;298;p13"/>
          <p:cNvGrpSpPr/>
          <p:nvPr/>
        </p:nvGrpSpPr>
        <p:grpSpPr>
          <a:xfrm rot="-900055">
            <a:off x="1167109" y="6138371"/>
            <a:ext cx="215934" cy="260807"/>
            <a:chOff x="1640475" y="1197075"/>
            <a:chExt cx="55475" cy="50250"/>
          </a:xfrm>
        </p:grpSpPr>
        <p:sp>
          <p:nvSpPr>
            <p:cNvPr id="299" name="Google Shape;299;p1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00" name="Google Shape;300;p1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01" name="Google Shape;301;p1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grpSp>
        <p:nvGrpSpPr>
          <p:cNvPr id="302" name="Google Shape;302;p13"/>
          <p:cNvGrpSpPr/>
          <p:nvPr/>
        </p:nvGrpSpPr>
        <p:grpSpPr>
          <a:xfrm rot="-8100037">
            <a:off x="377993" y="1320645"/>
            <a:ext cx="359745" cy="434492"/>
            <a:chOff x="1640475" y="1197075"/>
            <a:chExt cx="55475" cy="50250"/>
          </a:xfrm>
        </p:grpSpPr>
        <p:sp>
          <p:nvSpPr>
            <p:cNvPr id="303" name="Google Shape;303;p1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04" name="Google Shape;304;p1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05" name="Google Shape;305;p1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306" name="Google Shape;306;p13"/>
          <p:cNvSpPr/>
          <p:nvPr/>
        </p:nvSpPr>
        <p:spPr>
          <a:xfrm rot="9000131" flipH="1">
            <a:off x="391073" y="395801"/>
            <a:ext cx="434381" cy="135676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07" name="Google Shape;307;p13"/>
          <p:cNvSpPr/>
          <p:nvPr/>
        </p:nvSpPr>
        <p:spPr>
          <a:xfrm rot="-9899901" flipH="1">
            <a:off x="4997961" y="6378492"/>
            <a:ext cx="545173" cy="170293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308" name="Google Shape;308;p13"/>
          <p:cNvGrpSpPr/>
          <p:nvPr/>
        </p:nvGrpSpPr>
        <p:grpSpPr>
          <a:xfrm rot="-5399917">
            <a:off x="6534744" y="6336174"/>
            <a:ext cx="304801" cy="207085"/>
            <a:chOff x="1640475" y="1197075"/>
            <a:chExt cx="55475" cy="50250"/>
          </a:xfrm>
        </p:grpSpPr>
        <p:sp>
          <p:nvSpPr>
            <p:cNvPr id="309" name="Google Shape;309;p1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10" name="Google Shape;310;p1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11" name="Google Shape;311;p1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312" name="Google Shape;312;p13"/>
          <p:cNvSpPr/>
          <p:nvPr/>
        </p:nvSpPr>
        <p:spPr>
          <a:xfrm rot="-143173" flipH="1">
            <a:off x="2772856" y="380861"/>
            <a:ext cx="970033" cy="302984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grpSp>
        <p:nvGrpSpPr>
          <p:cNvPr id="313" name="Google Shape;313;p13"/>
          <p:cNvGrpSpPr/>
          <p:nvPr/>
        </p:nvGrpSpPr>
        <p:grpSpPr>
          <a:xfrm rot="-8100136">
            <a:off x="8520139" y="663803"/>
            <a:ext cx="296715" cy="358368"/>
            <a:chOff x="1640475" y="1197075"/>
            <a:chExt cx="55475" cy="50250"/>
          </a:xfrm>
        </p:grpSpPr>
        <p:sp>
          <p:nvSpPr>
            <p:cNvPr id="314" name="Google Shape;314;p1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15" name="Google Shape;315;p1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316" name="Google Shape;316;p1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  <p:sp>
        <p:nvSpPr>
          <p:cNvPr id="317" name="Google Shape;317;p13"/>
          <p:cNvSpPr/>
          <p:nvPr/>
        </p:nvSpPr>
        <p:spPr>
          <a:xfrm rot="-2700202">
            <a:off x="-253484" y="5457237"/>
            <a:ext cx="1409776" cy="823806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1563006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12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798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777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857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864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15/11/2023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694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741" r:id="rId3"/>
    <p:sldLayoutId id="2147483740" r:id="rId4"/>
    <p:sldLayoutId id="2147483738" r:id="rId5"/>
    <p:sldLayoutId id="2147483736" r:id="rId6"/>
    <p:sldLayoutId id="2147483735" r:id="rId7"/>
    <p:sldLayoutId id="2147483734" r:id="rId8"/>
    <p:sldLayoutId id="2147483733" r:id="rId9"/>
    <p:sldLayoutId id="2147483732" r:id="rId10"/>
    <p:sldLayoutId id="2147483731" r:id="rId11"/>
    <p:sldLayoutId id="2147483730" r:id="rId12"/>
    <p:sldLayoutId id="2147483729" r:id="rId13"/>
    <p:sldLayoutId id="2147483728" r:id="rId14"/>
    <p:sldLayoutId id="2147483727" r:id="rId15"/>
    <p:sldLayoutId id="2147483726" r:id="rId16"/>
    <p:sldLayoutId id="2147483725" r:id="rId17"/>
    <p:sldLayoutId id="2147483724" r:id="rId18"/>
    <p:sldLayoutId id="2147483723" r:id="rId19"/>
    <p:sldLayoutId id="2147483722" r:id="rId20"/>
    <p:sldLayoutId id="2147483721" r:id="rId21"/>
    <p:sldLayoutId id="2147483720" r:id="rId22"/>
    <p:sldLayoutId id="2147483719" r:id="rId23"/>
    <p:sldLayoutId id="2147483718" r:id="rId24"/>
    <p:sldLayoutId id="2147483717" r:id="rId25"/>
    <p:sldLayoutId id="2147483716" r:id="rId26"/>
    <p:sldLayoutId id="2147483715" r:id="rId27"/>
    <p:sldLayoutId id="2147483714" r:id="rId28"/>
    <p:sldLayoutId id="2147483713" r:id="rId29"/>
    <p:sldLayoutId id="2147483712" r:id="rId30"/>
    <p:sldLayoutId id="2147483711" r:id="rId31"/>
    <p:sldLayoutId id="2147483710" r:id="rId32"/>
    <p:sldLayoutId id="2147483709" r:id="rId33"/>
    <p:sldLayoutId id="2147483708" r:id="rId34"/>
    <p:sldLayoutId id="2147483699" r:id="rId35"/>
    <p:sldLayoutId id="2147483700" r:id="rId36"/>
    <p:sldLayoutId id="2147483701" r:id="rId37"/>
    <p:sldLayoutId id="2147483702" r:id="rId38"/>
    <p:sldLayoutId id="2147483703" r:id="rId39"/>
    <p:sldLayoutId id="2147483739" r:id="rId40"/>
    <p:sldLayoutId id="2147483737" r:id="rId41"/>
    <p:sldLayoutId id="2147483704" r:id="rId42"/>
    <p:sldLayoutId id="2147483705" r:id="rId43"/>
    <p:sldLayoutId id="2147483706" r:id="rId44"/>
    <p:sldLayoutId id="2147483707" r:id="rId45"/>
    <p:sldLayoutId id="2147483742" r:id="rId4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video" Target="../media/media1.mp4"/><Relationship Id="rId7" Type="http://schemas.openxmlformats.org/officeDocument/2006/relationships/image" Target="../media/image2.jpeg"/><Relationship Id="rId2" Type="http://schemas.microsoft.com/office/2007/relationships/media" Target="../media/media1.mp4"/><Relationship Id="rId1" Type="http://schemas.openxmlformats.org/officeDocument/2006/relationships/tags" Target="../tags/tag2.xml"/><Relationship Id="rId6" Type="http://schemas.openxmlformats.org/officeDocument/2006/relationships/image" Target="../media/image1.jp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2.jpe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6.jpeg"/><Relationship Id="rId12" Type="http://schemas.openxmlformats.org/officeDocument/2006/relationships/image" Target="../media/image2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png"/><Relationship Id="rId9" Type="http://schemas.openxmlformats.org/officeDocument/2006/relationships/image" Target="../media/image18.tiff"/><Relationship Id="rId1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9.xml"/><Relationship Id="rId1" Type="http://schemas.openxmlformats.org/officeDocument/2006/relationships/tags" Target="../tags/tag1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9.xml"/><Relationship Id="rId1" Type="http://schemas.openxmlformats.org/officeDocument/2006/relationships/tags" Target="../tags/tag13.xml"/><Relationship Id="rId5" Type="http://schemas.openxmlformats.org/officeDocument/2006/relationships/image" Target="../media/image24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9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39.xml"/><Relationship Id="rId1" Type="http://schemas.openxmlformats.org/officeDocument/2006/relationships/tags" Target="../tags/tag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39.xml"/><Relationship Id="rId1" Type="http://schemas.openxmlformats.org/officeDocument/2006/relationships/tags" Target="../tags/tag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39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39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39.xml"/><Relationship Id="rId1" Type="http://schemas.openxmlformats.org/officeDocument/2006/relationships/tags" Target="../tags/tag6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9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10.xml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5" name="Picture 4" descr="Kết quả hình ảnh cho welcom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612" y="1758590"/>
            <a:ext cx="6529388" cy="3295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Count On Me - Connie Talbot [ Vietsub + Lyrics]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671638" y="4803902"/>
            <a:ext cx="2400300" cy="825374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0" y="350249"/>
            <a:ext cx="9144000" cy="1058092"/>
          </a:xfrm>
          <a:prstGeom prst="roundRect">
            <a:avLst/>
          </a:prstGeom>
          <a:solidFill>
            <a:srgbClr val="0FB7BD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.VnBlackH" pitchFamily="34" charset="0"/>
              </a:rPr>
              <a:t>ENGLISH 6</a:t>
            </a:r>
            <a:endParaRPr lang="en-GB" sz="4000" b="1" dirty="0">
              <a:solidFill>
                <a:srgbClr val="FF0000"/>
              </a:solidFill>
              <a:latin typeface=".VnBlackH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74078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74839"/>
            <a:ext cx="627229" cy="6815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12" name="TextBox 11"/>
          <p:cNvSpPr txBox="1"/>
          <p:nvPr/>
        </p:nvSpPr>
        <p:spPr>
          <a:xfrm>
            <a:off x="889291" y="74839"/>
            <a:ext cx="79590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Complete the following sentences with the comparative form of the adjectives in brackets. Number </a:t>
            </a:r>
            <a:r>
              <a:rPr lang="en-US" sz="2400" b="1" dirty="0">
                <a:solidFill>
                  <a:srgbClr val="00A1DA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is an example.</a:t>
            </a:r>
          </a:p>
        </p:txBody>
      </p:sp>
      <p:grpSp>
        <p:nvGrpSpPr>
          <p:cNvPr id="4" name="Group 3"/>
          <p:cNvGrpSpPr/>
          <p:nvPr/>
        </p:nvGrpSpPr>
        <p:grpSpPr>
          <a:xfrm rot="21119433">
            <a:off x="343982" y="1805452"/>
            <a:ext cx="2323511" cy="1757605"/>
            <a:chOff x="-234768" y="2500829"/>
            <a:chExt cx="3429659" cy="2594344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9945" y="3231179"/>
              <a:ext cx="1184946" cy="186399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34768" y="2500829"/>
              <a:ext cx="2114098" cy="259434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grpSp>
        <p:nvGrpSpPr>
          <p:cNvPr id="7" name="Group 6"/>
          <p:cNvGrpSpPr/>
          <p:nvPr/>
        </p:nvGrpSpPr>
        <p:grpSpPr>
          <a:xfrm>
            <a:off x="3346241" y="1565651"/>
            <a:ext cx="2601040" cy="1812039"/>
            <a:chOff x="4086199" y="3893945"/>
            <a:chExt cx="2898495" cy="201926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6199" y="3893945"/>
              <a:ext cx="1346176" cy="201926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5829"/>
            <a:stretch/>
          </p:blipFill>
          <p:spPr>
            <a:xfrm>
              <a:off x="5526232" y="4401713"/>
              <a:ext cx="1458462" cy="151149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grpSp>
        <p:nvGrpSpPr>
          <p:cNvPr id="13" name="Group 12"/>
          <p:cNvGrpSpPr/>
          <p:nvPr/>
        </p:nvGrpSpPr>
        <p:grpSpPr>
          <a:xfrm>
            <a:off x="605880" y="4246427"/>
            <a:ext cx="3430341" cy="1301947"/>
            <a:chOff x="513698" y="4533680"/>
            <a:chExt cx="3853529" cy="1462563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74453" y="4533680"/>
              <a:ext cx="2192774" cy="1462563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3698" y="4665001"/>
              <a:ext cx="1799880" cy="119992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grpSp>
        <p:nvGrpSpPr>
          <p:cNvPr id="32" name="Group 31"/>
          <p:cNvGrpSpPr/>
          <p:nvPr/>
        </p:nvGrpSpPr>
        <p:grpSpPr>
          <a:xfrm>
            <a:off x="6483696" y="1699672"/>
            <a:ext cx="2619064" cy="2222030"/>
            <a:chOff x="6323681" y="2104200"/>
            <a:chExt cx="2619064" cy="2222030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23681" y="2104200"/>
              <a:ext cx="1746043" cy="1160111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96702" y="3162056"/>
              <a:ext cx="1746043" cy="116417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grpSp>
        <p:nvGrpSpPr>
          <p:cNvPr id="35" name="Group 34"/>
          <p:cNvGrpSpPr/>
          <p:nvPr/>
        </p:nvGrpSpPr>
        <p:grpSpPr>
          <a:xfrm>
            <a:off x="4520767" y="4363327"/>
            <a:ext cx="4434640" cy="1672054"/>
            <a:chOff x="4413730" y="4841923"/>
            <a:chExt cx="4434640" cy="1672054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3730" y="4841923"/>
              <a:ext cx="2405913" cy="1412903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8087" y="5109766"/>
              <a:ext cx="2110283" cy="1404211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5" name="Rectangle 14"/>
          <p:cNvSpPr/>
          <p:nvPr/>
        </p:nvSpPr>
        <p:spPr>
          <a:xfrm>
            <a:off x="1434974" y="6274142"/>
            <a:ext cx="54847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https://wordwall.net/play/24190/705/532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40564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06718" y="6676"/>
            <a:ext cx="81201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Use the correct form of the words in brackets to complete the letter.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8324"/>
            <a:ext cx="9144000" cy="472047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13698" y="1133651"/>
            <a:ext cx="17244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Dear Nick,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8975" y="1517292"/>
            <a:ext cx="2181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How are you?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13698" y="1978957"/>
            <a:ext cx="818553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/>
              <a:t>Ha </a:t>
            </a:r>
            <a:r>
              <a:rPr lang="en-US" sz="2400" dirty="0" err="1"/>
              <a:t>Noi</a:t>
            </a:r>
            <a:r>
              <a:rPr lang="en-US" sz="2400" dirty="0"/>
              <a:t> is beautiful but it’s too busy for me. I’m having a great time at </a:t>
            </a:r>
            <a:r>
              <a:rPr lang="en-US" sz="2400" dirty="0" err="1"/>
              <a:t>Cua</a:t>
            </a:r>
            <a:r>
              <a:rPr lang="en-US" sz="2400" dirty="0"/>
              <a:t> Lo Beach now. The weather is (1. hot) _____           than that in Ha </a:t>
            </a:r>
            <a:r>
              <a:rPr lang="en-US" sz="2400" dirty="0" err="1"/>
              <a:t>Noi</a:t>
            </a:r>
            <a:r>
              <a:rPr lang="en-US" sz="2400" dirty="0"/>
              <a:t>. The houses and buildings are (2. small) _______ and (3. old) _______ than those in Ha </a:t>
            </a:r>
            <a:r>
              <a:rPr lang="en-US" sz="2400" dirty="0" err="1"/>
              <a:t>Noi</a:t>
            </a:r>
            <a:r>
              <a:rPr lang="en-US" sz="2400" dirty="0"/>
              <a:t>. </a:t>
            </a:r>
          </a:p>
          <a:p>
            <a:pPr algn="just"/>
            <a:r>
              <a:rPr lang="en-US" sz="2400" dirty="0"/>
              <a:t> The streets are (4. wide) _______ with less traffic. the seafood here is (5. delicious) ______________and (6. cheap) ______ than the seafood in Ha </a:t>
            </a:r>
            <a:r>
              <a:rPr lang="en-US" sz="2400" dirty="0" err="1"/>
              <a:t>Noi</a:t>
            </a:r>
            <a:r>
              <a:rPr lang="en-US" sz="2400" dirty="0"/>
              <a:t>.  </a:t>
            </a:r>
          </a:p>
          <a:p>
            <a:pPr algn="just"/>
            <a:r>
              <a:rPr lang="en-US" sz="2400" dirty="0"/>
              <a:t>See you soon,</a:t>
            </a:r>
          </a:p>
          <a:p>
            <a:pPr algn="just"/>
            <a:r>
              <a:rPr lang="en-US" sz="2400" i="1" dirty="0" err="1"/>
              <a:t>Vy</a:t>
            </a:r>
            <a:endParaRPr lang="en-US" sz="2400" i="1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9" name="Rectangle 63"/>
          <p:cNvSpPr>
            <a:spLocks noChangeArrowheads="1"/>
          </p:cNvSpPr>
          <p:nvPr/>
        </p:nvSpPr>
        <p:spPr bwMode="auto">
          <a:xfrm>
            <a:off x="7710987" y="2349734"/>
            <a:ext cx="108378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400" b="1" dirty="0">
                <a:solidFill>
                  <a:srgbClr val="FF0000"/>
                </a:solidFill>
              </a:rPr>
              <a:t>hotter</a:t>
            </a:r>
            <a:endParaRPr lang="en-US" sz="2400" b="1" u="sng" dirty="0">
              <a:solidFill>
                <a:srgbClr val="FF0000"/>
              </a:solidFill>
            </a:endParaRPr>
          </a:p>
        </p:txBody>
      </p:sp>
      <p:sp>
        <p:nvSpPr>
          <p:cNvPr id="13" name="Rectangle 63"/>
          <p:cNvSpPr>
            <a:spLocks noChangeArrowheads="1"/>
          </p:cNvSpPr>
          <p:nvPr/>
        </p:nvSpPr>
        <p:spPr bwMode="auto">
          <a:xfrm>
            <a:off x="500185" y="3061694"/>
            <a:ext cx="13149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400" b="1" dirty="0">
                <a:solidFill>
                  <a:srgbClr val="FF0000"/>
                </a:solidFill>
              </a:rPr>
              <a:t>smaller</a:t>
            </a:r>
            <a:endParaRPr lang="en-US" sz="2400" b="1" u="sng" dirty="0">
              <a:solidFill>
                <a:srgbClr val="FF0000"/>
              </a:solidFill>
            </a:endParaRPr>
          </a:p>
        </p:txBody>
      </p:sp>
      <p:sp>
        <p:nvSpPr>
          <p:cNvPr id="14" name="Rectangle 63"/>
          <p:cNvSpPr>
            <a:spLocks noChangeArrowheads="1"/>
          </p:cNvSpPr>
          <p:nvPr/>
        </p:nvSpPr>
        <p:spPr bwMode="auto">
          <a:xfrm>
            <a:off x="3223135" y="3061693"/>
            <a:ext cx="108378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400" b="1" dirty="0">
                <a:solidFill>
                  <a:srgbClr val="FF0000"/>
                </a:solidFill>
              </a:rPr>
              <a:t>older</a:t>
            </a:r>
            <a:endParaRPr lang="en-US" sz="2400" b="1" u="sng" dirty="0">
              <a:solidFill>
                <a:srgbClr val="FF0000"/>
              </a:solidFill>
            </a:endParaRPr>
          </a:p>
        </p:txBody>
      </p:sp>
      <p:sp>
        <p:nvSpPr>
          <p:cNvPr id="15" name="Rectangle 63"/>
          <p:cNvSpPr>
            <a:spLocks noChangeArrowheads="1"/>
          </p:cNvSpPr>
          <p:nvPr/>
        </p:nvSpPr>
        <p:spPr bwMode="auto">
          <a:xfrm>
            <a:off x="3823637" y="3416538"/>
            <a:ext cx="108378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400" b="1" dirty="0">
                <a:solidFill>
                  <a:srgbClr val="FF0000"/>
                </a:solidFill>
              </a:rPr>
              <a:t>wider</a:t>
            </a:r>
            <a:endParaRPr lang="en-US" sz="2400" b="1" u="sng" dirty="0">
              <a:solidFill>
                <a:srgbClr val="FF0000"/>
              </a:solidFill>
            </a:endParaRPr>
          </a:p>
        </p:txBody>
      </p:sp>
      <p:sp>
        <p:nvSpPr>
          <p:cNvPr id="16" name="Rectangle 63"/>
          <p:cNvSpPr>
            <a:spLocks noChangeArrowheads="1"/>
          </p:cNvSpPr>
          <p:nvPr/>
        </p:nvSpPr>
        <p:spPr bwMode="auto">
          <a:xfrm>
            <a:off x="3509740" y="3798673"/>
            <a:ext cx="230420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400" b="1" dirty="0">
                <a:solidFill>
                  <a:srgbClr val="FF0000"/>
                </a:solidFill>
              </a:rPr>
              <a:t>more delicious</a:t>
            </a:r>
            <a:endParaRPr lang="en-US" sz="2400" b="1" u="sng" dirty="0">
              <a:solidFill>
                <a:srgbClr val="FF0000"/>
              </a:solidFill>
            </a:endParaRPr>
          </a:p>
        </p:txBody>
      </p:sp>
      <p:sp>
        <p:nvSpPr>
          <p:cNvPr id="17" name="Rectangle 63"/>
          <p:cNvSpPr>
            <a:spLocks noChangeArrowheads="1"/>
          </p:cNvSpPr>
          <p:nvPr/>
        </p:nvSpPr>
        <p:spPr bwMode="auto">
          <a:xfrm>
            <a:off x="7524467" y="3800950"/>
            <a:ext cx="13602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400" b="1" dirty="0">
                <a:solidFill>
                  <a:srgbClr val="FF0000"/>
                </a:solidFill>
              </a:rPr>
              <a:t>cheaper</a:t>
            </a:r>
            <a:endParaRPr lang="en-US" sz="2400" b="1" u="sng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60288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4" grpId="0"/>
      <p:bldP spid="15" grpId="0"/>
      <p:bldP spid="16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8" name="TextBox 7"/>
          <p:cNvSpPr txBox="1"/>
          <p:nvPr/>
        </p:nvSpPr>
        <p:spPr>
          <a:xfrm>
            <a:off x="1023888" y="104779"/>
            <a:ext cx="81201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Use the correct form of the words in brackets to complete the letter.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41" y="935776"/>
            <a:ext cx="8984259" cy="488468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7313" y="1079256"/>
            <a:ext cx="17244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Dear Nick,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23888" y="1540921"/>
            <a:ext cx="2181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How are you?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8974" y="2002586"/>
            <a:ext cx="818553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/>
              <a:t>Ha </a:t>
            </a:r>
            <a:r>
              <a:rPr lang="en-US" sz="2400" dirty="0" err="1"/>
              <a:t>Noi</a:t>
            </a:r>
            <a:r>
              <a:rPr lang="en-US" sz="2400" dirty="0"/>
              <a:t> is beautiful but it’s too busy for me. I’m having a great time at </a:t>
            </a:r>
            <a:r>
              <a:rPr lang="en-US" sz="2400" dirty="0" err="1"/>
              <a:t>Cua</a:t>
            </a:r>
            <a:r>
              <a:rPr lang="en-US" sz="2400" dirty="0"/>
              <a:t> Lo Beach now. The weather is (1. hot) </a:t>
            </a:r>
            <a:r>
              <a:rPr lang="en-US" sz="2400" dirty="0">
                <a:solidFill>
                  <a:srgbClr val="FF0000"/>
                </a:solidFill>
              </a:rPr>
              <a:t>hotter</a:t>
            </a:r>
            <a:r>
              <a:rPr lang="en-US" sz="2400" dirty="0"/>
              <a:t> than that in Ha </a:t>
            </a:r>
            <a:r>
              <a:rPr lang="en-US" sz="2400" dirty="0" err="1"/>
              <a:t>Noi</a:t>
            </a:r>
            <a:r>
              <a:rPr lang="en-US" sz="2400" dirty="0"/>
              <a:t>. The houses and buildings are (2. small) </a:t>
            </a:r>
            <a:r>
              <a:rPr lang="en-US" sz="2400" dirty="0">
                <a:solidFill>
                  <a:srgbClr val="FF0000"/>
                </a:solidFill>
              </a:rPr>
              <a:t>smaller</a:t>
            </a:r>
            <a:r>
              <a:rPr lang="en-US" sz="2400" dirty="0"/>
              <a:t> and (3. old) </a:t>
            </a:r>
            <a:r>
              <a:rPr lang="en-US" sz="2400" dirty="0">
                <a:solidFill>
                  <a:srgbClr val="FF0000"/>
                </a:solidFill>
              </a:rPr>
              <a:t>older</a:t>
            </a:r>
            <a:r>
              <a:rPr lang="en-US" sz="2400" dirty="0"/>
              <a:t> than those in Ha </a:t>
            </a:r>
            <a:r>
              <a:rPr lang="en-US" sz="2400" dirty="0" err="1"/>
              <a:t>Noi</a:t>
            </a:r>
            <a:r>
              <a:rPr lang="en-US" sz="2400" dirty="0"/>
              <a:t>. </a:t>
            </a:r>
          </a:p>
          <a:p>
            <a:pPr algn="just"/>
            <a:r>
              <a:rPr lang="en-US" sz="2400" dirty="0"/>
              <a:t> The streets are (4. wide) </a:t>
            </a:r>
            <a:r>
              <a:rPr lang="en-US" sz="2400" dirty="0">
                <a:solidFill>
                  <a:srgbClr val="FF0000"/>
                </a:solidFill>
              </a:rPr>
              <a:t>wider</a:t>
            </a:r>
            <a:r>
              <a:rPr lang="en-US" sz="2400" dirty="0"/>
              <a:t> with less traffic. the seafood here is (5. delicious) </a:t>
            </a:r>
            <a:r>
              <a:rPr lang="en-US" sz="2400" dirty="0">
                <a:solidFill>
                  <a:srgbClr val="FF0000"/>
                </a:solidFill>
              </a:rPr>
              <a:t>more delicious</a:t>
            </a:r>
            <a:r>
              <a:rPr lang="en-US" sz="2400" dirty="0"/>
              <a:t> and (6. cheap) </a:t>
            </a:r>
            <a:r>
              <a:rPr lang="en-US" sz="2400" dirty="0">
                <a:solidFill>
                  <a:srgbClr val="FF0000"/>
                </a:solidFill>
              </a:rPr>
              <a:t>cheaper</a:t>
            </a:r>
            <a:r>
              <a:rPr lang="en-US" sz="2400" dirty="0"/>
              <a:t> than the seafood in Ha </a:t>
            </a:r>
            <a:r>
              <a:rPr lang="en-US" sz="2400" dirty="0" err="1"/>
              <a:t>Noi</a:t>
            </a:r>
            <a:r>
              <a:rPr lang="en-US" sz="2400" dirty="0"/>
              <a:t>.  </a:t>
            </a:r>
          </a:p>
          <a:p>
            <a:pPr algn="just"/>
            <a:r>
              <a:rPr lang="en-US" sz="2400" dirty="0"/>
              <a:t>See you soon,</a:t>
            </a:r>
          </a:p>
          <a:p>
            <a:pPr algn="just"/>
            <a:r>
              <a:rPr lang="en-US" sz="2400" i="1" dirty="0" err="1"/>
              <a:t>Vy</a:t>
            </a:r>
            <a:endParaRPr lang="en-US" sz="2400" i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720701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04779"/>
            <a:ext cx="587409" cy="621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8" name="TextBox 7"/>
          <p:cNvSpPr txBox="1"/>
          <p:nvPr/>
        </p:nvSpPr>
        <p:spPr>
          <a:xfrm>
            <a:off x="789291" y="0"/>
            <a:ext cx="833659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effectLst>
                  <a:glow rad="889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Look at the pictures of the two </a:t>
            </a:r>
            <a:r>
              <a:rPr lang="en-US" sz="2500" b="1" dirty="0" err="1">
                <a:effectLst>
                  <a:glow rad="889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neighbourhoods</a:t>
            </a:r>
            <a:r>
              <a:rPr lang="en-US" sz="2500" b="1" dirty="0">
                <a:effectLst>
                  <a:glow rad="889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500" b="1" dirty="0" err="1">
                <a:effectLst>
                  <a:glow rad="889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Binh</a:t>
            </a:r>
            <a:r>
              <a:rPr lang="en-US" sz="2500" b="1" dirty="0">
                <a:effectLst>
                  <a:glow rad="889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 Minh and Long Son. Compare two </a:t>
            </a:r>
            <a:r>
              <a:rPr lang="en-US" sz="2500" b="1" dirty="0" err="1">
                <a:effectLst>
                  <a:glow rad="889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neighbourhoods</a:t>
            </a:r>
            <a:r>
              <a:rPr lang="en-US" sz="2500" b="1" dirty="0">
                <a:effectLst>
                  <a:glow rad="889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. You can use the adjectives below.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807403" y="1342522"/>
            <a:ext cx="7219207" cy="1101436"/>
            <a:chOff x="1184564" y="1631373"/>
            <a:chExt cx="7219207" cy="1101436"/>
          </a:xfrm>
          <a:solidFill>
            <a:srgbClr val="92D050"/>
          </a:solidFill>
        </p:grpSpPr>
        <p:sp>
          <p:nvSpPr>
            <p:cNvPr id="10" name="Rounded Rectangle 9"/>
            <p:cNvSpPr/>
            <p:nvPr/>
          </p:nvSpPr>
          <p:spPr>
            <a:xfrm>
              <a:off x="1184564" y="1631373"/>
              <a:ext cx="7219207" cy="110143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808018" y="1724891"/>
              <a:ext cx="1007917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noisy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808017" y="2169238"/>
              <a:ext cx="1321435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crowded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375258" y="1724891"/>
              <a:ext cx="1007917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quiet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375257" y="2169238"/>
              <a:ext cx="132143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peaceful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942497" y="1724891"/>
              <a:ext cx="1253721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modern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942496" y="2169238"/>
              <a:ext cx="1007917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busy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509737" y="1724891"/>
              <a:ext cx="132143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boring</a:t>
              </a: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408111" y="2590344"/>
            <a:ext cx="1860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Example</a:t>
            </a:r>
            <a:r>
              <a:rPr lang="en-US" sz="2800" b="1" dirty="0">
                <a:solidFill>
                  <a:srgbClr val="0070C0"/>
                </a:solidFill>
              </a:rPr>
              <a:t>: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022907" y="2641717"/>
            <a:ext cx="4563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Binh Minh is noisier than Long Son.</a:t>
            </a:r>
            <a:endParaRPr lang="en-US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318" y="3120200"/>
            <a:ext cx="3676912" cy="281840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0001" y="3103382"/>
            <a:ext cx="3612952" cy="2784397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338409" y="6105911"/>
            <a:ext cx="1573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/>
              <a:t>Binh Minh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874105" y="6085538"/>
            <a:ext cx="1573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/>
              <a:t>Long Son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68355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116" y="77990"/>
            <a:ext cx="587409" cy="559007"/>
          </a:xfrm>
          <a:prstGeom prst="rect">
            <a:avLst/>
          </a:prstGeom>
          <a:solidFill>
            <a:srgbClr val="00B0F0"/>
          </a:solidFill>
        </p:spPr>
      </p:pic>
      <p:sp>
        <p:nvSpPr>
          <p:cNvPr id="8" name="TextBox 7"/>
          <p:cNvSpPr txBox="1"/>
          <p:nvPr/>
        </p:nvSpPr>
        <p:spPr>
          <a:xfrm>
            <a:off x="841525" y="-27226"/>
            <a:ext cx="81479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Work in pairs. Ask and answer questions about </a:t>
            </a:r>
            <a:r>
              <a:rPr lang="en-US" sz="2200" b="1" dirty="0" err="1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Binh</a:t>
            </a:r>
            <a:r>
              <a:rPr lang="en-US" sz="2200" b="1" dirty="0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Minh and Long Son </a:t>
            </a:r>
            <a:r>
              <a:rPr lang="en-US" sz="2200" b="1" dirty="0" err="1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neighbourhoods</a:t>
            </a:r>
            <a:r>
              <a:rPr lang="en-US" sz="2200" b="1" dirty="0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using the pictures in 3.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61886" y="4124242"/>
            <a:ext cx="18605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Example: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032286" y="4063366"/>
            <a:ext cx="6671612" cy="2130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600" b="1" i="1" dirty="0">
                <a:solidFill>
                  <a:srgbClr val="002060"/>
                </a:solidFill>
              </a:rPr>
              <a:t>A: </a:t>
            </a:r>
            <a:r>
              <a:rPr lang="en-US" sz="2600" dirty="0">
                <a:solidFill>
                  <a:srgbClr val="002060"/>
                </a:solidFill>
              </a:rPr>
              <a:t>Is </a:t>
            </a:r>
            <a:r>
              <a:rPr lang="en-US" sz="2600" dirty="0" err="1">
                <a:solidFill>
                  <a:srgbClr val="002060"/>
                </a:solidFill>
              </a:rPr>
              <a:t>Binh</a:t>
            </a:r>
            <a:r>
              <a:rPr lang="en-US" sz="2600" dirty="0">
                <a:solidFill>
                  <a:srgbClr val="002060"/>
                </a:solidFill>
              </a:rPr>
              <a:t> Minh noisier than Long Son?</a:t>
            </a:r>
          </a:p>
          <a:p>
            <a:pPr>
              <a:lnSpc>
                <a:spcPct val="130000"/>
              </a:lnSpc>
            </a:pPr>
            <a:r>
              <a:rPr lang="en-US" sz="2600" b="1" i="1" dirty="0">
                <a:solidFill>
                  <a:srgbClr val="002060"/>
                </a:solidFill>
              </a:rPr>
              <a:t>B: </a:t>
            </a:r>
            <a:r>
              <a:rPr lang="en-US" sz="2600" dirty="0">
                <a:solidFill>
                  <a:srgbClr val="002060"/>
                </a:solidFill>
              </a:rPr>
              <a:t>Yes, it is.</a:t>
            </a:r>
          </a:p>
          <a:p>
            <a:pPr>
              <a:lnSpc>
                <a:spcPct val="130000"/>
              </a:lnSpc>
            </a:pPr>
            <a:r>
              <a:rPr lang="en-US" sz="2600" b="1" i="1" dirty="0">
                <a:solidFill>
                  <a:srgbClr val="002060"/>
                </a:solidFill>
              </a:rPr>
              <a:t>A: </a:t>
            </a:r>
            <a:r>
              <a:rPr lang="en-US" sz="2600" dirty="0">
                <a:solidFill>
                  <a:srgbClr val="002060"/>
                </a:solidFill>
              </a:rPr>
              <a:t>Is Long Son more modern than </a:t>
            </a:r>
            <a:r>
              <a:rPr lang="en-US" sz="2600" dirty="0" err="1">
                <a:solidFill>
                  <a:srgbClr val="002060"/>
                </a:solidFill>
              </a:rPr>
              <a:t>Binh</a:t>
            </a:r>
            <a:r>
              <a:rPr lang="en-US" sz="2600" dirty="0">
                <a:solidFill>
                  <a:srgbClr val="002060"/>
                </a:solidFill>
              </a:rPr>
              <a:t> Minh?</a:t>
            </a:r>
          </a:p>
          <a:p>
            <a:pPr>
              <a:lnSpc>
                <a:spcPct val="130000"/>
              </a:lnSpc>
            </a:pPr>
            <a:r>
              <a:rPr lang="en-US" sz="2600" b="1" i="1" dirty="0">
                <a:solidFill>
                  <a:srgbClr val="002060"/>
                </a:solidFill>
              </a:rPr>
              <a:t>B: </a:t>
            </a:r>
            <a:r>
              <a:rPr lang="en-US" sz="2600" dirty="0">
                <a:solidFill>
                  <a:srgbClr val="002060"/>
                </a:solidFill>
              </a:rPr>
              <a:t>No, it isn’t.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06" y="690897"/>
            <a:ext cx="2565963" cy="220054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273" y="687723"/>
            <a:ext cx="2838314" cy="231478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934265" y="735580"/>
            <a:ext cx="3848672" cy="32131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600" dirty="0">
                <a:solidFill>
                  <a:srgbClr val="002060"/>
                </a:solidFill>
              </a:rPr>
              <a:t>noisy           noisier</a:t>
            </a:r>
          </a:p>
          <a:p>
            <a:pPr>
              <a:lnSpc>
                <a:spcPct val="130000"/>
              </a:lnSpc>
            </a:pPr>
            <a:r>
              <a:rPr lang="en-US" sz="2600" dirty="0">
                <a:solidFill>
                  <a:srgbClr val="002060"/>
                </a:solidFill>
              </a:rPr>
              <a:t>crowed       more crowed</a:t>
            </a:r>
          </a:p>
          <a:p>
            <a:pPr>
              <a:lnSpc>
                <a:spcPct val="130000"/>
              </a:lnSpc>
            </a:pPr>
            <a:r>
              <a:rPr lang="en-US" sz="2600" dirty="0">
                <a:solidFill>
                  <a:srgbClr val="002060"/>
                </a:solidFill>
              </a:rPr>
              <a:t>quiet</a:t>
            </a:r>
            <a:r>
              <a:rPr lang="en-US" sz="2600" i="1" dirty="0">
                <a:solidFill>
                  <a:srgbClr val="002060"/>
                </a:solidFill>
              </a:rPr>
              <a:t>  </a:t>
            </a:r>
            <a:r>
              <a:rPr lang="en-US" sz="2600" b="1" i="1" dirty="0">
                <a:solidFill>
                  <a:srgbClr val="002060"/>
                </a:solidFill>
              </a:rPr>
              <a:t>        </a:t>
            </a:r>
            <a:r>
              <a:rPr lang="en-US" sz="2600" dirty="0">
                <a:solidFill>
                  <a:srgbClr val="002060"/>
                </a:solidFill>
              </a:rPr>
              <a:t>quieter</a:t>
            </a:r>
          </a:p>
          <a:p>
            <a:pPr>
              <a:lnSpc>
                <a:spcPct val="130000"/>
              </a:lnSpc>
            </a:pPr>
            <a:r>
              <a:rPr lang="en-US" sz="2600" dirty="0">
                <a:solidFill>
                  <a:srgbClr val="002060"/>
                </a:solidFill>
              </a:rPr>
              <a:t>peaceful     more peaceful</a:t>
            </a:r>
          </a:p>
          <a:p>
            <a:pPr>
              <a:lnSpc>
                <a:spcPct val="130000"/>
              </a:lnSpc>
            </a:pPr>
            <a:r>
              <a:rPr lang="en-US" sz="2600" dirty="0">
                <a:solidFill>
                  <a:srgbClr val="002060"/>
                </a:solidFill>
              </a:rPr>
              <a:t>modern       more modern</a:t>
            </a:r>
          </a:p>
          <a:p>
            <a:pPr>
              <a:lnSpc>
                <a:spcPct val="130000"/>
              </a:lnSpc>
            </a:pPr>
            <a:r>
              <a:rPr lang="en-US" sz="2600" dirty="0">
                <a:solidFill>
                  <a:srgbClr val="002060"/>
                </a:solidFill>
              </a:rPr>
              <a:t>busy         busier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3903254" y="1037230"/>
            <a:ext cx="38213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4128437" y="1644556"/>
            <a:ext cx="38213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3973761" y="2138150"/>
            <a:ext cx="38213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4169385" y="2699982"/>
            <a:ext cx="38213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4169385" y="3138985"/>
            <a:ext cx="38213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3712185" y="3700819"/>
            <a:ext cx="38213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1181354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ounded Rectangle 50"/>
          <p:cNvSpPr/>
          <p:nvPr/>
        </p:nvSpPr>
        <p:spPr>
          <a:xfrm>
            <a:off x="89152" y="1"/>
            <a:ext cx="3268197" cy="1050877"/>
          </a:xfrm>
          <a:prstGeom prst="roundRect">
            <a:avLst/>
          </a:prstGeom>
          <a:solidFill>
            <a:srgbClr val="0FB7BD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rgbClr val="FF0000"/>
                </a:solidFill>
                <a:latin typeface=".VnBlackH" pitchFamily="34" charset="0"/>
              </a:rPr>
              <a:t>Wrap up:</a:t>
            </a:r>
            <a:endParaRPr lang="en-US" sz="4400" b="1" dirty="0">
              <a:ln w="38100">
                <a:solidFill>
                  <a:srgbClr val="FF0000"/>
                </a:solidFill>
              </a:ln>
              <a:solidFill>
                <a:srgbClr val="FF0000"/>
              </a:solidFill>
              <a:latin typeface="Arial Black" pitchFamily="34" charset="0"/>
              <a:cs typeface="Arial" charset="0"/>
            </a:endParaRPr>
          </a:p>
        </p:txBody>
      </p:sp>
      <p:sp>
        <p:nvSpPr>
          <p:cNvPr id="52" name="Rounded Rectangle 51"/>
          <p:cNvSpPr/>
          <p:nvPr/>
        </p:nvSpPr>
        <p:spPr>
          <a:xfrm>
            <a:off x="586854" y="1596456"/>
            <a:ext cx="7956645" cy="120133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have you learnt in this lesson?</a:t>
            </a:r>
            <a:endParaRPr lang="en-GB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2052" y="3813724"/>
            <a:ext cx="74814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 </a:t>
            </a:r>
            <a:r>
              <a:rPr lang="en-US" sz="3200" dirty="0">
                <a:solidFill>
                  <a:srgbClr val="FF0000"/>
                </a:solidFill>
              </a:rPr>
              <a:t>-Use comparative adjectives to compare two people or things.</a:t>
            </a:r>
          </a:p>
          <a:p>
            <a:endParaRPr lang="en-US" sz="3200" b="1" dirty="0">
              <a:solidFill>
                <a:srgbClr val="00206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953283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0" y="63500"/>
            <a:ext cx="8966200" cy="6731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490" y="342019"/>
            <a:ext cx="3518220" cy="205283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971" y="2673376"/>
            <a:ext cx="818605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latin typeface="Georgia" panose="02040502050405020303" pitchFamily="18" charset="0"/>
              </a:rPr>
              <a:t>-Revise comparative structures to compare 2 people or things.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latin typeface="Georgia" panose="02040502050405020303" pitchFamily="18" charset="0"/>
              </a:rPr>
              <a:t>-Write the 5 sentences to compare two people or things, using the adjectives you have learnt.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latin typeface="Georgia" panose="02040502050405020303" pitchFamily="18" charset="0"/>
              </a:rPr>
              <a:t>           (submit homework to </a:t>
            </a:r>
            <a:r>
              <a:rPr lang="en-US" sz="2000" dirty="0" err="1">
                <a:latin typeface="Georgia" panose="02040502050405020303" pitchFamily="18" charset="0"/>
              </a:rPr>
              <a:t>Azota</a:t>
            </a:r>
            <a:r>
              <a:rPr lang="en-US" sz="2000" dirty="0">
                <a:latin typeface="Georgia" panose="02040502050405020303" pitchFamily="18" charset="0"/>
              </a:rPr>
              <a:t>.)</a:t>
            </a:r>
            <a:endParaRPr lang="en-US" dirty="0">
              <a:latin typeface="Bodoni MT Black" panose="02070A03080606020203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latin typeface="Georgia" panose="02040502050405020303" pitchFamily="18" charset="0"/>
              </a:rPr>
              <a:t>- Prepare the next lesson: Communication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607072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nha giao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24291" name="WordArt 3"/>
          <p:cNvSpPr>
            <a:spLocks noChangeArrowheads="1" noChangeShapeType="1" noTextEdit="1"/>
          </p:cNvSpPr>
          <p:nvPr/>
        </p:nvSpPr>
        <p:spPr bwMode="auto">
          <a:xfrm>
            <a:off x="609600" y="1752600"/>
            <a:ext cx="8001000" cy="3124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600" b="1" kern="10">
                <a:ln w="9525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0000">
                    <a:alpha val="98822"/>
                  </a:srgbClr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Thank you very much.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930203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5242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5242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52429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242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429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43002" y="1085850"/>
            <a:ext cx="5786085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ts val="1800"/>
              </a:spcBef>
              <a:spcAft>
                <a:spcPts val="3150"/>
              </a:spcAft>
            </a:pPr>
            <a:r>
              <a:rPr lang="en-US" sz="2100" b="1" spc="-53">
                <a:solidFill>
                  <a:srgbClr val="ACCBF9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  </a:t>
            </a:r>
            <a:endParaRPr lang="en-US" sz="2100" b="1">
              <a:solidFill>
                <a:srgbClr val="ACCBF9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9" name="Rectangle: Rounded Corners 82">
            <a:extLst>
              <a:ext uri="{FF2B5EF4-FFF2-40B4-BE49-F238E27FC236}">
                <a16:creationId xmlns:a16="http://schemas.microsoft.com/office/drawing/2014/main" id="{7BBFE8DE-A37D-4FDD-9B30-0CB817142238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GB" sz="2100" ker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 TIMER</a:t>
            </a:r>
            <a:endParaRPr lang="en-GB" sz="2100" kern="0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Rectangle: Rounded Corners 83">
            <a:extLst>
              <a:ext uri="{FF2B5EF4-FFF2-40B4-BE49-F238E27FC236}">
                <a16:creationId xmlns:a16="http://schemas.microsoft.com/office/drawing/2014/main" id="{9AAE048C-4514-4725-85F6-BB595F19EC42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: 00</a:t>
            </a:r>
          </a:p>
        </p:txBody>
      </p:sp>
      <p:sp>
        <p:nvSpPr>
          <p:cNvPr id="141" name="Rectangle: Rounded Corners 84">
            <a:extLst>
              <a:ext uri="{FF2B5EF4-FFF2-40B4-BE49-F238E27FC236}">
                <a16:creationId xmlns:a16="http://schemas.microsoft.com/office/drawing/2014/main" id="{5A77D1BF-7B55-4A38-90F3-CF68A53C1F10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59</a:t>
            </a:r>
          </a:p>
        </p:txBody>
      </p:sp>
      <p:sp>
        <p:nvSpPr>
          <p:cNvPr id="142" name="Rectangle: Rounded Corners 85">
            <a:extLst>
              <a:ext uri="{FF2B5EF4-FFF2-40B4-BE49-F238E27FC236}">
                <a16:creationId xmlns:a16="http://schemas.microsoft.com/office/drawing/2014/main" id="{AF846D83-4BD2-4366-AF8B-AD5371D3783C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58</a:t>
            </a:r>
          </a:p>
        </p:txBody>
      </p:sp>
      <p:sp>
        <p:nvSpPr>
          <p:cNvPr id="143" name="Rectangle: Rounded Corners 86">
            <a:extLst>
              <a:ext uri="{FF2B5EF4-FFF2-40B4-BE49-F238E27FC236}">
                <a16:creationId xmlns:a16="http://schemas.microsoft.com/office/drawing/2014/main" id="{CD944014-7DE6-4E43-859F-0FBD88FE3BA6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57</a:t>
            </a:r>
          </a:p>
        </p:txBody>
      </p:sp>
      <p:sp>
        <p:nvSpPr>
          <p:cNvPr id="144" name="Rectangle: Rounded Corners 87">
            <a:extLst>
              <a:ext uri="{FF2B5EF4-FFF2-40B4-BE49-F238E27FC236}">
                <a16:creationId xmlns:a16="http://schemas.microsoft.com/office/drawing/2014/main" id="{BC4742C2-D5DE-4AC4-8FB9-E20298EB894B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56</a:t>
            </a:r>
          </a:p>
        </p:txBody>
      </p:sp>
      <p:sp>
        <p:nvSpPr>
          <p:cNvPr id="145" name="Rectangle: Rounded Corners 88">
            <a:extLst>
              <a:ext uri="{FF2B5EF4-FFF2-40B4-BE49-F238E27FC236}">
                <a16:creationId xmlns:a16="http://schemas.microsoft.com/office/drawing/2014/main" id="{1CBA9D5E-BED4-41A5-90DA-78F926A29CA2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55</a:t>
            </a:r>
          </a:p>
        </p:txBody>
      </p:sp>
      <p:sp>
        <p:nvSpPr>
          <p:cNvPr id="146" name="Rectangle: Rounded Corners 89">
            <a:extLst>
              <a:ext uri="{FF2B5EF4-FFF2-40B4-BE49-F238E27FC236}">
                <a16:creationId xmlns:a16="http://schemas.microsoft.com/office/drawing/2014/main" id="{83AB01B7-456B-4256-9A0C-3CF103D81A6D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54</a:t>
            </a:r>
          </a:p>
        </p:txBody>
      </p:sp>
      <p:sp>
        <p:nvSpPr>
          <p:cNvPr id="147" name="Rectangle: Rounded Corners 90">
            <a:extLst>
              <a:ext uri="{FF2B5EF4-FFF2-40B4-BE49-F238E27FC236}">
                <a16:creationId xmlns:a16="http://schemas.microsoft.com/office/drawing/2014/main" id="{8777D524-129A-4CD1-B95F-4003D680C7D8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53</a:t>
            </a:r>
          </a:p>
        </p:txBody>
      </p:sp>
      <p:sp>
        <p:nvSpPr>
          <p:cNvPr id="148" name="Rectangle: Rounded Corners 91">
            <a:extLst>
              <a:ext uri="{FF2B5EF4-FFF2-40B4-BE49-F238E27FC236}">
                <a16:creationId xmlns:a16="http://schemas.microsoft.com/office/drawing/2014/main" id="{65C05DBB-5F17-4427-9729-263B676A82D7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52</a:t>
            </a:r>
          </a:p>
        </p:txBody>
      </p:sp>
      <p:sp>
        <p:nvSpPr>
          <p:cNvPr id="149" name="Rectangle: Rounded Corners 92">
            <a:extLst>
              <a:ext uri="{FF2B5EF4-FFF2-40B4-BE49-F238E27FC236}">
                <a16:creationId xmlns:a16="http://schemas.microsoft.com/office/drawing/2014/main" id="{DE1B120E-450B-478B-9098-88AC993A7C07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51</a:t>
            </a:r>
          </a:p>
        </p:txBody>
      </p:sp>
      <p:sp>
        <p:nvSpPr>
          <p:cNvPr id="150" name="Rectangle: Rounded Corners 93">
            <a:extLst>
              <a:ext uri="{FF2B5EF4-FFF2-40B4-BE49-F238E27FC236}">
                <a16:creationId xmlns:a16="http://schemas.microsoft.com/office/drawing/2014/main" id="{15D21A33-2AE7-43B1-9887-87660DC354F4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50</a:t>
            </a:r>
          </a:p>
        </p:txBody>
      </p:sp>
      <p:sp>
        <p:nvSpPr>
          <p:cNvPr id="151" name="Rectangle: Rounded Corners 94">
            <a:extLst>
              <a:ext uri="{FF2B5EF4-FFF2-40B4-BE49-F238E27FC236}">
                <a16:creationId xmlns:a16="http://schemas.microsoft.com/office/drawing/2014/main" id="{FD9AA513-5D98-4F64-98FE-44126D550652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49</a:t>
            </a:r>
          </a:p>
        </p:txBody>
      </p:sp>
      <p:sp>
        <p:nvSpPr>
          <p:cNvPr id="152" name="Rectangle: Rounded Corners 95">
            <a:extLst>
              <a:ext uri="{FF2B5EF4-FFF2-40B4-BE49-F238E27FC236}">
                <a16:creationId xmlns:a16="http://schemas.microsoft.com/office/drawing/2014/main" id="{1AD1C027-0974-47C0-9BF9-347A4FF38F1A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48</a:t>
            </a:r>
          </a:p>
        </p:txBody>
      </p:sp>
      <p:sp>
        <p:nvSpPr>
          <p:cNvPr id="153" name="Rectangle: Rounded Corners 96">
            <a:extLst>
              <a:ext uri="{FF2B5EF4-FFF2-40B4-BE49-F238E27FC236}">
                <a16:creationId xmlns:a16="http://schemas.microsoft.com/office/drawing/2014/main" id="{0C115EE6-EA96-455A-A182-92D626AE11CC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47</a:t>
            </a:r>
          </a:p>
        </p:txBody>
      </p:sp>
      <p:sp>
        <p:nvSpPr>
          <p:cNvPr id="154" name="Rectangle: Rounded Corners 97">
            <a:extLst>
              <a:ext uri="{FF2B5EF4-FFF2-40B4-BE49-F238E27FC236}">
                <a16:creationId xmlns:a16="http://schemas.microsoft.com/office/drawing/2014/main" id="{F9B7B8D2-7403-4E56-BC0C-9BB01D03522C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46</a:t>
            </a:r>
          </a:p>
        </p:txBody>
      </p:sp>
      <p:sp>
        <p:nvSpPr>
          <p:cNvPr id="155" name="Rectangle: Rounded Corners 98">
            <a:extLst>
              <a:ext uri="{FF2B5EF4-FFF2-40B4-BE49-F238E27FC236}">
                <a16:creationId xmlns:a16="http://schemas.microsoft.com/office/drawing/2014/main" id="{D6F83139-7129-4BE7-8C51-B92A68656EBF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45</a:t>
            </a:r>
          </a:p>
        </p:txBody>
      </p:sp>
      <p:sp>
        <p:nvSpPr>
          <p:cNvPr id="156" name="Rectangle: Rounded Corners 99">
            <a:extLst>
              <a:ext uri="{FF2B5EF4-FFF2-40B4-BE49-F238E27FC236}">
                <a16:creationId xmlns:a16="http://schemas.microsoft.com/office/drawing/2014/main" id="{C3119FD5-E725-4625-BEA0-3808FB44D7AC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44</a:t>
            </a:r>
          </a:p>
        </p:txBody>
      </p:sp>
      <p:sp>
        <p:nvSpPr>
          <p:cNvPr id="157" name="Rectangle: Rounded Corners 100">
            <a:extLst>
              <a:ext uri="{FF2B5EF4-FFF2-40B4-BE49-F238E27FC236}">
                <a16:creationId xmlns:a16="http://schemas.microsoft.com/office/drawing/2014/main" id="{5688E656-013D-45D4-9069-27E0B7E92B85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43</a:t>
            </a:r>
          </a:p>
        </p:txBody>
      </p:sp>
      <p:sp>
        <p:nvSpPr>
          <p:cNvPr id="158" name="Rectangle: Rounded Corners 101">
            <a:extLst>
              <a:ext uri="{FF2B5EF4-FFF2-40B4-BE49-F238E27FC236}">
                <a16:creationId xmlns:a16="http://schemas.microsoft.com/office/drawing/2014/main" id="{A7C4F8D5-6A21-42AF-B205-EB6ADA344192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42</a:t>
            </a:r>
          </a:p>
        </p:txBody>
      </p:sp>
      <p:sp>
        <p:nvSpPr>
          <p:cNvPr id="159" name="Rectangle: Rounded Corners 102">
            <a:extLst>
              <a:ext uri="{FF2B5EF4-FFF2-40B4-BE49-F238E27FC236}">
                <a16:creationId xmlns:a16="http://schemas.microsoft.com/office/drawing/2014/main" id="{FE3686A9-1B20-4765-AE7D-D97B9E0EC74C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41</a:t>
            </a:r>
          </a:p>
        </p:txBody>
      </p:sp>
      <p:sp>
        <p:nvSpPr>
          <p:cNvPr id="160" name="Rectangle: Rounded Corners 103">
            <a:extLst>
              <a:ext uri="{FF2B5EF4-FFF2-40B4-BE49-F238E27FC236}">
                <a16:creationId xmlns:a16="http://schemas.microsoft.com/office/drawing/2014/main" id="{188F48BD-5A3D-4FF8-A2B8-A390F1EAA836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40</a:t>
            </a:r>
          </a:p>
        </p:txBody>
      </p:sp>
      <p:sp>
        <p:nvSpPr>
          <p:cNvPr id="161" name="Rectangle: Rounded Corners 104">
            <a:extLst>
              <a:ext uri="{FF2B5EF4-FFF2-40B4-BE49-F238E27FC236}">
                <a16:creationId xmlns:a16="http://schemas.microsoft.com/office/drawing/2014/main" id="{7607412B-737C-4E66-A99B-6BB70DBB4E52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39</a:t>
            </a:r>
          </a:p>
        </p:txBody>
      </p:sp>
      <p:sp>
        <p:nvSpPr>
          <p:cNvPr id="162" name="Rectangle: Rounded Corners 105">
            <a:extLst>
              <a:ext uri="{FF2B5EF4-FFF2-40B4-BE49-F238E27FC236}">
                <a16:creationId xmlns:a16="http://schemas.microsoft.com/office/drawing/2014/main" id="{FBCAEB90-1E20-4D59-A36A-2A8A62CF363C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38</a:t>
            </a:r>
          </a:p>
        </p:txBody>
      </p:sp>
      <p:sp>
        <p:nvSpPr>
          <p:cNvPr id="163" name="Rectangle: Rounded Corners 106">
            <a:extLst>
              <a:ext uri="{FF2B5EF4-FFF2-40B4-BE49-F238E27FC236}">
                <a16:creationId xmlns:a16="http://schemas.microsoft.com/office/drawing/2014/main" id="{92FD5F57-94F4-491A-8277-B3EBFB883B7E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37</a:t>
            </a:r>
          </a:p>
        </p:txBody>
      </p:sp>
      <p:sp>
        <p:nvSpPr>
          <p:cNvPr id="164" name="Rectangle: Rounded Corners 107">
            <a:extLst>
              <a:ext uri="{FF2B5EF4-FFF2-40B4-BE49-F238E27FC236}">
                <a16:creationId xmlns:a16="http://schemas.microsoft.com/office/drawing/2014/main" id="{0620A33D-65B4-4B64-ABA6-59906AD500E1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36</a:t>
            </a:r>
          </a:p>
        </p:txBody>
      </p:sp>
      <p:sp>
        <p:nvSpPr>
          <p:cNvPr id="165" name="Rectangle: Rounded Corners 108">
            <a:extLst>
              <a:ext uri="{FF2B5EF4-FFF2-40B4-BE49-F238E27FC236}">
                <a16:creationId xmlns:a16="http://schemas.microsoft.com/office/drawing/2014/main" id="{FEB88615-BF69-4497-AB47-A5155F2F1C39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35</a:t>
            </a:r>
          </a:p>
        </p:txBody>
      </p:sp>
      <p:sp>
        <p:nvSpPr>
          <p:cNvPr id="166" name="Rectangle: Rounded Corners 109">
            <a:extLst>
              <a:ext uri="{FF2B5EF4-FFF2-40B4-BE49-F238E27FC236}">
                <a16:creationId xmlns:a16="http://schemas.microsoft.com/office/drawing/2014/main" id="{567D04BB-0D02-424B-8F1D-CC9BC6D7D078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34</a:t>
            </a:r>
          </a:p>
        </p:txBody>
      </p:sp>
      <p:sp>
        <p:nvSpPr>
          <p:cNvPr id="167" name="Rectangle: Rounded Corners 110">
            <a:extLst>
              <a:ext uri="{FF2B5EF4-FFF2-40B4-BE49-F238E27FC236}">
                <a16:creationId xmlns:a16="http://schemas.microsoft.com/office/drawing/2014/main" id="{E0973456-C1CF-4460-9F7D-0EB1136B5F42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43</a:t>
            </a:r>
          </a:p>
        </p:txBody>
      </p:sp>
      <p:sp>
        <p:nvSpPr>
          <p:cNvPr id="168" name="Rectangle: Rounded Corners 111">
            <a:extLst>
              <a:ext uri="{FF2B5EF4-FFF2-40B4-BE49-F238E27FC236}">
                <a16:creationId xmlns:a16="http://schemas.microsoft.com/office/drawing/2014/main" id="{D3415DF1-E4E0-4C3D-84EF-3B137D340A29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32</a:t>
            </a:r>
          </a:p>
        </p:txBody>
      </p:sp>
      <p:sp>
        <p:nvSpPr>
          <p:cNvPr id="169" name="Rectangle: Rounded Corners 112">
            <a:extLst>
              <a:ext uri="{FF2B5EF4-FFF2-40B4-BE49-F238E27FC236}">
                <a16:creationId xmlns:a16="http://schemas.microsoft.com/office/drawing/2014/main" id="{7F969D57-1471-4F84-9EA4-03554AB9C4FC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31</a:t>
            </a:r>
          </a:p>
        </p:txBody>
      </p:sp>
      <p:sp>
        <p:nvSpPr>
          <p:cNvPr id="170" name="Rectangle: Rounded Corners 113">
            <a:extLst>
              <a:ext uri="{FF2B5EF4-FFF2-40B4-BE49-F238E27FC236}">
                <a16:creationId xmlns:a16="http://schemas.microsoft.com/office/drawing/2014/main" id="{E10F3ED2-16B5-4D6A-8FD3-6E2CF33E48F1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30</a:t>
            </a:r>
          </a:p>
        </p:txBody>
      </p:sp>
      <p:sp>
        <p:nvSpPr>
          <p:cNvPr id="171" name="Rectangle: Rounded Corners 114">
            <a:extLst>
              <a:ext uri="{FF2B5EF4-FFF2-40B4-BE49-F238E27FC236}">
                <a16:creationId xmlns:a16="http://schemas.microsoft.com/office/drawing/2014/main" id="{6159DB5F-408B-4C39-93E0-A9B0701676CF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29</a:t>
            </a:r>
          </a:p>
        </p:txBody>
      </p:sp>
      <p:sp>
        <p:nvSpPr>
          <p:cNvPr id="172" name="Rectangle: Rounded Corners 115">
            <a:extLst>
              <a:ext uri="{FF2B5EF4-FFF2-40B4-BE49-F238E27FC236}">
                <a16:creationId xmlns:a16="http://schemas.microsoft.com/office/drawing/2014/main" id="{23AB49D6-70B1-4AA4-B818-7E876637E18B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28</a:t>
            </a:r>
          </a:p>
        </p:txBody>
      </p:sp>
      <p:sp>
        <p:nvSpPr>
          <p:cNvPr id="173" name="Rectangle: Rounded Corners 116">
            <a:extLst>
              <a:ext uri="{FF2B5EF4-FFF2-40B4-BE49-F238E27FC236}">
                <a16:creationId xmlns:a16="http://schemas.microsoft.com/office/drawing/2014/main" id="{3E85114E-6002-438F-A444-F233B3940871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27</a:t>
            </a:r>
          </a:p>
        </p:txBody>
      </p:sp>
      <p:sp>
        <p:nvSpPr>
          <p:cNvPr id="174" name="Rectangle: Rounded Corners 117">
            <a:extLst>
              <a:ext uri="{FF2B5EF4-FFF2-40B4-BE49-F238E27FC236}">
                <a16:creationId xmlns:a16="http://schemas.microsoft.com/office/drawing/2014/main" id="{64DFDDE6-CA14-4C68-B375-C730B57B4C44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26</a:t>
            </a:r>
          </a:p>
        </p:txBody>
      </p:sp>
      <p:sp>
        <p:nvSpPr>
          <p:cNvPr id="175" name="Rectangle: Rounded Corners 118">
            <a:extLst>
              <a:ext uri="{FF2B5EF4-FFF2-40B4-BE49-F238E27FC236}">
                <a16:creationId xmlns:a16="http://schemas.microsoft.com/office/drawing/2014/main" id="{0B3AF65F-2DEC-47FE-A59A-D106C9D4E450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25</a:t>
            </a:r>
          </a:p>
        </p:txBody>
      </p:sp>
      <p:sp>
        <p:nvSpPr>
          <p:cNvPr id="176" name="Rectangle: Rounded Corners 119">
            <a:extLst>
              <a:ext uri="{FF2B5EF4-FFF2-40B4-BE49-F238E27FC236}">
                <a16:creationId xmlns:a16="http://schemas.microsoft.com/office/drawing/2014/main" id="{4566512C-630D-40BB-9536-12CA689A2CDC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24</a:t>
            </a:r>
          </a:p>
        </p:txBody>
      </p:sp>
      <p:sp>
        <p:nvSpPr>
          <p:cNvPr id="177" name="Rectangle: Rounded Corners 120">
            <a:extLst>
              <a:ext uri="{FF2B5EF4-FFF2-40B4-BE49-F238E27FC236}">
                <a16:creationId xmlns:a16="http://schemas.microsoft.com/office/drawing/2014/main" id="{09FE6A45-34BB-437A-8EDE-0F8977324127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23</a:t>
            </a:r>
          </a:p>
        </p:txBody>
      </p:sp>
      <p:sp>
        <p:nvSpPr>
          <p:cNvPr id="178" name="Rectangle: Rounded Corners 121">
            <a:extLst>
              <a:ext uri="{FF2B5EF4-FFF2-40B4-BE49-F238E27FC236}">
                <a16:creationId xmlns:a16="http://schemas.microsoft.com/office/drawing/2014/main" id="{EB63BAE7-ABE2-455A-A76A-8723E755CB46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22</a:t>
            </a:r>
          </a:p>
        </p:txBody>
      </p:sp>
      <p:sp>
        <p:nvSpPr>
          <p:cNvPr id="179" name="Rectangle: Rounded Corners 122">
            <a:extLst>
              <a:ext uri="{FF2B5EF4-FFF2-40B4-BE49-F238E27FC236}">
                <a16:creationId xmlns:a16="http://schemas.microsoft.com/office/drawing/2014/main" id="{CFEC1F39-E798-4C5F-9CDE-A7ACC788E4F0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21</a:t>
            </a:r>
          </a:p>
        </p:txBody>
      </p:sp>
      <p:sp>
        <p:nvSpPr>
          <p:cNvPr id="180" name="Rectangle: Rounded Corners 123">
            <a:extLst>
              <a:ext uri="{FF2B5EF4-FFF2-40B4-BE49-F238E27FC236}">
                <a16:creationId xmlns:a16="http://schemas.microsoft.com/office/drawing/2014/main" id="{90A0FDF6-53EF-4980-937E-BAD78A4B1A8B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20</a:t>
            </a:r>
          </a:p>
        </p:txBody>
      </p:sp>
      <p:sp>
        <p:nvSpPr>
          <p:cNvPr id="181" name="Rectangle: Rounded Corners 187">
            <a:extLst>
              <a:ext uri="{FF2B5EF4-FFF2-40B4-BE49-F238E27FC236}">
                <a16:creationId xmlns:a16="http://schemas.microsoft.com/office/drawing/2014/main" id="{B56D9460-634A-4879-A9D4-1C98E042623A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19</a:t>
            </a:r>
          </a:p>
        </p:txBody>
      </p:sp>
      <p:sp>
        <p:nvSpPr>
          <p:cNvPr id="182" name="Rectangle: Rounded Corners 188">
            <a:extLst>
              <a:ext uri="{FF2B5EF4-FFF2-40B4-BE49-F238E27FC236}">
                <a16:creationId xmlns:a16="http://schemas.microsoft.com/office/drawing/2014/main" id="{F6886FE1-0021-4EF4-BD83-8D95ECECD71A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18</a:t>
            </a:r>
          </a:p>
        </p:txBody>
      </p:sp>
      <p:sp>
        <p:nvSpPr>
          <p:cNvPr id="183" name="Rectangle: Rounded Corners 189">
            <a:extLst>
              <a:ext uri="{FF2B5EF4-FFF2-40B4-BE49-F238E27FC236}">
                <a16:creationId xmlns:a16="http://schemas.microsoft.com/office/drawing/2014/main" id="{91848AC0-6784-4C28-BBC8-7C46424E3F98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17</a:t>
            </a:r>
          </a:p>
        </p:txBody>
      </p:sp>
      <p:sp>
        <p:nvSpPr>
          <p:cNvPr id="184" name="Rectangle: Rounded Corners 190">
            <a:extLst>
              <a:ext uri="{FF2B5EF4-FFF2-40B4-BE49-F238E27FC236}">
                <a16:creationId xmlns:a16="http://schemas.microsoft.com/office/drawing/2014/main" id="{023E12A0-8C5E-40CC-8700-A36127D83FED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16</a:t>
            </a:r>
          </a:p>
        </p:txBody>
      </p:sp>
      <p:sp>
        <p:nvSpPr>
          <p:cNvPr id="185" name="Rectangle: Rounded Corners 191">
            <a:extLst>
              <a:ext uri="{FF2B5EF4-FFF2-40B4-BE49-F238E27FC236}">
                <a16:creationId xmlns:a16="http://schemas.microsoft.com/office/drawing/2014/main" id="{A983F2E6-C6F7-46EE-B951-64DD45478C04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15</a:t>
            </a:r>
          </a:p>
        </p:txBody>
      </p:sp>
      <p:sp>
        <p:nvSpPr>
          <p:cNvPr id="186" name="Rectangle: Rounded Corners 192">
            <a:extLst>
              <a:ext uri="{FF2B5EF4-FFF2-40B4-BE49-F238E27FC236}">
                <a16:creationId xmlns:a16="http://schemas.microsoft.com/office/drawing/2014/main" id="{A9029866-902D-4A61-A4A4-884E095BE314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14</a:t>
            </a:r>
          </a:p>
        </p:txBody>
      </p:sp>
      <p:sp>
        <p:nvSpPr>
          <p:cNvPr id="187" name="Rectangle: Rounded Corners 193">
            <a:extLst>
              <a:ext uri="{FF2B5EF4-FFF2-40B4-BE49-F238E27FC236}">
                <a16:creationId xmlns:a16="http://schemas.microsoft.com/office/drawing/2014/main" id="{60331DD9-0F05-48E5-BF10-C95EE6E74860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13</a:t>
            </a:r>
          </a:p>
        </p:txBody>
      </p:sp>
      <p:sp>
        <p:nvSpPr>
          <p:cNvPr id="188" name="Rectangle: Rounded Corners 194">
            <a:extLst>
              <a:ext uri="{FF2B5EF4-FFF2-40B4-BE49-F238E27FC236}">
                <a16:creationId xmlns:a16="http://schemas.microsoft.com/office/drawing/2014/main" id="{EEE64C42-ACC7-46DB-9903-7254A6F72FC4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12</a:t>
            </a:r>
          </a:p>
        </p:txBody>
      </p:sp>
      <p:sp>
        <p:nvSpPr>
          <p:cNvPr id="189" name="Rectangle: Rounded Corners 195">
            <a:extLst>
              <a:ext uri="{FF2B5EF4-FFF2-40B4-BE49-F238E27FC236}">
                <a16:creationId xmlns:a16="http://schemas.microsoft.com/office/drawing/2014/main" id="{B844F127-2C2F-41B4-A20B-B8BA5A24FC94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11</a:t>
            </a:r>
          </a:p>
        </p:txBody>
      </p:sp>
      <p:sp>
        <p:nvSpPr>
          <p:cNvPr id="190" name="Rectangle: Rounded Corners 196">
            <a:extLst>
              <a:ext uri="{FF2B5EF4-FFF2-40B4-BE49-F238E27FC236}">
                <a16:creationId xmlns:a16="http://schemas.microsoft.com/office/drawing/2014/main" id="{AD17963A-5CD0-48A8-9ADF-7869E874C780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10</a:t>
            </a:r>
          </a:p>
        </p:txBody>
      </p:sp>
      <p:sp>
        <p:nvSpPr>
          <p:cNvPr id="191" name="Rectangle: Rounded Corners 197">
            <a:extLst>
              <a:ext uri="{FF2B5EF4-FFF2-40B4-BE49-F238E27FC236}">
                <a16:creationId xmlns:a16="http://schemas.microsoft.com/office/drawing/2014/main" id="{DBA7915D-897F-47D7-A195-96BD70E682B7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09</a:t>
            </a:r>
          </a:p>
        </p:txBody>
      </p:sp>
      <p:sp>
        <p:nvSpPr>
          <p:cNvPr id="192" name="Rectangle: Rounded Corners 198">
            <a:extLst>
              <a:ext uri="{FF2B5EF4-FFF2-40B4-BE49-F238E27FC236}">
                <a16:creationId xmlns:a16="http://schemas.microsoft.com/office/drawing/2014/main" id="{7A130325-D67E-42D0-AE6F-E6B137EE266E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08</a:t>
            </a:r>
          </a:p>
        </p:txBody>
      </p:sp>
      <p:sp>
        <p:nvSpPr>
          <p:cNvPr id="193" name="Rectangle: Rounded Corners 199">
            <a:extLst>
              <a:ext uri="{FF2B5EF4-FFF2-40B4-BE49-F238E27FC236}">
                <a16:creationId xmlns:a16="http://schemas.microsoft.com/office/drawing/2014/main" id="{2E28DFF4-F246-4DEC-A97B-4C3E481F5455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07</a:t>
            </a:r>
          </a:p>
        </p:txBody>
      </p:sp>
      <p:sp>
        <p:nvSpPr>
          <p:cNvPr id="194" name="Rectangle: Rounded Corners 200">
            <a:extLst>
              <a:ext uri="{FF2B5EF4-FFF2-40B4-BE49-F238E27FC236}">
                <a16:creationId xmlns:a16="http://schemas.microsoft.com/office/drawing/2014/main" id="{66C5F92A-4159-49F4-AA55-233FB7A5EFBC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06</a:t>
            </a:r>
          </a:p>
        </p:txBody>
      </p:sp>
      <p:sp>
        <p:nvSpPr>
          <p:cNvPr id="195" name="Rectangle: Rounded Corners 201">
            <a:extLst>
              <a:ext uri="{FF2B5EF4-FFF2-40B4-BE49-F238E27FC236}">
                <a16:creationId xmlns:a16="http://schemas.microsoft.com/office/drawing/2014/main" id="{D27BB384-24FD-40BF-8EA6-652A58B811E1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05</a:t>
            </a:r>
          </a:p>
        </p:txBody>
      </p:sp>
      <p:sp>
        <p:nvSpPr>
          <p:cNvPr id="196" name="Rectangle: Rounded Corners 202">
            <a:extLst>
              <a:ext uri="{FF2B5EF4-FFF2-40B4-BE49-F238E27FC236}">
                <a16:creationId xmlns:a16="http://schemas.microsoft.com/office/drawing/2014/main" id="{F3B6DFD4-37CD-4F3B-8218-57103FA9FCB7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C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04</a:t>
            </a:r>
          </a:p>
        </p:txBody>
      </p:sp>
      <p:sp>
        <p:nvSpPr>
          <p:cNvPr id="197" name="Rectangle: Rounded Corners 203">
            <a:extLst>
              <a:ext uri="{FF2B5EF4-FFF2-40B4-BE49-F238E27FC236}">
                <a16:creationId xmlns:a16="http://schemas.microsoft.com/office/drawing/2014/main" id="{1D605404-4657-414F-8693-FC5A6CD5B6E9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0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03</a:t>
            </a:r>
          </a:p>
        </p:txBody>
      </p:sp>
      <p:sp>
        <p:nvSpPr>
          <p:cNvPr id="198" name="Rectangle: Rounded Corners 204">
            <a:extLst>
              <a:ext uri="{FF2B5EF4-FFF2-40B4-BE49-F238E27FC236}">
                <a16:creationId xmlns:a16="http://schemas.microsoft.com/office/drawing/2014/main" id="{C0B72B12-D598-4B3D-AF99-F5154C047C04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0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02</a:t>
            </a:r>
          </a:p>
        </p:txBody>
      </p:sp>
      <p:sp>
        <p:nvSpPr>
          <p:cNvPr id="199" name="Rectangle: Rounded Corners 205">
            <a:extLst>
              <a:ext uri="{FF2B5EF4-FFF2-40B4-BE49-F238E27FC236}">
                <a16:creationId xmlns:a16="http://schemas.microsoft.com/office/drawing/2014/main" id="{7010CB5D-D16C-47FE-9405-D9C75934A2FF}"/>
              </a:ext>
            </a:extLst>
          </p:cNvPr>
          <p:cNvSpPr/>
          <p:nvPr/>
        </p:nvSpPr>
        <p:spPr>
          <a:xfrm>
            <a:off x="7274936" y="1771651"/>
            <a:ext cx="1719470" cy="827432"/>
          </a:xfrm>
          <a:prstGeom prst="roundRect">
            <a:avLst/>
          </a:prstGeom>
          <a:solidFill>
            <a:srgbClr val="FF0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01</a:t>
            </a:r>
          </a:p>
        </p:txBody>
      </p:sp>
      <p:sp>
        <p:nvSpPr>
          <p:cNvPr id="200" name="Rectangle: Rounded Corners 206">
            <a:extLst>
              <a:ext uri="{FF2B5EF4-FFF2-40B4-BE49-F238E27FC236}">
                <a16:creationId xmlns:a16="http://schemas.microsoft.com/office/drawing/2014/main" id="{BEAB4674-9B81-47FE-AC4D-7B5477D374D0}"/>
              </a:ext>
            </a:extLst>
          </p:cNvPr>
          <p:cNvSpPr/>
          <p:nvPr/>
        </p:nvSpPr>
        <p:spPr>
          <a:xfrm>
            <a:off x="7274936" y="1812592"/>
            <a:ext cx="1719470" cy="827432"/>
          </a:xfrm>
          <a:prstGeom prst="roundRect">
            <a:avLst/>
          </a:prstGeom>
          <a:solidFill>
            <a:srgbClr val="FF0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US" sz="405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: 00</a:t>
            </a:r>
          </a:p>
        </p:txBody>
      </p:sp>
      <p:sp>
        <p:nvSpPr>
          <p:cNvPr id="201" name="Rectangle: Rounded Corners 207">
            <a:extLst>
              <a:ext uri="{FF2B5EF4-FFF2-40B4-BE49-F238E27FC236}">
                <a16:creationId xmlns:a16="http://schemas.microsoft.com/office/drawing/2014/main" id="{1CD261BB-159A-4727-B646-6D40CECC085B}"/>
              </a:ext>
            </a:extLst>
          </p:cNvPr>
          <p:cNvSpPr/>
          <p:nvPr/>
        </p:nvSpPr>
        <p:spPr>
          <a:xfrm>
            <a:off x="7287573" y="1795206"/>
            <a:ext cx="1719470" cy="827432"/>
          </a:xfrm>
          <a:prstGeom prst="roundRect">
            <a:avLst/>
          </a:prstGeom>
          <a:solidFill>
            <a:srgbClr val="FF0000"/>
          </a:solidFill>
          <a:ln w="381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en-GB" sz="2700" kern="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TIME’S UP!</a:t>
            </a:r>
          </a:p>
        </p:txBody>
      </p:sp>
      <p:sp>
        <p:nvSpPr>
          <p:cNvPr id="74" name="Title 3"/>
          <p:cNvSpPr txBox="1">
            <a:spLocks/>
          </p:cNvSpPr>
          <p:nvPr/>
        </p:nvSpPr>
        <p:spPr>
          <a:xfrm>
            <a:off x="47765" y="83566"/>
            <a:ext cx="2982036" cy="667058"/>
          </a:xfrm>
          <a:prstGeom prst="roundRect">
            <a:avLst/>
          </a:prstGeom>
          <a:solidFill>
            <a:srgbClr val="0FB7BD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>
                <a:solidFill>
                  <a:srgbClr val="FF0000"/>
                </a:solidFill>
                <a:latin typeface="Arial Black" panose="020B0A04020102020204" pitchFamily="34" charset="0"/>
              </a:rPr>
              <a:t>Warm up:</a:t>
            </a:r>
            <a:endParaRPr lang="en-US" b="1" dirty="0">
              <a:ln w="38100">
                <a:solidFill>
                  <a:srgbClr val="FF0000"/>
                </a:solidFill>
              </a:ln>
              <a:solidFill>
                <a:srgbClr val="FF0000"/>
              </a:solidFill>
              <a:latin typeface="Arial Black" pitchFamily="34" charset="0"/>
              <a:cs typeface="Arial" charset="0"/>
            </a:endParaRPr>
          </a:p>
        </p:txBody>
      </p:sp>
      <p:pic>
        <p:nvPicPr>
          <p:cNvPr id="75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37" y="1436425"/>
            <a:ext cx="3661990" cy="3531358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7852" y="1531962"/>
            <a:ext cx="3630304" cy="3435821"/>
          </a:xfrm>
          <a:prstGeom prst="rect">
            <a:avLst/>
          </a:prstGeom>
        </p:spPr>
      </p:pic>
      <p:sp>
        <p:nvSpPr>
          <p:cNvPr id="78" name="TextBox 77"/>
          <p:cNvSpPr txBox="1"/>
          <p:nvPr/>
        </p:nvSpPr>
        <p:spPr>
          <a:xfrm>
            <a:off x="278520" y="889252"/>
            <a:ext cx="8278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 Black" panose="020B0A04020102020204" pitchFamily="34" charset="0"/>
              </a:rPr>
              <a:t>List adjectives to </a:t>
            </a:r>
            <a:r>
              <a:rPr lang="en-US" sz="2400" dirty="0" err="1">
                <a:latin typeface="Arial Black" panose="020B0A04020102020204" pitchFamily="34" charset="0"/>
              </a:rPr>
              <a:t>describre</a:t>
            </a:r>
            <a:r>
              <a:rPr lang="en-US" sz="2400" dirty="0">
                <a:latin typeface="Arial Black" panose="020B0A04020102020204" pitchFamily="34" charset="0"/>
              </a:rPr>
              <a:t> the two places.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204712" y="5437818"/>
            <a:ext cx="388961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solidFill>
                  <a:srgbClr val="002060"/>
                </a:solidFill>
              </a:rPr>
              <a:t>noisy, crowded, modern, busy, exciting, expensive….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4560631" y="5330906"/>
            <a:ext cx="353477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solidFill>
                  <a:srgbClr val="002060"/>
                </a:solidFill>
              </a:rPr>
              <a:t>quiet, peaceful, boring, cheap, clean, small……</a:t>
            </a:r>
          </a:p>
        </p:txBody>
      </p:sp>
      <p:sp>
        <p:nvSpPr>
          <p:cNvPr id="72" name="Rectangle 71"/>
          <p:cNvSpPr/>
          <p:nvPr/>
        </p:nvSpPr>
        <p:spPr>
          <a:xfrm>
            <a:off x="3582542" y="253446"/>
            <a:ext cx="49746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https://padlet.com/tranthithu30121976/Tienganh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58850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1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5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5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85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95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5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15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25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35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5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65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7500"/>
                            </p:stCondLst>
                            <p:childTnLst>
                              <p:par>
                                <p:cTn id="9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85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9500"/>
                            </p:stCondLst>
                            <p:childTnLst>
                              <p:par>
                                <p:cTn id="10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500"/>
                            </p:stCondLst>
                            <p:childTnLst>
                              <p:par>
                                <p:cTn id="10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1500"/>
                            </p:stCondLst>
                            <p:childTnLst>
                              <p:par>
                                <p:cTn id="10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2500"/>
                            </p:stCondLst>
                            <p:childTnLst>
                              <p:par>
                                <p:cTn id="1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3500"/>
                            </p:stCondLst>
                            <p:childTnLst>
                              <p:par>
                                <p:cTn id="1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4500"/>
                            </p:stCondLst>
                            <p:childTnLst>
                              <p:par>
                                <p:cTn id="1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5500"/>
                            </p:stCondLst>
                            <p:childTnLst>
                              <p:par>
                                <p:cTn id="1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6500"/>
                            </p:stCondLst>
                            <p:childTnLst>
                              <p:par>
                                <p:cTn id="1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7500"/>
                            </p:stCondLst>
                            <p:childTnLst>
                              <p:par>
                                <p:cTn id="1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8500"/>
                            </p:stCondLst>
                            <p:childTnLst>
                              <p:par>
                                <p:cTn id="1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9500"/>
                            </p:stCondLst>
                            <p:childTnLst>
                              <p:par>
                                <p:cTn id="1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30500"/>
                            </p:stCondLst>
                            <p:childTnLst>
                              <p:par>
                                <p:cTn id="1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31500"/>
                            </p:stCondLst>
                            <p:childTnLst>
                              <p:par>
                                <p:cTn id="1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32500"/>
                            </p:stCondLst>
                            <p:childTnLst>
                              <p:par>
                                <p:cTn id="1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33500"/>
                            </p:stCondLst>
                            <p:childTnLst>
                              <p:par>
                                <p:cTn id="1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34500"/>
                            </p:stCondLst>
                            <p:childTnLst>
                              <p:par>
                                <p:cTn id="1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35500"/>
                            </p:stCondLst>
                            <p:childTnLst>
                              <p:par>
                                <p:cTn id="1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36500"/>
                            </p:stCondLst>
                            <p:childTnLst>
                              <p:par>
                                <p:cTn id="1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37500"/>
                            </p:stCondLst>
                            <p:childTnLst>
                              <p:par>
                                <p:cTn id="1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38500"/>
                            </p:stCondLst>
                            <p:childTnLst>
                              <p:par>
                                <p:cTn id="1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39500"/>
                            </p:stCondLst>
                            <p:childTnLst>
                              <p:par>
                                <p:cTn id="1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40500"/>
                            </p:stCondLst>
                            <p:childTnLst>
                              <p:par>
                                <p:cTn id="1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41500"/>
                            </p:stCondLst>
                            <p:childTnLst>
                              <p:par>
                                <p:cTn id="1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42500"/>
                            </p:stCondLst>
                            <p:childTnLst>
                              <p:par>
                                <p:cTn id="1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43500"/>
                            </p:stCondLst>
                            <p:childTnLst>
                              <p:par>
                                <p:cTn id="1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44500"/>
                            </p:stCondLst>
                            <p:childTnLst>
                              <p:par>
                                <p:cTn id="17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45500"/>
                            </p:stCondLst>
                            <p:childTnLst>
                              <p:par>
                                <p:cTn id="17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46500"/>
                            </p:stCondLst>
                            <p:childTnLst>
                              <p:par>
                                <p:cTn id="18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47500"/>
                            </p:stCondLst>
                            <p:childTnLst>
                              <p:par>
                                <p:cTn id="18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48500"/>
                            </p:stCondLst>
                            <p:childTnLst>
                              <p:par>
                                <p:cTn id="18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49500"/>
                            </p:stCondLst>
                            <p:childTnLst>
                              <p:par>
                                <p:cTn id="19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50500"/>
                            </p:stCondLst>
                            <p:childTnLst>
                              <p:par>
                                <p:cTn id="19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51500"/>
                            </p:stCondLst>
                            <p:childTnLst>
                              <p:par>
                                <p:cTn id="19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52500"/>
                            </p:stCondLst>
                            <p:childTnLst>
                              <p:par>
                                <p:cTn id="20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53500"/>
                            </p:stCondLst>
                            <p:childTnLst>
                              <p:par>
                                <p:cTn id="20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54500"/>
                            </p:stCondLst>
                            <p:childTnLst>
                              <p:par>
                                <p:cTn id="20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55500"/>
                            </p:stCondLst>
                            <p:childTnLst>
                              <p:par>
                                <p:cTn id="2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56500"/>
                            </p:stCondLst>
                            <p:childTnLst>
                              <p:par>
                                <p:cTn id="2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57500"/>
                            </p:stCondLst>
                            <p:childTnLst>
                              <p:par>
                                <p:cTn id="2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58500"/>
                            </p:stCondLst>
                            <p:childTnLst>
                              <p:par>
                                <p:cTn id="2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59500"/>
                            </p:stCondLst>
                            <p:childTnLst>
                              <p:par>
                                <p:cTn id="2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60500"/>
                            </p:stCondLst>
                            <p:childTnLst>
                              <p:par>
                                <p:cTn id="2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61500"/>
                            </p:stCondLst>
                            <p:childTnLst>
                              <p:par>
                                <p:cTn id="2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larm clo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9"/>
                  </p:tgtEl>
                </p:cond>
              </p:nextCondLst>
            </p:seq>
          </p:childTnLst>
        </p:cTn>
      </p:par>
    </p:tnLst>
    <p:bldLst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78" grpId="0"/>
      <p:bldP spid="79" grpId="0"/>
      <p:bldP spid="8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ounded Rectangle 50"/>
          <p:cNvSpPr/>
          <p:nvPr/>
        </p:nvSpPr>
        <p:spPr>
          <a:xfrm>
            <a:off x="89152" y="1"/>
            <a:ext cx="8965693" cy="1548107"/>
          </a:xfrm>
          <a:prstGeom prst="roundRect">
            <a:avLst/>
          </a:prstGeom>
          <a:solidFill>
            <a:srgbClr val="0FB7BD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rgbClr val="FF0000"/>
                </a:solidFill>
                <a:latin typeface=".VnBlackH" pitchFamily="34" charset="0"/>
              </a:rPr>
              <a:t>UNIT 4: </a:t>
            </a:r>
            <a:r>
              <a:rPr lang="en-US" sz="4000" b="1" dirty="0">
                <a:solidFill>
                  <a:srgbClr val="FF0000"/>
                </a:solidFill>
                <a:latin typeface="Arial Black" panose="020B0A04020102020204" pitchFamily="34" charset="0"/>
              </a:rPr>
              <a:t>MY</a:t>
            </a:r>
            <a:r>
              <a:rPr lang="en-US" sz="4000" b="1" dirty="0">
                <a:solidFill>
                  <a:srgbClr val="FF0000"/>
                </a:solidFill>
                <a:latin typeface=".VnBlackH" pitchFamily="34" charset="0"/>
              </a:rPr>
              <a:t> </a:t>
            </a:r>
            <a:r>
              <a:rPr lang="en-US" sz="4000" b="1" dirty="0">
                <a:solidFill>
                  <a:srgbClr val="FF0000"/>
                </a:solidFill>
                <a:latin typeface="Arial Black" pitchFamily="34" charset="0"/>
              </a:rPr>
              <a:t>NEIGHBOURHOOD</a:t>
            </a:r>
            <a:endParaRPr lang="en-US" sz="4400" b="1" dirty="0">
              <a:ln w="38100">
                <a:solidFill>
                  <a:srgbClr val="FF0000"/>
                </a:solidFill>
              </a:ln>
              <a:solidFill>
                <a:srgbClr val="FF0000"/>
              </a:solidFill>
              <a:latin typeface="Arial Black" pitchFamily="34" charset="0"/>
              <a:cs typeface="Arial" charset="0"/>
            </a:endParaRPr>
          </a:p>
        </p:txBody>
      </p:sp>
      <p:sp>
        <p:nvSpPr>
          <p:cNvPr id="52" name="Rounded Rectangle 51"/>
          <p:cNvSpPr/>
          <p:nvPr/>
        </p:nvSpPr>
        <p:spPr>
          <a:xfrm>
            <a:off x="3021629" y="1732936"/>
            <a:ext cx="3100737" cy="5788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.VnTime" panose="020B7200000000000000" pitchFamily="34" charset="0"/>
              </a:rPr>
              <a:t>Period 29:</a:t>
            </a:r>
            <a:endParaRPr lang="en-GB" sz="4000" b="1" dirty="0">
              <a:solidFill>
                <a:srgbClr val="FF0000"/>
              </a:solidFill>
              <a:latin typeface=".VnTime" panose="020B7200000000000000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822" y="2408746"/>
            <a:ext cx="4526451" cy="720507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8" name="TextBox 7"/>
          <p:cNvSpPr txBox="1"/>
          <p:nvPr/>
        </p:nvSpPr>
        <p:spPr>
          <a:xfrm>
            <a:off x="900544" y="4018444"/>
            <a:ext cx="74814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Understand and </a:t>
            </a:r>
            <a:r>
              <a:rPr lang="en-US" sz="2800" b="1">
                <a:solidFill>
                  <a:srgbClr val="002060"/>
                </a:solidFill>
              </a:rPr>
              <a:t>use comparative </a:t>
            </a:r>
            <a:r>
              <a:rPr lang="en-US" sz="2800" b="1" dirty="0">
                <a:solidFill>
                  <a:srgbClr val="002060"/>
                </a:solidFill>
              </a:rPr>
              <a:t>structures to compare two people or things.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28647" y="3482338"/>
            <a:ext cx="25929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 Black" panose="020B0A04020102020204" pitchFamily="34" charset="0"/>
              </a:rPr>
              <a:t>Objective: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93734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000" y="419321"/>
            <a:ext cx="3831039" cy="46508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3851" y="190939"/>
            <a:ext cx="1860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Example: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312" y="5188569"/>
            <a:ext cx="40881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2060"/>
                </a:solidFill>
              </a:rPr>
              <a:t>Tom is </a:t>
            </a:r>
            <a:r>
              <a:rPr lang="en-US" sz="2800" b="1" u="sng" dirty="0">
                <a:solidFill>
                  <a:srgbClr val="002060"/>
                </a:solidFill>
              </a:rPr>
              <a:t>taller than </a:t>
            </a:r>
            <a:r>
              <a:rPr lang="en-US" sz="2800" dirty="0">
                <a:solidFill>
                  <a:srgbClr val="002060"/>
                </a:solidFill>
              </a:rPr>
              <a:t>Mary.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19133" y="925261"/>
            <a:ext cx="9240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</a:rPr>
              <a:t>Tom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91329" y="1217648"/>
            <a:ext cx="10905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70C0"/>
                </a:solidFill>
              </a:rPr>
              <a:t>Mary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92540" y="5188569"/>
            <a:ext cx="40881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B050"/>
                </a:solidFill>
              </a:rPr>
              <a:t>Mary is </a:t>
            </a:r>
            <a:r>
              <a:rPr lang="en-US" sz="2800" b="1" u="sng" dirty="0">
                <a:solidFill>
                  <a:srgbClr val="00B050"/>
                </a:solidFill>
              </a:rPr>
              <a:t>shorter than</a:t>
            </a:r>
            <a:r>
              <a:rPr lang="en-US" sz="2800" u="sng" dirty="0">
                <a:solidFill>
                  <a:srgbClr val="00B050"/>
                </a:solidFill>
              </a:rPr>
              <a:t> </a:t>
            </a:r>
            <a:r>
              <a:rPr lang="en-US" sz="2800" dirty="0">
                <a:solidFill>
                  <a:srgbClr val="00B050"/>
                </a:solidFill>
              </a:rPr>
              <a:t>Tom.</a:t>
            </a:r>
            <a:endParaRPr lang="en-US" sz="2800" b="1" dirty="0">
              <a:solidFill>
                <a:srgbClr val="00B05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17166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3955">
            <a:off x="270729" y="639957"/>
            <a:ext cx="4467434" cy="29734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643851" y="190939"/>
            <a:ext cx="1860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Example: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3852" y="4568510"/>
            <a:ext cx="75448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</a:rPr>
              <a:t>A house in a city is  </a:t>
            </a:r>
            <a:r>
              <a:rPr lang="en-US" sz="2800" b="1" u="sng" dirty="0">
                <a:solidFill>
                  <a:srgbClr val="002060"/>
                </a:solidFill>
              </a:rPr>
              <a:t>more expensive than</a:t>
            </a:r>
            <a:r>
              <a:rPr lang="en-US" sz="2800" u="sng" dirty="0">
                <a:solidFill>
                  <a:srgbClr val="002060"/>
                </a:solidFill>
              </a:rPr>
              <a:t> </a:t>
            </a:r>
            <a:r>
              <a:rPr lang="en-US" sz="2800" dirty="0">
                <a:solidFill>
                  <a:srgbClr val="002060"/>
                </a:solidFill>
              </a:rPr>
              <a:t>a house in the countryside.</a:t>
            </a:r>
            <a:endParaRPr lang="en-US" sz="2800" b="1" dirty="0">
              <a:solidFill>
                <a:srgbClr val="00206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10696">
            <a:off x="4679874" y="1225856"/>
            <a:ext cx="4252511" cy="25803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81513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86420" y="1304788"/>
            <a:ext cx="70149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rgbClr val="7030A0"/>
                </a:solidFill>
              </a:rPr>
              <a:t>Ex1:</a:t>
            </a:r>
            <a:r>
              <a:rPr lang="en-US" sz="4000"/>
              <a:t>  Tom </a:t>
            </a:r>
            <a:r>
              <a:rPr lang="en-US" sz="4000" dirty="0"/>
              <a:t>is </a:t>
            </a:r>
            <a:r>
              <a:rPr lang="en-US" sz="4000" b="1" dirty="0"/>
              <a:t>taller than </a:t>
            </a:r>
            <a:r>
              <a:rPr lang="en-US" sz="4000" dirty="0"/>
              <a:t>Mary.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8963" y="15791"/>
            <a:ext cx="4379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FB7BD"/>
                </a:solidFill>
              </a:rPr>
              <a:t>*</a:t>
            </a:r>
            <a:r>
              <a:rPr lang="en-US" sz="3600" b="1" dirty="0">
                <a:solidFill>
                  <a:srgbClr val="0FB7BD"/>
                </a:solidFill>
                <a:latin typeface=".VnBodoniH" pitchFamily="34" charset="0"/>
              </a:rPr>
              <a:t>Grammar</a:t>
            </a:r>
          </a:p>
        </p:txBody>
      </p:sp>
      <p:sp>
        <p:nvSpPr>
          <p:cNvPr id="10" name="Rectangle 9"/>
          <p:cNvSpPr/>
          <p:nvPr/>
        </p:nvSpPr>
        <p:spPr>
          <a:xfrm>
            <a:off x="1777108" y="544571"/>
            <a:ext cx="564520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Comparative adjectives</a:t>
            </a:r>
          </a:p>
        </p:txBody>
      </p:sp>
      <p:sp>
        <p:nvSpPr>
          <p:cNvPr id="3" name="Right Arrow 2"/>
          <p:cNvSpPr/>
          <p:nvPr/>
        </p:nvSpPr>
        <p:spPr>
          <a:xfrm>
            <a:off x="286421" y="2356387"/>
            <a:ext cx="627979" cy="2078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24844" y="2075575"/>
            <a:ext cx="7706538" cy="113877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GB" sz="3200" dirty="0"/>
              <a:t>+ </a:t>
            </a:r>
            <a:r>
              <a:rPr lang="en-GB" sz="3200" b="1" u="sng" dirty="0">
                <a:solidFill>
                  <a:srgbClr val="FF0000"/>
                </a:solidFill>
              </a:rPr>
              <a:t>Short </a:t>
            </a:r>
            <a:r>
              <a:rPr lang="en-GB" sz="3200" b="1" u="sng" dirty="0" err="1">
                <a:solidFill>
                  <a:srgbClr val="FF0000"/>
                </a:solidFill>
              </a:rPr>
              <a:t>Adj</a:t>
            </a:r>
            <a:r>
              <a:rPr lang="en-GB" sz="3200" b="1" u="sng" dirty="0">
                <a:solidFill>
                  <a:srgbClr val="FF0000"/>
                </a:solidFill>
              </a:rPr>
              <a:t>:</a:t>
            </a:r>
          </a:p>
          <a:p>
            <a:r>
              <a:rPr lang="en-GB" sz="3200" dirty="0"/>
              <a:t>              </a:t>
            </a:r>
            <a:r>
              <a:rPr lang="en-GB" sz="3600" dirty="0"/>
              <a:t> S1 + be + </a:t>
            </a:r>
            <a:r>
              <a:rPr lang="en-GB" sz="3600" dirty="0" err="1"/>
              <a:t>adj</a:t>
            </a:r>
            <a:r>
              <a:rPr lang="en-GB" sz="3600" dirty="0" err="1">
                <a:solidFill>
                  <a:srgbClr val="FF0000"/>
                </a:solidFill>
              </a:rPr>
              <a:t>-er</a:t>
            </a:r>
            <a:r>
              <a:rPr lang="en-GB" sz="3600" dirty="0">
                <a:solidFill>
                  <a:srgbClr val="FF0000"/>
                </a:solidFill>
              </a:rPr>
              <a:t> </a:t>
            </a:r>
            <a:r>
              <a:rPr lang="en-GB" sz="3600" dirty="0"/>
              <a:t> + </a:t>
            </a:r>
            <a:r>
              <a:rPr lang="en-GB" sz="3600" b="1" dirty="0"/>
              <a:t>than</a:t>
            </a:r>
            <a:r>
              <a:rPr lang="en-GB" sz="3600" dirty="0"/>
              <a:t> + S2.</a:t>
            </a:r>
            <a:endParaRPr lang="en-GB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0" y="3676823"/>
            <a:ext cx="91440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7030A0"/>
                </a:solidFill>
              </a:rPr>
              <a:t>Ex 2:</a:t>
            </a:r>
            <a:r>
              <a:rPr lang="en-US" sz="3600" dirty="0"/>
              <a:t> A house in a city is  </a:t>
            </a:r>
            <a:r>
              <a:rPr lang="en-US" sz="3600" b="1" dirty="0"/>
              <a:t>more expensive than</a:t>
            </a:r>
            <a:r>
              <a:rPr lang="en-US" sz="3600" dirty="0"/>
              <a:t> a house in the countryside.</a:t>
            </a: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24844" y="4957908"/>
            <a:ext cx="7706538" cy="113877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GB" sz="3200" dirty="0"/>
              <a:t>+ </a:t>
            </a:r>
            <a:r>
              <a:rPr lang="en-GB" sz="3200" dirty="0">
                <a:solidFill>
                  <a:srgbClr val="FF0000"/>
                </a:solidFill>
              </a:rPr>
              <a:t> </a:t>
            </a:r>
            <a:r>
              <a:rPr lang="en-GB" sz="3200" b="1" dirty="0">
                <a:solidFill>
                  <a:srgbClr val="FF0000"/>
                </a:solidFill>
              </a:rPr>
              <a:t>Long </a:t>
            </a:r>
            <a:r>
              <a:rPr lang="en-GB" sz="3200" b="1" dirty="0" err="1">
                <a:solidFill>
                  <a:srgbClr val="FF0000"/>
                </a:solidFill>
              </a:rPr>
              <a:t>Adj</a:t>
            </a:r>
            <a:r>
              <a:rPr lang="en-GB" sz="3200" b="1" dirty="0">
                <a:solidFill>
                  <a:srgbClr val="FF0000"/>
                </a:solidFill>
              </a:rPr>
              <a:t>:</a:t>
            </a:r>
            <a:r>
              <a:rPr lang="en-GB" sz="3200" b="1" dirty="0">
                <a:solidFill>
                  <a:srgbClr val="00A1DA"/>
                </a:solidFill>
              </a:rPr>
              <a:t> </a:t>
            </a:r>
          </a:p>
          <a:p>
            <a:r>
              <a:rPr lang="en-GB" sz="3200" dirty="0"/>
              <a:t>               </a:t>
            </a:r>
            <a:r>
              <a:rPr lang="en-GB" sz="3600" dirty="0"/>
              <a:t>S1 + be + </a:t>
            </a:r>
            <a:r>
              <a:rPr lang="en-GB" sz="3600" dirty="0">
                <a:solidFill>
                  <a:srgbClr val="FF0000"/>
                </a:solidFill>
              </a:rPr>
              <a:t>more</a:t>
            </a:r>
            <a:r>
              <a:rPr lang="en-GB" sz="3600" dirty="0"/>
              <a:t> + </a:t>
            </a:r>
            <a:r>
              <a:rPr lang="en-GB" sz="3600" dirty="0" err="1"/>
              <a:t>adj</a:t>
            </a:r>
            <a:r>
              <a:rPr lang="en-GB" sz="3600" dirty="0"/>
              <a:t> + </a:t>
            </a:r>
            <a:r>
              <a:rPr lang="en-GB" sz="3600" b="1" dirty="0"/>
              <a:t>than</a:t>
            </a:r>
            <a:r>
              <a:rPr lang="en-GB" sz="3600" dirty="0"/>
              <a:t> + S2.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224773" y="5303602"/>
            <a:ext cx="627979" cy="2078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75439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3" grpId="0" animBg="1"/>
      <p:bldP spid="11" grpId="0" animBg="1"/>
      <p:bldP spid="12" grpId="0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207" name="Group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5152307"/>
              </p:ext>
            </p:extLst>
          </p:nvPr>
        </p:nvGraphicFramePr>
        <p:xfrm>
          <a:off x="197645" y="684028"/>
          <a:ext cx="8605014" cy="4973347"/>
        </p:xfrm>
        <a:graphic>
          <a:graphicData uri="http://schemas.openxmlformats.org/drawingml/2006/table">
            <a:tbl>
              <a:tblPr/>
              <a:tblGrid>
                <a:gridCol w="19177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05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791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575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96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charset="0"/>
                          <a:cs typeface="Arial" charset="0"/>
                        </a:rPr>
                        <a:t>syllable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charset="0"/>
                          <a:cs typeface="Arial" charset="0"/>
                        </a:rPr>
                        <a:t>  Positive 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charset="0"/>
                          <a:cs typeface="Arial" charset="0"/>
                        </a:rPr>
                        <a:t>Comparative 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charset="0"/>
                          <a:cs typeface="Arial" charset="0"/>
                        </a:rPr>
                        <a:t>Rule 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645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400" b="1" kern="1200" dirty="0">
                          <a:solidFill>
                            <a:srgbClr val="800000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 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7237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 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en-US" sz="2800" b="1" kern="1200" dirty="0">
                        <a:solidFill>
                          <a:srgbClr val="FF0000"/>
                        </a:solidFill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2950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en-US" sz="2400" b="1" kern="1200" dirty="0">
                        <a:solidFill>
                          <a:srgbClr val="800000"/>
                        </a:solidFill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8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en-US" sz="2400" b="1" kern="1200" dirty="0">
                        <a:solidFill>
                          <a:srgbClr val="800000"/>
                        </a:solidFill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331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en-US" sz="2800" b="1" kern="1200" dirty="0">
                        <a:solidFill>
                          <a:srgbClr val="800000"/>
                        </a:solidFill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5879868"/>
                  </a:ext>
                </a:extLst>
              </a:tr>
            </a:tbl>
          </a:graphicData>
        </a:graphic>
      </p:graphicFrame>
      <p:sp>
        <p:nvSpPr>
          <p:cNvPr id="5" name="Rectangle 52"/>
          <p:cNvSpPr>
            <a:spLocks noChangeArrowheads="1"/>
          </p:cNvSpPr>
          <p:nvPr/>
        </p:nvSpPr>
        <p:spPr bwMode="auto">
          <a:xfrm>
            <a:off x="294453" y="1263596"/>
            <a:ext cx="16002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800" b="1">
                <a:solidFill>
                  <a:srgbClr val="800000"/>
                </a:solidFill>
              </a:rPr>
              <a:t>one</a:t>
            </a:r>
          </a:p>
          <a:p>
            <a:pPr algn="ctr"/>
            <a:r>
              <a:rPr lang="en-US" sz="2800" b="1">
                <a:solidFill>
                  <a:srgbClr val="800000"/>
                </a:solidFill>
              </a:rPr>
              <a:t>syllable </a:t>
            </a:r>
          </a:p>
        </p:txBody>
      </p:sp>
      <p:sp>
        <p:nvSpPr>
          <p:cNvPr id="9" name="Rectangle 56"/>
          <p:cNvSpPr>
            <a:spLocks noChangeArrowheads="1"/>
          </p:cNvSpPr>
          <p:nvPr/>
        </p:nvSpPr>
        <p:spPr bwMode="auto">
          <a:xfrm>
            <a:off x="2290351" y="1386573"/>
            <a:ext cx="1524000" cy="523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800" b="1"/>
              <a:t>fast</a:t>
            </a:r>
            <a:endParaRPr lang="en-US" sz="2800" b="1" u="sng"/>
          </a:p>
        </p:txBody>
      </p:sp>
      <p:sp>
        <p:nvSpPr>
          <p:cNvPr id="10" name="Rectangle 57"/>
          <p:cNvSpPr>
            <a:spLocks noChangeArrowheads="1"/>
          </p:cNvSpPr>
          <p:nvPr/>
        </p:nvSpPr>
        <p:spPr bwMode="auto">
          <a:xfrm>
            <a:off x="4347751" y="1386573"/>
            <a:ext cx="1828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800" b="1"/>
              <a:t>fast</a:t>
            </a:r>
            <a:r>
              <a:rPr lang="en-US" sz="2800" b="1" u="sng">
                <a:solidFill>
                  <a:srgbClr val="FF0000"/>
                </a:solidFill>
              </a:rPr>
              <a:t>er</a:t>
            </a:r>
          </a:p>
        </p:txBody>
      </p:sp>
      <p:sp>
        <p:nvSpPr>
          <p:cNvPr id="12" name="Rectangle 59"/>
          <p:cNvSpPr>
            <a:spLocks noChangeArrowheads="1"/>
          </p:cNvSpPr>
          <p:nvPr/>
        </p:nvSpPr>
        <p:spPr bwMode="auto">
          <a:xfrm>
            <a:off x="2290351" y="2104231"/>
            <a:ext cx="1981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800" b="1"/>
              <a:t>larg</a:t>
            </a:r>
            <a:r>
              <a:rPr lang="en-US" sz="2800" b="1" u="sng"/>
              <a:t>e</a:t>
            </a:r>
          </a:p>
        </p:txBody>
      </p:sp>
      <p:sp>
        <p:nvSpPr>
          <p:cNvPr id="13" name="Rectangle 60"/>
          <p:cNvSpPr>
            <a:spLocks noChangeArrowheads="1"/>
          </p:cNvSpPr>
          <p:nvPr/>
        </p:nvSpPr>
        <p:spPr bwMode="auto">
          <a:xfrm>
            <a:off x="4271551" y="2091847"/>
            <a:ext cx="3048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800" b="1"/>
              <a:t>large</a:t>
            </a:r>
            <a:r>
              <a:rPr lang="en-US" sz="2800" b="1" u="sng">
                <a:solidFill>
                  <a:srgbClr val="FF0000"/>
                </a:solidFill>
              </a:rPr>
              <a:t>r</a:t>
            </a:r>
          </a:p>
        </p:txBody>
      </p:sp>
      <p:sp>
        <p:nvSpPr>
          <p:cNvPr id="16" name="Rectangle 63"/>
          <p:cNvSpPr>
            <a:spLocks noChangeArrowheads="1"/>
          </p:cNvSpPr>
          <p:nvPr/>
        </p:nvSpPr>
        <p:spPr bwMode="auto">
          <a:xfrm>
            <a:off x="2290351" y="2820656"/>
            <a:ext cx="1676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800" b="1" u="sng"/>
              <a:t>big</a:t>
            </a:r>
          </a:p>
        </p:txBody>
      </p:sp>
      <p:sp>
        <p:nvSpPr>
          <p:cNvPr id="17" name="Rectangle 64"/>
          <p:cNvSpPr>
            <a:spLocks noChangeArrowheads="1"/>
          </p:cNvSpPr>
          <p:nvPr/>
        </p:nvSpPr>
        <p:spPr bwMode="auto">
          <a:xfrm>
            <a:off x="4271551" y="2856230"/>
            <a:ext cx="2819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800" b="1"/>
              <a:t>big</a:t>
            </a:r>
            <a:r>
              <a:rPr lang="en-US" sz="2800" b="1" u="sng">
                <a:solidFill>
                  <a:srgbClr val="FF0000"/>
                </a:solidFill>
              </a:rPr>
              <a:t>ger</a:t>
            </a:r>
          </a:p>
        </p:txBody>
      </p:sp>
      <p:sp>
        <p:nvSpPr>
          <p:cNvPr id="11" name="Rectangle 57"/>
          <p:cNvSpPr>
            <a:spLocks noChangeArrowheads="1"/>
          </p:cNvSpPr>
          <p:nvPr/>
        </p:nvSpPr>
        <p:spPr bwMode="auto">
          <a:xfrm>
            <a:off x="7105650" y="1381065"/>
            <a:ext cx="1828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800" b="1">
                <a:solidFill>
                  <a:srgbClr val="FF0000"/>
                </a:solidFill>
              </a:rPr>
              <a:t>+ </a:t>
            </a:r>
            <a:r>
              <a:rPr lang="en-US" sz="2800" b="1">
                <a:solidFill>
                  <a:srgbClr val="FF0000"/>
                </a:solidFill>
                <a:sym typeface="Wingdings" pitchFamily="2" charset="2"/>
              </a:rPr>
              <a:t>er</a:t>
            </a:r>
            <a:endParaRPr lang="en-US" sz="2800" b="1" u="sng">
              <a:solidFill>
                <a:srgbClr val="FF0000"/>
              </a:solidFill>
            </a:endParaRPr>
          </a:p>
        </p:txBody>
      </p:sp>
      <p:sp>
        <p:nvSpPr>
          <p:cNvPr id="14" name="Rectangle 60"/>
          <p:cNvSpPr>
            <a:spLocks noChangeArrowheads="1"/>
          </p:cNvSpPr>
          <p:nvPr/>
        </p:nvSpPr>
        <p:spPr bwMode="auto">
          <a:xfrm>
            <a:off x="6786151" y="1693809"/>
            <a:ext cx="3048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5" name="Rectangle 60"/>
          <p:cNvSpPr>
            <a:spLocks noChangeArrowheads="1"/>
          </p:cNvSpPr>
          <p:nvPr/>
        </p:nvSpPr>
        <p:spPr bwMode="auto">
          <a:xfrm>
            <a:off x="7061964" y="2088961"/>
            <a:ext cx="8671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</a:rPr>
              <a:t>+ r</a:t>
            </a:r>
          </a:p>
        </p:txBody>
      </p:sp>
      <p:sp>
        <p:nvSpPr>
          <p:cNvPr id="20" name="Rectangle 60"/>
          <p:cNvSpPr>
            <a:spLocks noChangeArrowheads="1"/>
          </p:cNvSpPr>
          <p:nvPr/>
        </p:nvSpPr>
        <p:spPr bwMode="auto">
          <a:xfrm>
            <a:off x="6871464" y="2820656"/>
            <a:ext cx="3048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FF0000"/>
                </a:solidFill>
              </a:rPr>
              <a:t>  + ...er</a:t>
            </a:r>
          </a:p>
        </p:txBody>
      </p:sp>
      <p:sp>
        <p:nvSpPr>
          <p:cNvPr id="18" name="Rectangle 52"/>
          <p:cNvSpPr>
            <a:spLocks noChangeArrowheads="1"/>
          </p:cNvSpPr>
          <p:nvPr/>
        </p:nvSpPr>
        <p:spPr bwMode="auto">
          <a:xfrm>
            <a:off x="180153" y="3386420"/>
            <a:ext cx="202739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800000"/>
                </a:solidFill>
              </a:rPr>
              <a:t>two </a:t>
            </a:r>
          </a:p>
          <a:p>
            <a:pPr algn="ctr"/>
            <a:r>
              <a:rPr lang="en-US" sz="2800" b="1" dirty="0">
                <a:solidFill>
                  <a:srgbClr val="800000"/>
                </a:solidFill>
              </a:rPr>
              <a:t>syllables (y)</a:t>
            </a:r>
          </a:p>
        </p:txBody>
      </p:sp>
      <p:sp>
        <p:nvSpPr>
          <p:cNvPr id="22" name="Rectangle 63"/>
          <p:cNvSpPr>
            <a:spLocks noChangeArrowheads="1"/>
          </p:cNvSpPr>
          <p:nvPr/>
        </p:nvSpPr>
        <p:spPr bwMode="auto">
          <a:xfrm>
            <a:off x="2250842" y="3615679"/>
            <a:ext cx="1676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800" b="1"/>
              <a:t>nois</a:t>
            </a:r>
            <a:r>
              <a:rPr lang="en-US" sz="2800" b="1" u="sng"/>
              <a:t>y</a:t>
            </a:r>
          </a:p>
        </p:txBody>
      </p:sp>
      <p:sp>
        <p:nvSpPr>
          <p:cNvPr id="23" name="Rectangle 64"/>
          <p:cNvSpPr>
            <a:spLocks noChangeArrowheads="1"/>
          </p:cNvSpPr>
          <p:nvPr/>
        </p:nvSpPr>
        <p:spPr bwMode="auto">
          <a:xfrm>
            <a:off x="4242564" y="3625951"/>
            <a:ext cx="2819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800" b="1"/>
              <a:t>nois</a:t>
            </a:r>
            <a:r>
              <a:rPr lang="en-US" sz="2800" b="1" u="sng">
                <a:solidFill>
                  <a:srgbClr val="FF0000"/>
                </a:solidFill>
              </a:rPr>
              <a:t>ier</a:t>
            </a:r>
          </a:p>
        </p:txBody>
      </p:sp>
      <p:sp>
        <p:nvSpPr>
          <p:cNvPr id="24" name="Rectangle 60"/>
          <p:cNvSpPr>
            <a:spLocks noChangeArrowheads="1"/>
          </p:cNvSpPr>
          <p:nvPr/>
        </p:nvSpPr>
        <p:spPr bwMode="auto">
          <a:xfrm>
            <a:off x="7014751" y="5046609"/>
            <a:ext cx="3048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FF0000"/>
                </a:solidFill>
              </a:rPr>
              <a:t>  </a:t>
            </a:r>
          </a:p>
        </p:txBody>
      </p:sp>
      <p:sp>
        <p:nvSpPr>
          <p:cNvPr id="25" name="Rectangle 57"/>
          <p:cNvSpPr>
            <a:spLocks noChangeArrowheads="1"/>
          </p:cNvSpPr>
          <p:nvPr/>
        </p:nvSpPr>
        <p:spPr bwMode="auto">
          <a:xfrm>
            <a:off x="7009165" y="3585039"/>
            <a:ext cx="1828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800" b="1">
                <a:solidFill>
                  <a:srgbClr val="FF0000"/>
                </a:solidFill>
              </a:rPr>
              <a:t>y </a:t>
            </a:r>
            <a:r>
              <a:rPr lang="en-US" sz="2800" b="1">
                <a:solidFill>
                  <a:srgbClr val="FF0000"/>
                </a:solidFill>
                <a:sym typeface="Wingdings" pitchFamily="2" charset="2"/>
              </a:rPr>
              <a:t> ier</a:t>
            </a:r>
            <a:endParaRPr lang="en-US" sz="2800" b="1" u="sng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6159" y="78376"/>
            <a:ext cx="1752601" cy="523220"/>
          </a:xfrm>
          <a:prstGeom prst="rect">
            <a:avLst/>
          </a:prstGeom>
          <a:solidFill>
            <a:srgbClr val="00A1DA">
              <a:alpha val="72000"/>
            </a:srgb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* Note: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28" name="Rectangle 63"/>
          <p:cNvSpPr>
            <a:spLocks noChangeArrowheads="1"/>
          </p:cNvSpPr>
          <p:nvPr/>
        </p:nvSpPr>
        <p:spPr bwMode="auto">
          <a:xfrm>
            <a:off x="2116212" y="4713669"/>
            <a:ext cx="1676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800" b="1" dirty="0"/>
              <a:t>modern</a:t>
            </a:r>
            <a:endParaRPr lang="en-US" sz="2800" b="1" u="sng" dirty="0"/>
          </a:p>
        </p:txBody>
      </p:sp>
      <p:sp>
        <p:nvSpPr>
          <p:cNvPr id="29" name="Rectangle 63"/>
          <p:cNvSpPr>
            <a:spLocks noChangeArrowheads="1"/>
          </p:cNvSpPr>
          <p:nvPr/>
        </p:nvSpPr>
        <p:spPr bwMode="auto">
          <a:xfrm>
            <a:off x="4076600" y="4677635"/>
            <a:ext cx="261415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800" b="1" dirty="0"/>
              <a:t>more modern</a:t>
            </a:r>
            <a:endParaRPr lang="en-US" sz="2800" b="1" u="sng" dirty="0"/>
          </a:p>
        </p:txBody>
      </p:sp>
      <p:sp>
        <p:nvSpPr>
          <p:cNvPr id="30" name="Rectangle 63"/>
          <p:cNvSpPr>
            <a:spLocks noChangeArrowheads="1"/>
          </p:cNvSpPr>
          <p:nvPr/>
        </p:nvSpPr>
        <p:spPr bwMode="auto">
          <a:xfrm>
            <a:off x="6786151" y="4765389"/>
            <a:ext cx="181182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800" b="1" dirty="0">
                <a:solidFill>
                  <a:srgbClr val="FF0000"/>
                </a:solidFill>
              </a:rPr>
              <a:t>more + </a:t>
            </a:r>
            <a:r>
              <a:rPr lang="en-US" sz="2800" b="1" dirty="0" err="1">
                <a:solidFill>
                  <a:srgbClr val="FF0000"/>
                </a:solidFill>
              </a:rPr>
              <a:t>adj</a:t>
            </a:r>
            <a:endParaRPr lang="en-US" sz="2800" b="1" u="sng" dirty="0">
              <a:solidFill>
                <a:srgbClr val="FF0000"/>
              </a:solidFill>
            </a:endParaRPr>
          </a:p>
        </p:txBody>
      </p:sp>
      <p:sp>
        <p:nvSpPr>
          <p:cNvPr id="31" name="Rectangle 52"/>
          <p:cNvSpPr>
            <a:spLocks noChangeArrowheads="1"/>
          </p:cNvSpPr>
          <p:nvPr/>
        </p:nvSpPr>
        <p:spPr bwMode="auto">
          <a:xfrm>
            <a:off x="94755" y="4287683"/>
            <a:ext cx="18288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800000"/>
                </a:solidFill>
                <a:cs typeface="Arial" charset="0"/>
              </a:rPr>
              <a:t>two or more syllables</a:t>
            </a:r>
            <a:r>
              <a:rPr lang="en-US" sz="2800" b="1" dirty="0">
                <a:solidFill>
                  <a:srgbClr val="800000"/>
                </a:solidFill>
              </a:rPr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46163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10" grpId="0"/>
      <p:bldP spid="12" grpId="0"/>
      <p:bldP spid="13" grpId="0"/>
      <p:bldP spid="16" grpId="0"/>
      <p:bldP spid="17" grpId="0"/>
      <p:bldP spid="11" grpId="0"/>
      <p:bldP spid="14" grpId="0"/>
      <p:bldP spid="15" grpId="0"/>
      <p:bldP spid="20" grpId="0"/>
      <p:bldP spid="18" grpId="0"/>
      <p:bldP spid="22" grpId="0"/>
      <p:bldP spid="23" grpId="0"/>
      <p:bldP spid="24" grpId="0"/>
      <p:bldP spid="25" grpId="0"/>
      <p:bldP spid="28" grpId="0"/>
      <p:bldP spid="29" grpId="0"/>
      <p:bldP spid="30" grpId="0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629" y="-1"/>
            <a:ext cx="9274629" cy="717005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428808" y="712287"/>
            <a:ext cx="41557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Comparative adjectives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F001960-56EA-411B-B6BE-1C957DC0539C}"/>
              </a:ext>
            </a:extLst>
          </p:cNvPr>
          <p:cNvGrpSpPr/>
          <p:nvPr/>
        </p:nvGrpSpPr>
        <p:grpSpPr>
          <a:xfrm>
            <a:off x="140171" y="1851537"/>
            <a:ext cx="8760993" cy="2372954"/>
            <a:chOff x="140171" y="2452435"/>
            <a:chExt cx="8760993" cy="2372954"/>
          </a:xfrm>
          <a:solidFill>
            <a:schemeClr val="accent6"/>
          </a:solidFill>
        </p:grpSpPr>
        <p:sp>
          <p:nvSpPr>
            <p:cNvPr id="9" name="Rectangle 8"/>
            <p:cNvSpPr/>
            <p:nvPr/>
          </p:nvSpPr>
          <p:spPr>
            <a:xfrm>
              <a:off x="891714" y="3195023"/>
              <a:ext cx="8009450" cy="1630366"/>
            </a:xfrm>
            <a:prstGeom prst="rect">
              <a:avLst/>
            </a:prstGeom>
            <a:grpFill/>
            <a:ln>
              <a:solidFill>
                <a:srgbClr val="FDE1D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171" y="2452435"/>
              <a:ext cx="4097553" cy="1048557"/>
            </a:xfrm>
            <a:prstGeom prst="rect">
              <a:avLst/>
            </a:prstGeom>
            <a:grpFill/>
          </p:spPr>
        </p:pic>
        <p:sp>
          <p:nvSpPr>
            <p:cNvPr id="3" name="TextBox 2"/>
            <p:cNvSpPr txBox="1"/>
            <p:nvPr/>
          </p:nvSpPr>
          <p:spPr>
            <a:xfrm>
              <a:off x="1528499" y="3530113"/>
              <a:ext cx="7104679" cy="95410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We can use comparative adjectives to compare two people or things.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224521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mparative adjs_edit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425" y="0"/>
            <a:ext cx="9144000" cy="60991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51085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317521202"/>
  <p:tag name="ISPRING_LMS_API_VERSION" val="SCORM 2004 (4th edition)"/>
  <p:tag name="ISPRING_ULTRA_SCORM_COURSE_ID" val="A850E6AF-BC96-4325-9955-4FD416FBAA9C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P#\uFFFD\uFFFD{42423134-D9A0-4581-80CF-1CA7B5A661CC}&quot;,&quot;C:\\Users\\Admin\\Desktop\\Ảnh sách nói\\Bài giảng điện tử, giáo án\\Bài giảng điện tử\\Tiếng anh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iếng anh 6- UNIT 4- LESSON 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9D1DA0C-19E7-4EA1-91EB-E8C8915764BB}:32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D1E3C5F-4CBA-4533-B124-52A6175E7096}:25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D7BFAB6-2206-4ED3-A198-5A116E1BD65E}:26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589E79C-C6E9-4A54-B9CE-5D8BFF29CBF2}:29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9287C24-8A39-44EE-86EC-CF0BB5B28FA4}:26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F09B46B-915C-42FC-80EB-04D0110DBC0A}:26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42C4640-F1B6-4C7D-AEF8-3E303DA1128A}:32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5D90779-DBD3-4A2D-A028-A02B4D636E2D}:3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CE0FFC9-1538-46ED-8A36-972E69D9392E}:31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9F32CFE-8EE3-4A48-BA22-F7DE5272D08A}:32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42124C3-803C-4A12-828E-F8D04BA5FFE8}:32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DF9C386-1C31-4821-932F-EE4CC3976DF2}:29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CE29DBB-33AC-4367-AF27-738F36CF63C3}:28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2A8E132-9BC4-46E6-96BE-3D3BE3D40ED9}:28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BA9F645-1697-4195-A364-DC7075F29FD8}:32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4FA6825-3617-4DEA-9FE8-D301E1E2B0B5}:31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1897B5B-D4E4-41D2-9729-E2836316F2E8}:32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2288</TotalTime>
  <Words>898</Words>
  <Application>Microsoft Office PowerPoint</Application>
  <PresentationFormat>On-screen Show (4:3)</PresentationFormat>
  <Paragraphs>179</Paragraphs>
  <Slides>17</Slides>
  <Notes>5</Notes>
  <HiddenSlides>0</HiddenSlides>
  <MMClips>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8" baseType="lpstr">
      <vt:lpstr>.VnBlackH</vt:lpstr>
      <vt:lpstr>.VnBodoniH</vt:lpstr>
      <vt:lpstr>.VnTime</vt:lpstr>
      <vt:lpstr>Arial</vt:lpstr>
      <vt:lpstr>Arial Black</vt:lpstr>
      <vt:lpstr>Bodoni MT Black</vt:lpstr>
      <vt:lpstr>Calibri</vt:lpstr>
      <vt:lpstr>Georgia</vt:lpstr>
      <vt:lpstr>Raleway SemiBold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Tiếng anh 6- UNIT 4- LESSON 3</dc:title>
  <dc:creator>TrangDTT</dc:creator>
  <cp:lastModifiedBy>Giang Nguyễn</cp:lastModifiedBy>
  <cp:revision>158</cp:revision>
  <dcterms:created xsi:type="dcterms:W3CDTF">2020-12-09T02:04:09Z</dcterms:created>
  <dcterms:modified xsi:type="dcterms:W3CDTF">2023-11-15T03:10:33Z</dcterms:modified>
</cp:coreProperties>
</file>