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1.xml" ContentType="application/vnd.openxmlformats-officedocument.themeOverride+xml"/>
  <Override PartName="/ppt/notesSlides/notesSlide5.xml" ContentType="application/vnd.openxmlformats-officedocument.presentationml.notesSlide+xml"/>
  <Override PartName="/ppt/theme/themeOverride2.xml" ContentType="application/vnd.openxmlformats-officedocument.themeOverr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2" r:id="rId2"/>
  </p:sldMasterIdLst>
  <p:notesMasterIdLst>
    <p:notesMasterId r:id="rId24"/>
  </p:notesMasterIdLst>
  <p:sldIdLst>
    <p:sldId id="470" r:id="rId3"/>
    <p:sldId id="471" r:id="rId4"/>
    <p:sldId id="530" r:id="rId5"/>
    <p:sldId id="512" r:id="rId6"/>
    <p:sldId id="513" r:id="rId7"/>
    <p:sldId id="571" r:id="rId8"/>
    <p:sldId id="514" r:id="rId9"/>
    <p:sldId id="547" r:id="rId10"/>
    <p:sldId id="570" r:id="rId11"/>
    <p:sldId id="572" r:id="rId12"/>
    <p:sldId id="542" r:id="rId13"/>
    <p:sldId id="541" r:id="rId14"/>
    <p:sldId id="543" r:id="rId15"/>
    <p:sldId id="578" r:id="rId16"/>
    <p:sldId id="579" r:id="rId17"/>
    <p:sldId id="556" r:id="rId18"/>
    <p:sldId id="519" r:id="rId19"/>
    <p:sldId id="318" r:id="rId20"/>
    <p:sldId id="523" r:id="rId21"/>
    <p:sldId id="567" r:id="rId22"/>
    <p:sldId id="566"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7" d="100"/>
          <a:sy n="87" d="100"/>
        </p:scale>
        <p:origin x="480"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7E461C-C99A-4EF1-95D9-6E0469D77722}" type="datetimeFigureOut">
              <a:rPr lang="en-US" smtClean="0"/>
              <a:t>7/19/2022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C00302-9B6D-49B7-BFFC-DCE1AFC924EA}" type="slidenum">
              <a:rPr lang="en-US" smtClean="0"/>
              <a:t>‹#›</a:t>
            </a:fld>
            <a:endParaRPr lang="en-US"/>
          </a:p>
        </p:txBody>
      </p:sp>
    </p:spTree>
    <p:extLst>
      <p:ext uri="{BB962C8B-B14F-4D97-AF65-F5344CB8AC3E}">
        <p14:creationId xmlns:p14="http://schemas.microsoft.com/office/powerpoint/2010/main" val="42112774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1810328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5950309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032136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4874143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5470211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8181273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2" y="2130429"/>
            <a:ext cx="10363200" cy="1470025"/>
          </a:xfrm>
        </p:spPr>
        <p:txBody>
          <a:bodyPr/>
          <a:lstStyle/>
          <a:p>
            <a:r>
              <a:rPr lang="en-US"/>
              <a:t>Click to edit Master title style</a:t>
            </a:r>
          </a:p>
        </p:txBody>
      </p:sp>
      <p:sp>
        <p:nvSpPr>
          <p:cNvPr id="3" name="Subtitle 2"/>
          <p:cNvSpPr>
            <a:spLocks noGrp="1"/>
          </p:cNvSpPr>
          <p:nvPr>
            <p:ph type="subTitle" idx="1"/>
          </p:nvPr>
        </p:nvSpPr>
        <p:spPr>
          <a:xfrm>
            <a:off x="1828802" y="3886200"/>
            <a:ext cx="8534400" cy="1752600"/>
          </a:xfrm>
        </p:spPr>
        <p:txBody>
          <a:bodyPr/>
          <a:lstStyle>
            <a:lvl1pPr marL="0" indent="0" algn="ctr">
              <a:buNone/>
              <a:defRPr>
                <a:solidFill>
                  <a:schemeClr val="tx1">
                    <a:tint val="75000"/>
                  </a:schemeClr>
                </a:solidFill>
              </a:defRPr>
            </a:lvl1pPr>
            <a:lvl2pPr marL="609463" indent="0" algn="ctr">
              <a:buNone/>
              <a:defRPr>
                <a:solidFill>
                  <a:schemeClr val="tx1">
                    <a:tint val="75000"/>
                  </a:schemeClr>
                </a:solidFill>
              </a:defRPr>
            </a:lvl2pPr>
            <a:lvl3pPr marL="1218926" indent="0" algn="ctr">
              <a:buNone/>
              <a:defRPr>
                <a:solidFill>
                  <a:schemeClr val="tx1">
                    <a:tint val="75000"/>
                  </a:schemeClr>
                </a:solidFill>
              </a:defRPr>
            </a:lvl3pPr>
            <a:lvl4pPr marL="1828388" indent="0" algn="ctr">
              <a:buNone/>
              <a:defRPr>
                <a:solidFill>
                  <a:schemeClr val="tx1">
                    <a:tint val="75000"/>
                  </a:schemeClr>
                </a:solidFill>
              </a:defRPr>
            </a:lvl4pPr>
            <a:lvl5pPr marL="2437851" indent="0" algn="ctr">
              <a:buNone/>
              <a:defRPr>
                <a:solidFill>
                  <a:schemeClr val="tx1">
                    <a:tint val="75000"/>
                  </a:schemeClr>
                </a:solidFill>
              </a:defRPr>
            </a:lvl5pPr>
            <a:lvl6pPr marL="3047314" indent="0" algn="ctr">
              <a:buNone/>
              <a:defRPr>
                <a:solidFill>
                  <a:schemeClr val="tx1">
                    <a:tint val="75000"/>
                  </a:schemeClr>
                </a:solidFill>
              </a:defRPr>
            </a:lvl6pPr>
            <a:lvl7pPr marL="3656777" indent="0" algn="ctr">
              <a:buNone/>
              <a:defRPr>
                <a:solidFill>
                  <a:schemeClr val="tx1">
                    <a:tint val="75000"/>
                  </a:schemeClr>
                </a:solidFill>
              </a:defRPr>
            </a:lvl7pPr>
            <a:lvl8pPr marL="4266240" indent="0" algn="ctr">
              <a:buNone/>
              <a:defRPr>
                <a:solidFill>
                  <a:schemeClr val="tx1">
                    <a:tint val="75000"/>
                  </a:schemeClr>
                </a:solidFill>
              </a:defRPr>
            </a:lvl8pPr>
            <a:lvl9pPr marL="4875703"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fld id="{406E9206-D2D6-4057-92D4-39C87A03E66D}" type="datetime1">
              <a:rPr lang="en-US" altLang="zh-CN" smtClean="0">
                <a:solidFill>
                  <a:prstClr val="black">
                    <a:tint val="75000"/>
                  </a:prstClr>
                </a:solidFill>
              </a:rPr>
              <a:pPr>
                <a:defRPr/>
              </a:pPr>
              <a:t>7/19/2022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540340575"/>
      </p:ext>
    </p:extLst>
  </p:cSld>
  <p:clrMapOvr>
    <a:masterClrMapping/>
  </p:clrMapOvr>
  <p:transition spd="slow" advClick="0">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2"/>
            <a:ext cx="7315200" cy="566739"/>
          </a:xfrm>
        </p:spPr>
        <p:txBody>
          <a:bodyPr anchor="b"/>
          <a:lstStyle>
            <a:lvl1pPr algn="l">
              <a:defRPr sz="2699" b="1"/>
            </a:lvl1pPr>
          </a:lstStyle>
          <a:p>
            <a:r>
              <a:rPr lang="en-US"/>
              <a:t>Click to edit Master title style</a:t>
            </a:r>
          </a:p>
        </p:txBody>
      </p:sp>
      <p:sp>
        <p:nvSpPr>
          <p:cNvPr id="3" name="Picture Placeholder 2"/>
          <p:cNvSpPr>
            <a:spLocks noGrp="1"/>
          </p:cNvSpPr>
          <p:nvPr>
            <p:ph type="pic" idx="1"/>
          </p:nvPr>
        </p:nvSpPr>
        <p:spPr>
          <a:xfrm>
            <a:off x="2389717" y="612777"/>
            <a:ext cx="7315200" cy="4114800"/>
          </a:xfrm>
        </p:spPr>
        <p:txBody>
          <a:bodyPr/>
          <a:lstStyle>
            <a:lvl1pPr marL="0" indent="0">
              <a:buNone/>
              <a:defRPr sz="4299"/>
            </a:lvl1pPr>
            <a:lvl2pPr marL="609463" indent="0">
              <a:buNone/>
              <a:defRPr sz="3799"/>
            </a:lvl2pPr>
            <a:lvl3pPr marL="1218926" indent="0">
              <a:buNone/>
              <a:defRPr sz="3199"/>
            </a:lvl3pPr>
            <a:lvl4pPr marL="1828388" indent="0">
              <a:buNone/>
              <a:defRPr sz="2699"/>
            </a:lvl4pPr>
            <a:lvl5pPr marL="2437851" indent="0">
              <a:buNone/>
              <a:defRPr sz="2699"/>
            </a:lvl5pPr>
            <a:lvl6pPr marL="3047314" indent="0">
              <a:buNone/>
              <a:defRPr sz="2699"/>
            </a:lvl6pPr>
            <a:lvl7pPr marL="3656777" indent="0">
              <a:buNone/>
              <a:defRPr sz="2699"/>
            </a:lvl7pPr>
            <a:lvl8pPr marL="4266240" indent="0">
              <a:buNone/>
              <a:defRPr sz="2699"/>
            </a:lvl8pPr>
            <a:lvl9pPr marL="4875703" indent="0">
              <a:buNone/>
              <a:defRPr sz="2699"/>
            </a:lvl9pPr>
          </a:lstStyle>
          <a:p>
            <a:r>
              <a:rPr lang="en-US"/>
              <a:t>Click icon to add picture</a:t>
            </a:r>
            <a:endParaRPr lang="en-US" dirty="0"/>
          </a:p>
        </p:txBody>
      </p:sp>
      <p:sp>
        <p:nvSpPr>
          <p:cNvPr id="4" name="Text Placeholder 3"/>
          <p:cNvSpPr>
            <a:spLocks noGrp="1"/>
          </p:cNvSpPr>
          <p:nvPr>
            <p:ph type="body" sz="half" idx="2"/>
          </p:nvPr>
        </p:nvSpPr>
        <p:spPr>
          <a:xfrm>
            <a:off x="2389717" y="5367341"/>
            <a:ext cx="7315200" cy="804863"/>
          </a:xfrm>
        </p:spPr>
        <p:txBody>
          <a:bodyPr/>
          <a:lstStyle>
            <a:lvl1pPr marL="0" indent="0">
              <a:buNone/>
              <a:defRPr sz="1900"/>
            </a:lvl1pPr>
            <a:lvl2pPr marL="609463" indent="0">
              <a:buNone/>
              <a:defRPr sz="1600"/>
            </a:lvl2pPr>
            <a:lvl3pPr marL="1218926" indent="0">
              <a:buNone/>
              <a:defRPr sz="1400"/>
            </a:lvl3pPr>
            <a:lvl4pPr marL="1828388" indent="0">
              <a:buNone/>
              <a:defRPr sz="1200"/>
            </a:lvl4pPr>
            <a:lvl5pPr marL="2437851" indent="0">
              <a:buNone/>
              <a:defRPr sz="1200"/>
            </a:lvl5pPr>
            <a:lvl6pPr marL="3047314" indent="0">
              <a:buNone/>
              <a:defRPr sz="1200"/>
            </a:lvl6pPr>
            <a:lvl7pPr marL="3656777" indent="0">
              <a:buNone/>
              <a:defRPr sz="1200"/>
            </a:lvl7pPr>
            <a:lvl8pPr marL="4266240" indent="0">
              <a:buNone/>
              <a:defRPr sz="1200"/>
            </a:lvl8pPr>
            <a:lvl9pPr marL="4875703" indent="0">
              <a:buNone/>
              <a:defRPr sz="1200"/>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E257577C-F53D-4BB9-9408-EB84DEB3CD80}" type="datetime1">
              <a:rPr lang="en-US" altLang="zh-CN" smtClean="0">
                <a:solidFill>
                  <a:prstClr val="black">
                    <a:tint val="75000"/>
                  </a:prstClr>
                </a:solidFill>
              </a:rPr>
              <a:pPr>
                <a:defRPr/>
              </a:pPr>
              <a:t>7/19/2022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162588055"/>
      </p:ext>
    </p:extLst>
  </p:cSld>
  <p:clrMapOvr>
    <a:masterClrMapping/>
  </p:clrMapOvr>
  <p:transition spd="slow" advClick="0">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77D58058-BD14-4845-947D-4A9B79A00D09}" type="datetime1">
              <a:rPr lang="en-US" altLang="zh-CN" smtClean="0">
                <a:solidFill>
                  <a:prstClr val="black">
                    <a:tint val="75000"/>
                  </a:prstClr>
                </a:solidFill>
              </a:rPr>
              <a:pPr>
                <a:defRPr/>
              </a:pPr>
              <a:t>7/19/2022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048072990"/>
      </p:ext>
    </p:extLst>
  </p:cSld>
  <p:clrMapOvr>
    <a:masterClrMapping/>
  </p:clrMapOvr>
  <p:transition spd="slow" advClick="0">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1"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2" y="274640"/>
            <a:ext cx="80264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18ECB469-C949-4E3F-B0CB-0C15DA7B7F92}" type="datetime1">
              <a:rPr lang="en-US" altLang="zh-CN" smtClean="0">
                <a:solidFill>
                  <a:prstClr val="black">
                    <a:tint val="75000"/>
                  </a:prstClr>
                </a:solidFill>
              </a:rPr>
              <a:pPr>
                <a:defRPr/>
              </a:pPr>
              <a:t>7/19/2022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989330744"/>
      </p:ext>
    </p:extLst>
  </p:cSld>
  <p:clrMapOvr>
    <a:masterClrMapping/>
  </p:clrMapOvr>
  <p:transition spd="slow" advClick="0">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9015906"/>
      </p:ext>
    </p:extLst>
  </p:cSld>
  <p:clrMapOvr>
    <a:masterClrMapping/>
  </p:clrMapOvr>
  <p:transition spd="slow" advClick="0">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14"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11"/>
          <a:stretch/>
        </p:blipFill>
        <p:spPr>
          <a:xfrm>
            <a:off x="-1" y="0"/>
            <a:ext cx="12192001" cy="6858000"/>
          </a:xfrm>
          <a:prstGeom prst="rect">
            <a:avLst/>
          </a:prstGeom>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5" y="4610926"/>
            <a:ext cx="12192015" cy="2247075"/>
          </a:xfrm>
          <a:prstGeom prst="rect">
            <a:avLst/>
          </a:prstGeom>
        </p:spPr>
      </p:pic>
    </p:spTree>
    <p:extLst>
      <p:ext uri="{BB962C8B-B14F-4D97-AF65-F5344CB8AC3E}">
        <p14:creationId xmlns:p14="http://schemas.microsoft.com/office/powerpoint/2010/main" val="2085935292"/>
      </p:ext>
    </p:extLst>
  </p:cSld>
  <p:clrMapOvr>
    <a:masterClrMapping/>
  </p:clrMapOvr>
  <p:transition spd="slow" advClick="0">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14"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11"/>
          <a:stretch/>
        </p:blipFill>
        <p:spPr>
          <a:xfrm>
            <a:off x="-1" y="0"/>
            <a:ext cx="12192001" cy="6858000"/>
          </a:xfrm>
          <a:prstGeom prst="rect">
            <a:avLst/>
          </a:prstGeom>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5" y="4610926"/>
            <a:ext cx="12192015" cy="2247075"/>
          </a:xfrm>
          <a:prstGeom prst="rect">
            <a:avLst/>
          </a:prstGeom>
        </p:spPr>
      </p:pic>
    </p:spTree>
    <p:extLst>
      <p:ext uri="{BB962C8B-B14F-4D97-AF65-F5344CB8AC3E}">
        <p14:creationId xmlns:p14="http://schemas.microsoft.com/office/powerpoint/2010/main" val="656137713"/>
      </p:ext>
    </p:extLst>
  </p:cSld>
  <p:clrMapOvr>
    <a:masterClrMapping/>
  </p:clrMapOvr>
  <p:transition spd="slow" advClick="0">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Tree>
    <p:extLst>
      <p:ext uri="{BB962C8B-B14F-4D97-AF65-F5344CB8AC3E}">
        <p14:creationId xmlns:p14="http://schemas.microsoft.com/office/powerpoint/2010/main" val="246222500"/>
      </p:ext>
    </p:extLst>
  </p:cSld>
  <p:clrMapOvr>
    <a:masterClrMapping/>
  </p:clrMapOvr>
  <p:transition spd="slow" advClick="0">
    <p:push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1"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1" y="6356350"/>
            <a:ext cx="2743200" cy="365125"/>
          </a:xfrm>
          <a:prstGeom prst="rect">
            <a:avLst/>
          </a:prstGeom>
        </p:spPr>
        <p:txBody>
          <a:bodyPr/>
          <a:lstStyle/>
          <a:p>
            <a:fld id="{263D3F9F-ACD9-488C-83AD-AED08AE1FCA5}" type="datetimeFigureOut">
              <a:rPr lang="zh-CN" altLang="en-US" smtClean="0"/>
              <a:t>2022/7/19</a:t>
            </a:fld>
            <a:endParaRPr lang="zh-CN" altLang="en-US"/>
          </a:p>
        </p:txBody>
      </p:sp>
      <p:sp>
        <p:nvSpPr>
          <p:cNvPr id="6" name="页脚占位符 5"/>
          <p:cNvSpPr>
            <a:spLocks noGrp="1"/>
          </p:cNvSpPr>
          <p:nvPr>
            <p:ph type="ftr" sz="quarter" idx="11"/>
          </p:nvPr>
        </p:nvSpPr>
        <p:spPr>
          <a:xfrm>
            <a:off x="4038601"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4C4C78C1-3AEF-4BED-B725-E77D0456D972}" type="slidenum">
              <a:rPr lang="zh-CN" altLang="en-US" smtClean="0"/>
              <a:t>‹#›</a:t>
            </a:fld>
            <a:endParaRPr lang="zh-CN" altLang="en-US"/>
          </a:p>
        </p:txBody>
      </p:sp>
    </p:spTree>
    <p:extLst>
      <p:ext uri="{BB962C8B-B14F-4D97-AF65-F5344CB8AC3E}">
        <p14:creationId xmlns:p14="http://schemas.microsoft.com/office/powerpoint/2010/main" val="2311189363"/>
      </p:ext>
    </p:extLst>
  </p:cSld>
  <p:clrMapOvr>
    <a:masterClrMapping/>
  </p:clrMapOvr>
  <p:transition spd="slow" advClick="0">
    <p:push dir="u"/>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9"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063" indent="0">
              <a:buNone/>
              <a:defRPr sz="2000" b="1"/>
            </a:lvl2pPr>
            <a:lvl3pPr marL="914126" indent="0">
              <a:buNone/>
              <a:defRPr sz="1800"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9"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1" y="1681163"/>
            <a:ext cx="5183188" cy="823912"/>
          </a:xfrm>
          <a:prstGeom prst="rect">
            <a:avLst/>
          </a:prstGeom>
        </p:spPr>
        <p:txBody>
          <a:bodyPr anchor="b"/>
          <a:lstStyle>
            <a:lvl1pPr marL="0" indent="0">
              <a:buNone/>
              <a:defRPr sz="2400" b="1"/>
            </a:lvl1pPr>
            <a:lvl2pPr marL="457063" indent="0">
              <a:buNone/>
              <a:defRPr sz="2000" b="1"/>
            </a:lvl2pPr>
            <a:lvl3pPr marL="914126" indent="0">
              <a:buNone/>
              <a:defRPr sz="1800"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1"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1" y="6356350"/>
            <a:ext cx="2743200" cy="365125"/>
          </a:xfrm>
          <a:prstGeom prst="rect">
            <a:avLst/>
          </a:prstGeom>
        </p:spPr>
        <p:txBody>
          <a:bodyPr/>
          <a:lstStyle/>
          <a:p>
            <a:fld id="{263D3F9F-ACD9-488C-83AD-AED08AE1FCA5}" type="datetimeFigureOut">
              <a:rPr lang="zh-CN" altLang="en-US" smtClean="0"/>
              <a:t>2022/7/19</a:t>
            </a:fld>
            <a:endParaRPr lang="zh-CN" altLang="en-US"/>
          </a:p>
        </p:txBody>
      </p:sp>
      <p:sp>
        <p:nvSpPr>
          <p:cNvPr id="8" name="页脚占位符 7"/>
          <p:cNvSpPr>
            <a:spLocks noGrp="1"/>
          </p:cNvSpPr>
          <p:nvPr>
            <p:ph type="ftr" sz="quarter" idx="11"/>
          </p:nvPr>
        </p:nvSpPr>
        <p:spPr>
          <a:xfrm>
            <a:off x="4038601"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4C4C78C1-3AEF-4BED-B725-E77D0456D972}" type="slidenum">
              <a:rPr lang="zh-CN" altLang="en-US" smtClean="0"/>
              <a:t>‹#›</a:t>
            </a:fld>
            <a:endParaRPr lang="zh-CN" altLang="en-US"/>
          </a:p>
        </p:txBody>
      </p:sp>
    </p:spTree>
    <p:extLst>
      <p:ext uri="{BB962C8B-B14F-4D97-AF65-F5344CB8AC3E}">
        <p14:creationId xmlns:p14="http://schemas.microsoft.com/office/powerpoint/2010/main" val="2547385958"/>
      </p:ext>
    </p:extLst>
  </p:cSld>
  <p:clrMapOvr>
    <a:masterClrMapping/>
  </p:clrMapOvr>
  <p:transition spd="slow" advClick="0">
    <p:push dir="u"/>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1"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1" y="6356350"/>
            <a:ext cx="2743200" cy="365125"/>
          </a:xfrm>
          <a:prstGeom prst="rect">
            <a:avLst/>
          </a:prstGeom>
        </p:spPr>
        <p:txBody>
          <a:bodyPr/>
          <a:lstStyle/>
          <a:p>
            <a:fld id="{263D3F9F-ACD9-488C-83AD-AED08AE1FCA5}" type="datetimeFigureOut">
              <a:rPr lang="zh-CN" altLang="en-US" smtClean="0"/>
              <a:t>2022/7/19</a:t>
            </a:fld>
            <a:endParaRPr lang="zh-CN" altLang="en-US"/>
          </a:p>
        </p:txBody>
      </p:sp>
      <p:sp>
        <p:nvSpPr>
          <p:cNvPr id="4" name="页脚占位符 3"/>
          <p:cNvSpPr>
            <a:spLocks noGrp="1"/>
          </p:cNvSpPr>
          <p:nvPr>
            <p:ph type="ftr" sz="quarter" idx="11"/>
          </p:nvPr>
        </p:nvSpPr>
        <p:spPr>
          <a:xfrm>
            <a:off x="4038601"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4C4C78C1-3AEF-4BED-B725-E77D0456D972}" type="slidenum">
              <a:rPr lang="zh-CN" altLang="en-US" smtClean="0"/>
              <a:t>‹#›</a:t>
            </a:fld>
            <a:endParaRPr lang="zh-CN" altLang="en-US"/>
          </a:p>
        </p:txBody>
      </p:sp>
    </p:spTree>
    <p:extLst>
      <p:ext uri="{BB962C8B-B14F-4D97-AF65-F5344CB8AC3E}">
        <p14:creationId xmlns:p14="http://schemas.microsoft.com/office/powerpoint/2010/main" val="2719167540"/>
      </p:ext>
    </p:extLst>
  </p:cSld>
  <p:clrMapOvr>
    <a:masterClrMapping/>
  </p:clrMapOvr>
  <p:transition spd="slow" advClick="0">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C052E9E1-D97D-4C90-BB96-FA1ED58B786F}" type="datetime1">
              <a:rPr lang="en-US" altLang="zh-CN" smtClean="0">
                <a:solidFill>
                  <a:prstClr val="black">
                    <a:tint val="75000"/>
                  </a:prstClr>
                </a:solidFill>
              </a:rPr>
              <a:pPr>
                <a:defRPr/>
              </a:pPr>
              <a:t>7/19/2022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725514022"/>
      </p:ext>
    </p:extLst>
  </p:cSld>
  <p:clrMapOvr>
    <a:masterClrMapping/>
  </p:clrMapOvr>
  <p:transition spd="slow" advClick="0">
    <p:push dir="u"/>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1" y="6356350"/>
            <a:ext cx="2743200" cy="365125"/>
          </a:xfrm>
          <a:prstGeom prst="rect">
            <a:avLst/>
          </a:prstGeom>
        </p:spPr>
        <p:txBody>
          <a:bodyPr/>
          <a:lstStyle/>
          <a:p>
            <a:fld id="{263D3F9F-ACD9-488C-83AD-AED08AE1FCA5}" type="datetimeFigureOut">
              <a:rPr lang="zh-CN" altLang="en-US" smtClean="0"/>
              <a:t>2022/7/19</a:t>
            </a:fld>
            <a:endParaRPr lang="zh-CN" altLang="en-US"/>
          </a:p>
        </p:txBody>
      </p:sp>
      <p:sp>
        <p:nvSpPr>
          <p:cNvPr id="3" name="页脚占位符 2"/>
          <p:cNvSpPr>
            <a:spLocks noGrp="1"/>
          </p:cNvSpPr>
          <p:nvPr>
            <p:ph type="ftr" sz="quarter" idx="11"/>
          </p:nvPr>
        </p:nvSpPr>
        <p:spPr>
          <a:xfrm>
            <a:off x="4038601"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4C4C78C1-3AEF-4BED-B725-E77D0456D972}" type="slidenum">
              <a:rPr lang="zh-CN" altLang="en-US" smtClean="0"/>
              <a:t>‹#›</a:t>
            </a:fld>
            <a:endParaRPr lang="zh-CN" altLang="en-US"/>
          </a:p>
        </p:txBody>
      </p:sp>
    </p:spTree>
    <p:extLst>
      <p:ext uri="{BB962C8B-B14F-4D97-AF65-F5344CB8AC3E}">
        <p14:creationId xmlns:p14="http://schemas.microsoft.com/office/powerpoint/2010/main" val="146817495"/>
      </p:ext>
    </p:extLst>
  </p:cSld>
  <p:clrMapOvr>
    <a:masterClrMapping/>
  </p:clrMapOvr>
  <p:transition spd="slow" advClick="0">
    <p:push dir="u"/>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9" y="457201"/>
            <a:ext cx="3932237" cy="1600200"/>
          </a:xfrm>
          <a:prstGeom prst="rect">
            <a:avLst/>
          </a:prstGeom>
        </p:spPr>
        <p:txBody>
          <a:bodyPr anchor="b"/>
          <a:lstStyle>
            <a:lvl1pPr>
              <a:defRPr sz="3199"/>
            </a:lvl1pPr>
          </a:lstStyle>
          <a:p>
            <a:r>
              <a:rPr lang="zh-CN" altLang="en-US"/>
              <a:t>单击此处编辑母版标题样式</a:t>
            </a:r>
          </a:p>
        </p:txBody>
      </p:sp>
      <p:sp>
        <p:nvSpPr>
          <p:cNvPr id="3" name="内容占位符 2"/>
          <p:cNvSpPr>
            <a:spLocks noGrp="1"/>
          </p:cNvSpPr>
          <p:nvPr>
            <p:ph idx="1"/>
          </p:nvPr>
        </p:nvSpPr>
        <p:spPr>
          <a:xfrm>
            <a:off x="5183188" y="987426"/>
            <a:ext cx="6172200" cy="4873625"/>
          </a:xfrm>
          <a:prstGeom prst="rect">
            <a:avLst/>
          </a:prstGeom>
        </p:spPr>
        <p:txBody>
          <a:bodyPr/>
          <a:lstStyle>
            <a:lvl1pPr>
              <a:defRPr sz="3199"/>
            </a:lvl1pPr>
            <a:lvl2pPr>
              <a:defRPr sz="2799"/>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9" y="2057400"/>
            <a:ext cx="3932237" cy="3811588"/>
          </a:xfrm>
          <a:prstGeom prst="rect">
            <a:avLst/>
          </a:prstGeo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1" y="6356350"/>
            <a:ext cx="2743200" cy="365125"/>
          </a:xfrm>
          <a:prstGeom prst="rect">
            <a:avLst/>
          </a:prstGeom>
        </p:spPr>
        <p:txBody>
          <a:bodyPr/>
          <a:lstStyle/>
          <a:p>
            <a:fld id="{263D3F9F-ACD9-488C-83AD-AED08AE1FCA5}" type="datetimeFigureOut">
              <a:rPr lang="zh-CN" altLang="en-US" smtClean="0"/>
              <a:t>2022/7/19</a:t>
            </a:fld>
            <a:endParaRPr lang="zh-CN" altLang="en-US"/>
          </a:p>
        </p:txBody>
      </p:sp>
      <p:sp>
        <p:nvSpPr>
          <p:cNvPr id="6" name="页脚占位符 5"/>
          <p:cNvSpPr>
            <a:spLocks noGrp="1"/>
          </p:cNvSpPr>
          <p:nvPr>
            <p:ph type="ftr" sz="quarter" idx="11"/>
          </p:nvPr>
        </p:nvSpPr>
        <p:spPr>
          <a:xfrm>
            <a:off x="4038601"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4C4C78C1-3AEF-4BED-B725-E77D0456D972}" type="slidenum">
              <a:rPr lang="zh-CN" altLang="en-US" smtClean="0"/>
              <a:t>‹#›</a:t>
            </a:fld>
            <a:endParaRPr lang="zh-CN" altLang="en-US"/>
          </a:p>
        </p:txBody>
      </p:sp>
    </p:spTree>
    <p:extLst>
      <p:ext uri="{BB962C8B-B14F-4D97-AF65-F5344CB8AC3E}">
        <p14:creationId xmlns:p14="http://schemas.microsoft.com/office/powerpoint/2010/main" val="2925484042"/>
      </p:ext>
    </p:extLst>
  </p:cSld>
  <p:clrMapOvr>
    <a:masterClrMapping/>
  </p:clrMapOvr>
  <p:transition spd="slow" advClick="0">
    <p:push dir="u"/>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9" y="457201"/>
            <a:ext cx="3932237" cy="1600200"/>
          </a:xfrm>
          <a:prstGeom prst="rect">
            <a:avLst/>
          </a:prstGeom>
        </p:spPr>
        <p:txBody>
          <a:bodyPr anchor="b"/>
          <a:lstStyle>
            <a:lvl1pPr>
              <a:defRPr sz="3199"/>
            </a:lvl1pPr>
          </a:lstStyle>
          <a:p>
            <a:r>
              <a:rPr lang="zh-CN" altLang="en-US"/>
              <a:t>单击此处编辑母版标题样式</a:t>
            </a:r>
          </a:p>
        </p:txBody>
      </p:sp>
      <p:sp>
        <p:nvSpPr>
          <p:cNvPr id="3" name="图片占位符 2"/>
          <p:cNvSpPr>
            <a:spLocks noGrp="1"/>
          </p:cNvSpPr>
          <p:nvPr>
            <p:ph type="pic" idx="1"/>
          </p:nvPr>
        </p:nvSpPr>
        <p:spPr>
          <a:xfrm>
            <a:off x="5183188" y="987426"/>
            <a:ext cx="6172200" cy="4873625"/>
          </a:xfrm>
          <a:prstGeom prst="rect">
            <a:avLst/>
          </a:prstGeom>
        </p:spPr>
        <p:txBody>
          <a:bodyPr/>
          <a:lstStyle>
            <a:lvl1pPr marL="0" indent="0">
              <a:buNone/>
              <a:defRPr sz="3199"/>
            </a:lvl1pPr>
            <a:lvl2pPr marL="457063" indent="0">
              <a:buNone/>
              <a:defRPr sz="2799"/>
            </a:lvl2pPr>
            <a:lvl3pPr marL="914126" indent="0">
              <a:buNone/>
              <a:defRPr sz="2400"/>
            </a:lvl3pPr>
            <a:lvl4pPr marL="1371189" indent="0">
              <a:buNone/>
              <a:defRPr sz="2000"/>
            </a:lvl4pPr>
            <a:lvl5pPr marL="1828251" indent="0">
              <a:buNone/>
              <a:defRPr sz="2000"/>
            </a:lvl5pPr>
            <a:lvl6pPr marL="2285314" indent="0">
              <a:buNone/>
              <a:defRPr sz="2000"/>
            </a:lvl6pPr>
            <a:lvl7pPr marL="2742377" indent="0">
              <a:buNone/>
              <a:defRPr sz="2000"/>
            </a:lvl7pPr>
            <a:lvl8pPr marL="3199440" indent="0">
              <a:buNone/>
              <a:defRPr sz="2000"/>
            </a:lvl8pPr>
            <a:lvl9pPr marL="3656503" indent="0">
              <a:buNone/>
              <a:defRPr sz="2000"/>
            </a:lvl9pPr>
          </a:lstStyle>
          <a:p>
            <a:endParaRPr lang="zh-CN" altLang="en-US"/>
          </a:p>
        </p:txBody>
      </p:sp>
      <p:sp>
        <p:nvSpPr>
          <p:cNvPr id="4" name="文本占位符 3"/>
          <p:cNvSpPr>
            <a:spLocks noGrp="1"/>
          </p:cNvSpPr>
          <p:nvPr>
            <p:ph type="body" sz="half" idx="2"/>
          </p:nvPr>
        </p:nvSpPr>
        <p:spPr>
          <a:xfrm>
            <a:off x="839789" y="2057400"/>
            <a:ext cx="3932237" cy="3811588"/>
          </a:xfrm>
          <a:prstGeom prst="rect">
            <a:avLst/>
          </a:prstGeo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1" y="6356350"/>
            <a:ext cx="2743200" cy="365125"/>
          </a:xfrm>
          <a:prstGeom prst="rect">
            <a:avLst/>
          </a:prstGeom>
        </p:spPr>
        <p:txBody>
          <a:bodyPr/>
          <a:lstStyle/>
          <a:p>
            <a:fld id="{263D3F9F-ACD9-488C-83AD-AED08AE1FCA5}" type="datetimeFigureOut">
              <a:rPr lang="zh-CN" altLang="en-US" smtClean="0"/>
              <a:t>2022/7/19</a:t>
            </a:fld>
            <a:endParaRPr lang="zh-CN" altLang="en-US"/>
          </a:p>
        </p:txBody>
      </p:sp>
      <p:sp>
        <p:nvSpPr>
          <p:cNvPr id="6" name="页脚占位符 5"/>
          <p:cNvSpPr>
            <a:spLocks noGrp="1"/>
          </p:cNvSpPr>
          <p:nvPr>
            <p:ph type="ftr" sz="quarter" idx="11"/>
          </p:nvPr>
        </p:nvSpPr>
        <p:spPr>
          <a:xfrm>
            <a:off x="4038601"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4C4C78C1-3AEF-4BED-B725-E77D0456D972}" type="slidenum">
              <a:rPr lang="zh-CN" altLang="en-US" smtClean="0"/>
              <a:t>‹#›</a:t>
            </a:fld>
            <a:endParaRPr lang="zh-CN" altLang="en-US"/>
          </a:p>
        </p:txBody>
      </p:sp>
    </p:spTree>
    <p:extLst>
      <p:ext uri="{BB962C8B-B14F-4D97-AF65-F5344CB8AC3E}">
        <p14:creationId xmlns:p14="http://schemas.microsoft.com/office/powerpoint/2010/main" val="720630168"/>
      </p:ext>
    </p:extLst>
  </p:cSld>
  <p:clrMapOvr>
    <a:masterClrMapping/>
  </p:clrMapOvr>
  <p:transition spd="slow" advClick="0">
    <p:push dir="u"/>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1"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1" y="1825625"/>
            <a:ext cx="10515600" cy="43513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1" y="6356350"/>
            <a:ext cx="2743200" cy="365125"/>
          </a:xfrm>
          <a:prstGeom prst="rect">
            <a:avLst/>
          </a:prstGeom>
        </p:spPr>
        <p:txBody>
          <a:bodyPr/>
          <a:lstStyle/>
          <a:p>
            <a:fld id="{263D3F9F-ACD9-488C-83AD-AED08AE1FCA5}" type="datetimeFigureOut">
              <a:rPr lang="zh-CN" altLang="en-US" smtClean="0"/>
              <a:t>2022/7/19</a:t>
            </a:fld>
            <a:endParaRPr lang="zh-CN" altLang="en-US"/>
          </a:p>
        </p:txBody>
      </p:sp>
      <p:sp>
        <p:nvSpPr>
          <p:cNvPr id="5" name="页脚占位符 4"/>
          <p:cNvSpPr>
            <a:spLocks noGrp="1"/>
          </p:cNvSpPr>
          <p:nvPr>
            <p:ph type="ftr" sz="quarter" idx="11"/>
          </p:nvPr>
        </p:nvSpPr>
        <p:spPr>
          <a:xfrm>
            <a:off x="4038601"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4C4C78C1-3AEF-4BED-B725-E77D0456D972}" type="slidenum">
              <a:rPr lang="zh-CN" altLang="en-US" smtClean="0"/>
              <a:t>‹#›</a:t>
            </a:fld>
            <a:endParaRPr lang="zh-CN" altLang="en-US"/>
          </a:p>
        </p:txBody>
      </p:sp>
    </p:spTree>
    <p:extLst>
      <p:ext uri="{BB962C8B-B14F-4D97-AF65-F5344CB8AC3E}">
        <p14:creationId xmlns:p14="http://schemas.microsoft.com/office/powerpoint/2010/main" val="3504796035"/>
      </p:ext>
    </p:extLst>
  </p:cSld>
  <p:clrMapOvr>
    <a:masterClrMapping/>
  </p:clrMapOvr>
  <p:transition spd="slow" advClick="0">
    <p:push dir="u"/>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1" y="6356350"/>
            <a:ext cx="2743200" cy="365125"/>
          </a:xfrm>
          <a:prstGeom prst="rect">
            <a:avLst/>
          </a:prstGeom>
        </p:spPr>
        <p:txBody>
          <a:bodyPr/>
          <a:lstStyle/>
          <a:p>
            <a:fld id="{263D3F9F-ACD9-488C-83AD-AED08AE1FCA5}" type="datetimeFigureOut">
              <a:rPr lang="zh-CN" altLang="en-US" smtClean="0"/>
              <a:t>2022/7/19</a:t>
            </a:fld>
            <a:endParaRPr lang="zh-CN" altLang="en-US"/>
          </a:p>
        </p:txBody>
      </p:sp>
      <p:sp>
        <p:nvSpPr>
          <p:cNvPr id="5" name="页脚占位符 4"/>
          <p:cNvSpPr>
            <a:spLocks noGrp="1"/>
          </p:cNvSpPr>
          <p:nvPr>
            <p:ph type="ftr" sz="quarter" idx="11"/>
          </p:nvPr>
        </p:nvSpPr>
        <p:spPr>
          <a:xfrm>
            <a:off x="4038601"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4C4C78C1-3AEF-4BED-B725-E77D0456D972}" type="slidenum">
              <a:rPr lang="zh-CN" altLang="en-US" smtClean="0"/>
              <a:t>‹#›</a:t>
            </a:fld>
            <a:endParaRPr lang="zh-CN" altLang="en-US"/>
          </a:p>
        </p:txBody>
      </p:sp>
    </p:spTree>
    <p:extLst>
      <p:ext uri="{BB962C8B-B14F-4D97-AF65-F5344CB8AC3E}">
        <p14:creationId xmlns:p14="http://schemas.microsoft.com/office/powerpoint/2010/main" val="2722363784"/>
      </p:ext>
    </p:extLst>
  </p:cSld>
  <p:clrMapOvr>
    <a:masterClrMapping/>
  </p:clrMapOvr>
  <p:transition spd="slow" advClick="0">
    <p:push dir="u"/>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1" y="1122364"/>
            <a:ext cx="9144000" cy="2387600"/>
          </a:xfrm>
          <a:prstGeom prst="rect">
            <a:avLst/>
          </a:prstGeom>
        </p:spPr>
        <p:txBody>
          <a:bodyPr anchor="b"/>
          <a:lstStyle>
            <a:lvl1pPr algn="ctr">
              <a:defRPr sz="5998"/>
            </a:lvl1pPr>
          </a:lstStyle>
          <a:p>
            <a:r>
              <a:rPr lang="zh-CN" altLang="en-US"/>
              <a:t>单击此处编辑母版标题样式</a:t>
            </a:r>
          </a:p>
        </p:txBody>
      </p:sp>
      <p:sp>
        <p:nvSpPr>
          <p:cNvPr id="3" name="副标题 2"/>
          <p:cNvSpPr>
            <a:spLocks noGrp="1"/>
          </p:cNvSpPr>
          <p:nvPr>
            <p:ph type="subTitle" idx="1"/>
          </p:nvPr>
        </p:nvSpPr>
        <p:spPr>
          <a:xfrm>
            <a:off x="1524001" y="3602038"/>
            <a:ext cx="9144000" cy="1655762"/>
          </a:xfrm>
          <a:prstGeom prst="rect">
            <a:avLst/>
          </a:prstGeom>
        </p:spPr>
        <p:txBody>
          <a:bodyPr/>
          <a:lstStyle>
            <a:lvl1pPr marL="0" indent="0" algn="ctr">
              <a:buNone/>
              <a:defRPr sz="2400"/>
            </a:lvl1pPr>
            <a:lvl2pPr marL="457063" indent="0" algn="ctr">
              <a:buNone/>
              <a:defRPr sz="2000"/>
            </a:lvl2pPr>
            <a:lvl3pPr marL="914126" indent="0" algn="ctr">
              <a:buNone/>
              <a:defRPr sz="1800"/>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1" y="6356350"/>
            <a:ext cx="2743200" cy="365125"/>
          </a:xfrm>
          <a:prstGeom prst="rect">
            <a:avLst/>
          </a:prstGeom>
        </p:spPr>
        <p:txBody>
          <a:bodyPr/>
          <a:lstStyle/>
          <a:p>
            <a:fld id="{3E26BC15-B161-4C75-9B3A-128C91250747}" type="datetimeFigureOut">
              <a:rPr lang="zh-CN" altLang="en-US" smtClean="0"/>
              <a:t>2022/7/19</a:t>
            </a:fld>
            <a:endParaRPr lang="zh-CN" altLang="en-US"/>
          </a:p>
        </p:txBody>
      </p:sp>
      <p:sp>
        <p:nvSpPr>
          <p:cNvPr id="5" name="页脚占位符 4"/>
          <p:cNvSpPr>
            <a:spLocks noGrp="1"/>
          </p:cNvSpPr>
          <p:nvPr>
            <p:ph type="ftr" sz="quarter" idx="11"/>
          </p:nvPr>
        </p:nvSpPr>
        <p:spPr>
          <a:xfrm>
            <a:off x="4038601"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8B4E113-1DE2-475C-BE03-FB3C59433037}" type="slidenum">
              <a:rPr lang="zh-CN" altLang="en-US" smtClean="0"/>
              <a:t>‹#›</a:t>
            </a:fld>
            <a:endParaRPr lang="zh-CN" altLang="en-US"/>
          </a:p>
        </p:txBody>
      </p:sp>
    </p:spTree>
    <p:extLst>
      <p:ext uri="{BB962C8B-B14F-4D97-AF65-F5344CB8AC3E}">
        <p14:creationId xmlns:p14="http://schemas.microsoft.com/office/powerpoint/2010/main" val="323402283"/>
      </p:ext>
    </p:extLst>
  </p:cSld>
  <p:clrMapOvr>
    <a:masterClrMapping/>
  </p:clrMapOvr>
  <p:transition spd="slow" advClick="0">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6" y="4406902"/>
            <a:ext cx="10363200" cy="1362075"/>
          </a:xfrm>
        </p:spPr>
        <p:txBody>
          <a:bodyPr anchor="t"/>
          <a:lstStyle>
            <a:lvl1pPr algn="l">
              <a:defRPr sz="5399" b="1" cap="all"/>
            </a:lvl1pPr>
          </a:lstStyle>
          <a:p>
            <a:r>
              <a:rPr lang="en-US"/>
              <a:t>Click to edit Master title style</a:t>
            </a:r>
          </a:p>
        </p:txBody>
      </p:sp>
      <p:sp>
        <p:nvSpPr>
          <p:cNvPr id="3" name="Text Placeholder 2"/>
          <p:cNvSpPr>
            <a:spLocks noGrp="1"/>
          </p:cNvSpPr>
          <p:nvPr>
            <p:ph type="body" idx="1"/>
          </p:nvPr>
        </p:nvSpPr>
        <p:spPr>
          <a:xfrm>
            <a:off x="963086" y="2906714"/>
            <a:ext cx="10363200" cy="1500187"/>
          </a:xfrm>
        </p:spPr>
        <p:txBody>
          <a:bodyPr anchor="b"/>
          <a:lstStyle>
            <a:lvl1pPr marL="0" indent="0">
              <a:buNone/>
              <a:defRPr sz="2699">
                <a:solidFill>
                  <a:schemeClr val="tx1">
                    <a:tint val="75000"/>
                  </a:schemeClr>
                </a:solidFill>
              </a:defRPr>
            </a:lvl1pPr>
            <a:lvl2pPr marL="609463" indent="0">
              <a:buNone/>
              <a:defRPr sz="2400">
                <a:solidFill>
                  <a:schemeClr val="tx1">
                    <a:tint val="75000"/>
                  </a:schemeClr>
                </a:solidFill>
              </a:defRPr>
            </a:lvl2pPr>
            <a:lvl3pPr marL="1218926" indent="0">
              <a:buNone/>
              <a:defRPr sz="2200">
                <a:solidFill>
                  <a:schemeClr val="tx1">
                    <a:tint val="75000"/>
                  </a:schemeClr>
                </a:solidFill>
              </a:defRPr>
            </a:lvl3pPr>
            <a:lvl4pPr marL="1828388" indent="0">
              <a:buNone/>
              <a:defRPr sz="1900">
                <a:solidFill>
                  <a:schemeClr val="tx1">
                    <a:tint val="75000"/>
                  </a:schemeClr>
                </a:solidFill>
              </a:defRPr>
            </a:lvl4pPr>
            <a:lvl5pPr marL="2437851" indent="0">
              <a:buNone/>
              <a:defRPr sz="1900">
                <a:solidFill>
                  <a:schemeClr val="tx1">
                    <a:tint val="75000"/>
                  </a:schemeClr>
                </a:solidFill>
              </a:defRPr>
            </a:lvl5pPr>
            <a:lvl6pPr marL="3047314" indent="0">
              <a:buNone/>
              <a:defRPr sz="1900">
                <a:solidFill>
                  <a:schemeClr val="tx1">
                    <a:tint val="75000"/>
                  </a:schemeClr>
                </a:solidFill>
              </a:defRPr>
            </a:lvl6pPr>
            <a:lvl7pPr marL="3656777" indent="0">
              <a:buNone/>
              <a:defRPr sz="1900">
                <a:solidFill>
                  <a:schemeClr val="tx1">
                    <a:tint val="75000"/>
                  </a:schemeClr>
                </a:solidFill>
              </a:defRPr>
            </a:lvl7pPr>
            <a:lvl8pPr marL="4266240" indent="0">
              <a:buNone/>
              <a:defRPr sz="1900">
                <a:solidFill>
                  <a:schemeClr val="tx1">
                    <a:tint val="75000"/>
                  </a:schemeClr>
                </a:solidFill>
              </a:defRPr>
            </a:lvl8pPr>
            <a:lvl9pPr marL="4875703" indent="0">
              <a:buNone/>
              <a:defRPr sz="19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814779EE-1E16-4CC5-A459-C716090F6017}" type="datetime1">
              <a:rPr lang="en-US" altLang="zh-CN" smtClean="0">
                <a:solidFill>
                  <a:prstClr val="black">
                    <a:tint val="75000"/>
                  </a:prstClr>
                </a:solidFill>
              </a:rPr>
              <a:pPr>
                <a:defRPr/>
              </a:pPr>
              <a:t>7/19/2022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217263032"/>
      </p:ext>
    </p:extLst>
  </p:cSld>
  <p:clrMapOvr>
    <a:masterClrMapping/>
  </p:clrMapOvr>
  <p:transition spd="slow" advClick="0">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2" y="1600202"/>
            <a:ext cx="5384800" cy="4525963"/>
          </a:xfrm>
        </p:spPr>
        <p:txBody>
          <a:bodyPr/>
          <a:lstStyle>
            <a:lvl1pPr>
              <a:defRPr sz="3799"/>
            </a:lvl1pPr>
            <a:lvl2pPr>
              <a:defRPr sz="3199"/>
            </a:lvl2pPr>
            <a:lvl3pPr>
              <a:defRPr sz="2699"/>
            </a:lvl3pPr>
            <a:lvl4pPr>
              <a:defRPr sz="2400"/>
            </a:lvl4pPr>
            <a:lvl5pPr>
              <a:defRPr sz="2400"/>
            </a:lvl5pPr>
            <a:lvl6pPr>
              <a:defRPr sz="2400"/>
            </a:lvl6pPr>
            <a:lvl7pPr>
              <a:defRPr sz="2400"/>
            </a:lvl7pPr>
            <a:lvl8pPr>
              <a:defRPr sz="2400"/>
            </a:lvl8pPr>
            <a:lvl9pPr>
              <a:defRPr sz="2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1" y="1600202"/>
            <a:ext cx="5384800" cy="4525963"/>
          </a:xfrm>
        </p:spPr>
        <p:txBody>
          <a:bodyPr/>
          <a:lstStyle>
            <a:lvl1pPr>
              <a:defRPr sz="3799"/>
            </a:lvl1pPr>
            <a:lvl2pPr>
              <a:defRPr sz="3199"/>
            </a:lvl2pPr>
            <a:lvl3pPr>
              <a:defRPr sz="2699"/>
            </a:lvl3pPr>
            <a:lvl4pPr>
              <a:defRPr sz="2400"/>
            </a:lvl4pPr>
            <a:lvl5pPr>
              <a:defRPr sz="2400"/>
            </a:lvl5pPr>
            <a:lvl6pPr>
              <a:defRPr sz="2400"/>
            </a:lvl6pPr>
            <a:lvl7pPr>
              <a:defRPr sz="2400"/>
            </a:lvl7pPr>
            <a:lvl8pPr>
              <a:defRPr sz="2400"/>
            </a:lvl8pPr>
            <a:lvl9pPr>
              <a:defRPr sz="2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fld id="{A3311C9F-D64E-4824-A709-CF61DE4E0BDD}" type="datetime1">
              <a:rPr lang="en-US" altLang="zh-CN" smtClean="0">
                <a:solidFill>
                  <a:prstClr val="black">
                    <a:tint val="75000"/>
                  </a:prstClr>
                </a:solidFill>
              </a:rPr>
              <a:pPr>
                <a:defRPr/>
              </a:pPr>
              <a:t>7/19/2022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090954432"/>
      </p:ext>
    </p:extLst>
  </p:cSld>
  <p:clrMapOvr>
    <a:masterClrMapping/>
  </p:clrMapOvr>
  <p:transition spd="slow" advClick="0">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4"/>
            <a:ext cx="5386917" cy="639763"/>
          </a:xfrm>
        </p:spPr>
        <p:txBody>
          <a:bodyPr anchor="b"/>
          <a:lstStyle>
            <a:lvl1pPr marL="0" indent="0">
              <a:buNone/>
              <a:defRPr sz="3199" b="1"/>
            </a:lvl1pPr>
            <a:lvl2pPr marL="609463" indent="0">
              <a:buNone/>
              <a:defRPr sz="2699" b="1"/>
            </a:lvl2pPr>
            <a:lvl3pPr marL="1218926" indent="0">
              <a:buNone/>
              <a:defRPr sz="2400" b="1"/>
            </a:lvl3pPr>
            <a:lvl4pPr marL="1828388" indent="0">
              <a:buNone/>
              <a:defRPr sz="2200" b="1"/>
            </a:lvl4pPr>
            <a:lvl5pPr marL="2437851" indent="0">
              <a:buNone/>
              <a:defRPr sz="2200" b="1"/>
            </a:lvl5pPr>
            <a:lvl6pPr marL="3047314" indent="0">
              <a:buNone/>
              <a:defRPr sz="2200" b="1"/>
            </a:lvl6pPr>
            <a:lvl7pPr marL="3656777" indent="0">
              <a:buNone/>
              <a:defRPr sz="2200" b="1"/>
            </a:lvl7pPr>
            <a:lvl8pPr marL="4266240" indent="0">
              <a:buNone/>
              <a:defRPr sz="2200" b="1"/>
            </a:lvl8pPr>
            <a:lvl9pPr marL="4875703" indent="0">
              <a:buNone/>
              <a:defRPr sz="2200" b="1"/>
            </a:lvl9pPr>
          </a:lstStyle>
          <a:p>
            <a:pPr lvl="0"/>
            <a:r>
              <a:rPr lang="en-US"/>
              <a:t>Edit Master text styles</a:t>
            </a:r>
          </a:p>
        </p:txBody>
      </p:sp>
      <p:sp>
        <p:nvSpPr>
          <p:cNvPr id="4" name="Content Placeholder 3"/>
          <p:cNvSpPr>
            <a:spLocks noGrp="1"/>
          </p:cNvSpPr>
          <p:nvPr>
            <p:ph sz="half" idx="2"/>
          </p:nvPr>
        </p:nvSpPr>
        <p:spPr>
          <a:xfrm>
            <a:off x="609601" y="2174877"/>
            <a:ext cx="5386917" cy="3951288"/>
          </a:xfrm>
        </p:spPr>
        <p:txBody>
          <a:bodyPr/>
          <a:lstStyle>
            <a:lvl1pPr>
              <a:defRPr sz="3199"/>
            </a:lvl1pPr>
            <a:lvl2pPr>
              <a:defRPr sz="2699"/>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3" y="1535114"/>
            <a:ext cx="5389033" cy="639763"/>
          </a:xfrm>
        </p:spPr>
        <p:txBody>
          <a:bodyPr anchor="b"/>
          <a:lstStyle>
            <a:lvl1pPr marL="0" indent="0">
              <a:buNone/>
              <a:defRPr sz="3199" b="1"/>
            </a:lvl1pPr>
            <a:lvl2pPr marL="609463" indent="0">
              <a:buNone/>
              <a:defRPr sz="2699" b="1"/>
            </a:lvl2pPr>
            <a:lvl3pPr marL="1218926" indent="0">
              <a:buNone/>
              <a:defRPr sz="2400" b="1"/>
            </a:lvl3pPr>
            <a:lvl4pPr marL="1828388" indent="0">
              <a:buNone/>
              <a:defRPr sz="2200" b="1"/>
            </a:lvl4pPr>
            <a:lvl5pPr marL="2437851" indent="0">
              <a:buNone/>
              <a:defRPr sz="2200" b="1"/>
            </a:lvl5pPr>
            <a:lvl6pPr marL="3047314" indent="0">
              <a:buNone/>
              <a:defRPr sz="2200" b="1"/>
            </a:lvl6pPr>
            <a:lvl7pPr marL="3656777" indent="0">
              <a:buNone/>
              <a:defRPr sz="2200" b="1"/>
            </a:lvl7pPr>
            <a:lvl8pPr marL="4266240" indent="0">
              <a:buNone/>
              <a:defRPr sz="2200" b="1"/>
            </a:lvl8pPr>
            <a:lvl9pPr marL="4875703" indent="0">
              <a:buNone/>
              <a:defRPr sz="2200" b="1"/>
            </a:lvl9pPr>
          </a:lstStyle>
          <a:p>
            <a:pPr lvl="0"/>
            <a:r>
              <a:rPr lang="en-US"/>
              <a:t>Edit Master text styles</a:t>
            </a:r>
          </a:p>
        </p:txBody>
      </p:sp>
      <p:sp>
        <p:nvSpPr>
          <p:cNvPr id="6" name="Content Placeholder 5"/>
          <p:cNvSpPr>
            <a:spLocks noGrp="1"/>
          </p:cNvSpPr>
          <p:nvPr>
            <p:ph sz="quarter" idx="4"/>
          </p:nvPr>
        </p:nvSpPr>
        <p:spPr>
          <a:xfrm>
            <a:off x="6193373" y="2174877"/>
            <a:ext cx="5389033" cy="3951288"/>
          </a:xfrm>
        </p:spPr>
        <p:txBody>
          <a:bodyPr/>
          <a:lstStyle>
            <a:lvl1pPr>
              <a:defRPr sz="3199"/>
            </a:lvl1pPr>
            <a:lvl2pPr>
              <a:defRPr sz="2699"/>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fld id="{0A4318BD-B3C6-4D4B-B871-C29490A2E55A}" type="datetime1">
              <a:rPr lang="en-US" altLang="zh-CN" smtClean="0">
                <a:solidFill>
                  <a:prstClr val="black">
                    <a:tint val="75000"/>
                  </a:prstClr>
                </a:solidFill>
              </a:rPr>
              <a:pPr>
                <a:defRPr/>
              </a:pPr>
              <a:t>7/19/2022</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609001496"/>
      </p:ext>
    </p:extLst>
  </p:cSld>
  <p:clrMapOvr>
    <a:masterClrMapping/>
  </p:clrMapOvr>
  <p:transition spd="slow" advClick="0">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fld id="{E14CAFC4-799C-4CDE-B92B-8C262F06CF3E}" type="datetime1">
              <a:rPr lang="en-US" altLang="zh-CN" smtClean="0">
                <a:solidFill>
                  <a:prstClr val="black">
                    <a:tint val="75000"/>
                  </a:prstClr>
                </a:solidFill>
              </a:rPr>
              <a:pPr>
                <a:defRPr/>
              </a:pPr>
              <a:t>7/19/2022</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642805562"/>
      </p:ext>
    </p:extLst>
  </p:cSld>
  <p:clrMapOvr>
    <a:masterClrMapping/>
  </p:clrMapOvr>
  <p:transition spd="slow" advClick="0">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圆角矩形 4"/>
          <p:cNvSpPr/>
          <p:nvPr userDrawn="1"/>
        </p:nvSpPr>
        <p:spPr>
          <a:xfrm>
            <a:off x="1139634" y="1031258"/>
            <a:ext cx="9912734" cy="4289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15" tIns="45707" rIns="91415" bIns="45707"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6" name="圆角矩形 5"/>
          <p:cNvSpPr/>
          <p:nvPr userDrawn="1"/>
        </p:nvSpPr>
        <p:spPr>
          <a:xfrm>
            <a:off x="5900057" y="6451899"/>
            <a:ext cx="391889" cy="2201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15" tIns="45707" rIns="91415" bIns="45707"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7" name="日期占位符 6"/>
          <p:cNvSpPr>
            <a:spLocks noGrp="1"/>
          </p:cNvSpPr>
          <p:nvPr>
            <p:ph type="dt" sz="half" idx="10"/>
          </p:nvPr>
        </p:nvSpPr>
        <p:spPr/>
        <p:txBody>
          <a:bodyPr/>
          <a:lstStyle/>
          <a:p>
            <a:pPr>
              <a:defRPr/>
            </a:pPr>
            <a:fld id="{3E729073-8FFE-4F18-B513-07581FC6638E}" type="datetime1">
              <a:rPr lang="en-US" altLang="zh-CN" smtClean="0">
                <a:solidFill>
                  <a:prstClr val="black">
                    <a:tint val="75000"/>
                  </a:prstClr>
                </a:solidFill>
              </a:rPr>
              <a:pPr>
                <a:defRPr/>
              </a:pPr>
              <a:t>7/19/2022</a:t>
            </a:fld>
            <a:endParaRPr lang="en-US" dirty="0">
              <a:solidFill>
                <a:prstClr val="black">
                  <a:tint val="75000"/>
                </a:prstClr>
              </a:solidFill>
            </a:endParaRPr>
          </a:p>
        </p:txBody>
      </p:sp>
      <p:sp>
        <p:nvSpPr>
          <p:cNvPr id="9" name="灯片编号占位符 8"/>
          <p:cNvSpPr>
            <a:spLocks noGrp="1"/>
          </p:cNvSpPr>
          <p:nvPr>
            <p:ph type="sldNum" sz="quarter" idx="12"/>
          </p:nvPr>
        </p:nvSpPr>
        <p:spPr>
          <a:xfrm>
            <a:off x="4673601" y="6396227"/>
            <a:ext cx="2844800" cy="365125"/>
          </a:xfrm>
        </p:spPr>
        <p:txBody>
          <a:bodyPr/>
          <a:lstStyle>
            <a:lvl1pPr algn="ctr">
              <a:defRPr>
                <a:latin typeface="ITC Avant Garde Std Bk" panose="020B0502020202020204" pitchFamily="34" charset="0"/>
              </a:defRPr>
            </a:lvl1p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760364191"/>
      </p:ext>
    </p:extLst>
  </p:cSld>
  <p:clrMapOvr>
    <a:masterClrMapping/>
  </p:clrMapOvr>
  <p:transition spd="slow" advClick="0">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0367666"/>
      </p:ext>
    </p:extLst>
  </p:cSld>
  <p:clrMapOvr>
    <a:masterClrMapping/>
  </p:clrMapOvr>
  <p:transition spd="slow" advClick="0">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1"/>
          </a:xfrm>
        </p:spPr>
        <p:txBody>
          <a:bodyPr anchor="b"/>
          <a:lstStyle>
            <a:lvl1pPr algn="l">
              <a:defRPr sz="2699" b="1"/>
            </a:lvl1pPr>
          </a:lstStyle>
          <a:p>
            <a:r>
              <a:rPr lang="en-US"/>
              <a:t>Click to edit Master title style</a:t>
            </a:r>
          </a:p>
        </p:txBody>
      </p:sp>
      <p:sp>
        <p:nvSpPr>
          <p:cNvPr id="3" name="Content Placeholder 2"/>
          <p:cNvSpPr>
            <a:spLocks noGrp="1"/>
          </p:cNvSpPr>
          <p:nvPr>
            <p:ph idx="1"/>
          </p:nvPr>
        </p:nvSpPr>
        <p:spPr>
          <a:xfrm>
            <a:off x="4766734" y="273054"/>
            <a:ext cx="6815667" cy="5853113"/>
          </a:xfrm>
        </p:spPr>
        <p:txBody>
          <a:bodyPr/>
          <a:lstStyle>
            <a:lvl1pPr>
              <a:defRPr sz="4299"/>
            </a:lvl1pPr>
            <a:lvl2pPr>
              <a:defRPr sz="3799"/>
            </a:lvl2pPr>
            <a:lvl3pPr>
              <a:defRPr sz="3199"/>
            </a:lvl3pPr>
            <a:lvl4pPr>
              <a:defRPr sz="2699"/>
            </a:lvl4pPr>
            <a:lvl5pPr>
              <a:defRPr sz="2699"/>
            </a:lvl5pPr>
            <a:lvl6pPr>
              <a:defRPr sz="2699"/>
            </a:lvl6pPr>
            <a:lvl7pPr>
              <a:defRPr sz="2699"/>
            </a:lvl7pPr>
            <a:lvl8pPr>
              <a:defRPr sz="2699"/>
            </a:lvl8pPr>
            <a:lvl9pPr>
              <a:defRPr sz="2699"/>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5"/>
            <a:ext cx="4011084" cy="4691063"/>
          </a:xfrm>
        </p:spPr>
        <p:txBody>
          <a:bodyPr/>
          <a:lstStyle>
            <a:lvl1pPr marL="0" indent="0">
              <a:buNone/>
              <a:defRPr sz="1900"/>
            </a:lvl1pPr>
            <a:lvl2pPr marL="609463" indent="0">
              <a:buNone/>
              <a:defRPr sz="1600"/>
            </a:lvl2pPr>
            <a:lvl3pPr marL="1218926" indent="0">
              <a:buNone/>
              <a:defRPr sz="1400"/>
            </a:lvl3pPr>
            <a:lvl4pPr marL="1828388" indent="0">
              <a:buNone/>
              <a:defRPr sz="1200"/>
            </a:lvl4pPr>
            <a:lvl5pPr marL="2437851" indent="0">
              <a:buNone/>
              <a:defRPr sz="1200"/>
            </a:lvl5pPr>
            <a:lvl6pPr marL="3047314" indent="0">
              <a:buNone/>
              <a:defRPr sz="1200"/>
            </a:lvl6pPr>
            <a:lvl7pPr marL="3656777" indent="0">
              <a:buNone/>
              <a:defRPr sz="1200"/>
            </a:lvl7pPr>
            <a:lvl8pPr marL="4266240" indent="0">
              <a:buNone/>
              <a:defRPr sz="1200"/>
            </a:lvl8pPr>
            <a:lvl9pPr marL="4875703" indent="0">
              <a:buNone/>
              <a:defRPr sz="1200"/>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43C7FCF6-76BD-4495-B08F-4C059D2BA31F}" type="datetime1">
              <a:rPr lang="en-US" altLang="zh-CN" smtClean="0">
                <a:solidFill>
                  <a:prstClr val="black">
                    <a:tint val="75000"/>
                  </a:prstClr>
                </a:solidFill>
              </a:rPr>
              <a:pPr>
                <a:defRPr/>
              </a:pPr>
              <a:t>7/19/2022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406854771"/>
      </p:ext>
    </p:extLst>
  </p:cSld>
  <p:clrMapOvr>
    <a:masterClrMapping/>
  </p:clrMapOvr>
  <p:transition spd="slow" advClick="0">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1" y="274640"/>
            <a:ext cx="10972800" cy="1143000"/>
          </a:xfrm>
          <a:prstGeom prst="rect">
            <a:avLst/>
          </a:prstGeom>
        </p:spPr>
        <p:txBody>
          <a:bodyPr vert="horz" lIns="91436" tIns="45718" rIns="91436" bIns="45718"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1" y="1600202"/>
            <a:ext cx="10972800" cy="4525963"/>
          </a:xfrm>
          <a:prstGeom prst="rect">
            <a:avLst/>
          </a:prstGeom>
        </p:spPr>
        <p:txBody>
          <a:bodyPr vert="horz" lIns="91436" tIns="45718" rIns="91436" bIns="45718"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1" y="6356353"/>
            <a:ext cx="2844800" cy="365125"/>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9196EC2F-0988-4314-AD4B-24FF16D7B45E}" type="datetime1">
              <a:rPr lang="en-US" altLang="zh-CN" smtClean="0">
                <a:solidFill>
                  <a:prstClr val="black">
                    <a:tint val="75000"/>
                  </a:prstClr>
                </a:solidFill>
              </a:rPr>
              <a:pPr>
                <a:defRPr/>
              </a:pPr>
              <a:t>7/19/2022</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2" y="6356353"/>
            <a:ext cx="3860800" cy="365125"/>
          </a:xfrm>
          <a:prstGeom prst="rect">
            <a:avLst/>
          </a:prstGeom>
        </p:spPr>
        <p:txBody>
          <a:bodyPr vert="horz" lIns="91436" tIns="45718" rIns="91436" bIns="45718" rtlCol="0" anchor="ctr"/>
          <a:lstStyle>
            <a:lvl1pPr algn="ctr">
              <a:defRPr sz="1600">
                <a:solidFill>
                  <a:schemeClr val="tx1">
                    <a:tint val="75000"/>
                  </a:schemeClr>
                </a:solidFill>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1" y="6356353"/>
            <a:ext cx="2844800" cy="365125"/>
          </a:xfrm>
          <a:prstGeom prst="rect">
            <a:avLst/>
          </a:prstGeom>
        </p:spPr>
        <p:txBody>
          <a:bodyPr vert="horz" lIns="91436" tIns="45718" rIns="91436" bIns="45718" rtlCol="0" anchor="ctr"/>
          <a:lstStyle>
            <a:lvl1pPr algn="r">
              <a:defRPr sz="1600">
                <a:solidFill>
                  <a:schemeClr val="tx1">
                    <a:tint val="75000"/>
                  </a:schemeClr>
                </a:solidFill>
              </a:defRPr>
            </a:lvl1p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416800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ransition spd="slow" advClick="0">
    <p:push dir="u"/>
  </p:transition>
  <p:hf hdr="0" ftr="0" dt="0"/>
  <p:txStyles>
    <p:titleStyle>
      <a:lvl1pPr algn="ctr" defTabSz="1218926" rtl="0" eaLnBrk="1" latinLnBrk="0" hangingPunct="1">
        <a:spcBef>
          <a:spcPct val="0"/>
        </a:spcBef>
        <a:buNone/>
        <a:defRPr sz="5899" kern="1200">
          <a:solidFill>
            <a:schemeClr val="tx1"/>
          </a:solidFill>
          <a:latin typeface="+mj-lt"/>
          <a:ea typeface="+mj-ea"/>
          <a:cs typeface="+mj-cs"/>
        </a:defRPr>
      </a:lvl1pPr>
    </p:titleStyle>
    <p:bodyStyle>
      <a:lvl1pPr marL="457098" indent="-457098" algn="l" defTabSz="1218926" rtl="0" eaLnBrk="1" latinLnBrk="0" hangingPunct="1">
        <a:spcBef>
          <a:spcPct val="20000"/>
        </a:spcBef>
        <a:buFont typeface="Arial" pitchFamily="34" charset="0"/>
        <a:buChar char="•"/>
        <a:defRPr sz="4299" kern="1200">
          <a:solidFill>
            <a:schemeClr val="tx1"/>
          </a:solidFill>
          <a:latin typeface="+mn-lt"/>
          <a:ea typeface="+mn-ea"/>
          <a:cs typeface="+mn-cs"/>
        </a:defRPr>
      </a:lvl1pPr>
      <a:lvl2pPr marL="990377" indent="-380914" algn="l" defTabSz="1218926" rtl="0" eaLnBrk="1" latinLnBrk="0" hangingPunct="1">
        <a:spcBef>
          <a:spcPct val="20000"/>
        </a:spcBef>
        <a:buFont typeface="Arial" pitchFamily="34" charset="0"/>
        <a:buChar char="–"/>
        <a:defRPr sz="3799" kern="1200">
          <a:solidFill>
            <a:schemeClr val="tx1"/>
          </a:solidFill>
          <a:latin typeface="+mn-lt"/>
          <a:ea typeface="+mn-ea"/>
          <a:cs typeface="+mn-cs"/>
        </a:defRPr>
      </a:lvl2pPr>
      <a:lvl3pPr marL="1523657" indent="-304731" algn="l" defTabSz="1218926" rtl="0" eaLnBrk="1" latinLnBrk="0" hangingPunct="1">
        <a:spcBef>
          <a:spcPct val="20000"/>
        </a:spcBef>
        <a:buFont typeface="Arial" pitchFamily="34" charset="0"/>
        <a:buChar char="•"/>
        <a:defRPr sz="3199" kern="1200">
          <a:solidFill>
            <a:schemeClr val="tx1"/>
          </a:solidFill>
          <a:latin typeface="+mn-lt"/>
          <a:ea typeface="+mn-ea"/>
          <a:cs typeface="+mn-cs"/>
        </a:defRPr>
      </a:lvl3pPr>
      <a:lvl4pPr marL="2133120"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4pPr>
      <a:lvl5pPr marL="2742582"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5pPr>
      <a:lvl6pPr marL="3352045"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6pPr>
      <a:lvl7pPr marL="3961509"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7pPr>
      <a:lvl8pPr marL="4570972"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8pPr>
      <a:lvl9pPr marL="5180434"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9pPr>
    </p:bodyStyle>
    <p:otherStyle>
      <a:defPPr>
        <a:defRPr lang="en-US"/>
      </a:defPPr>
      <a:lvl1pPr marL="0" algn="l" defTabSz="1218926" rtl="0" eaLnBrk="1" latinLnBrk="0" hangingPunct="1">
        <a:defRPr sz="2400" kern="1200">
          <a:solidFill>
            <a:schemeClr val="tx1"/>
          </a:solidFill>
          <a:latin typeface="+mn-lt"/>
          <a:ea typeface="+mn-ea"/>
          <a:cs typeface="+mn-cs"/>
        </a:defRPr>
      </a:lvl1pPr>
      <a:lvl2pPr marL="609463" algn="l" defTabSz="1218926" rtl="0" eaLnBrk="1" latinLnBrk="0" hangingPunct="1">
        <a:defRPr sz="2400" kern="1200">
          <a:solidFill>
            <a:schemeClr val="tx1"/>
          </a:solidFill>
          <a:latin typeface="+mn-lt"/>
          <a:ea typeface="+mn-ea"/>
          <a:cs typeface="+mn-cs"/>
        </a:defRPr>
      </a:lvl2pPr>
      <a:lvl3pPr marL="1218926" algn="l" defTabSz="1218926" rtl="0" eaLnBrk="1" latinLnBrk="0" hangingPunct="1">
        <a:defRPr sz="2400" kern="1200">
          <a:solidFill>
            <a:schemeClr val="tx1"/>
          </a:solidFill>
          <a:latin typeface="+mn-lt"/>
          <a:ea typeface="+mn-ea"/>
          <a:cs typeface="+mn-cs"/>
        </a:defRPr>
      </a:lvl3pPr>
      <a:lvl4pPr marL="1828388" algn="l" defTabSz="1218926" rtl="0" eaLnBrk="1" latinLnBrk="0" hangingPunct="1">
        <a:defRPr sz="2400" kern="1200">
          <a:solidFill>
            <a:schemeClr val="tx1"/>
          </a:solidFill>
          <a:latin typeface="+mn-lt"/>
          <a:ea typeface="+mn-ea"/>
          <a:cs typeface="+mn-cs"/>
        </a:defRPr>
      </a:lvl4pPr>
      <a:lvl5pPr marL="2437851" algn="l" defTabSz="1218926" rtl="0" eaLnBrk="1" latinLnBrk="0" hangingPunct="1">
        <a:defRPr sz="2400" kern="1200">
          <a:solidFill>
            <a:schemeClr val="tx1"/>
          </a:solidFill>
          <a:latin typeface="+mn-lt"/>
          <a:ea typeface="+mn-ea"/>
          <a:cs typeface="+mn-cs"/>
        </a:defRPr>
      </a:lvl5pPr>
      <a:lvl6pPr marL="3047314" algn="l" defTabSz="1218926" rtl="0" eaLnBrk="1" latinLnBrk="0" hangingPunct="1">
        <a:defRPr sz="2400" kern="1200">
          <a:solidFill>
            <a:schemeClr val="tx1"/>
          </a:solidFill>
          <a:latin typeface="+mn-lt"/>
          <a:ea typeface="+mn-ea"/>
          <a:cs typeface="+mn-cs"/>
        </a:defRPr>
      </a:lvl6pPr>
      <a:lvl7pPr marL="3656777" algn="l" defTabSz="1218926" rtl="0" eaLnBrk="1" latinLnBrk="0" hangingPunct="1">
        <a:defRPr sz="2400" kern="1200">
          <a:solidFill>
            <a:schemeClr val="tx1"/>
          </a:solidFill>
          <a:latin typeface="+mn-lt"/>
          <a:ea typeface="+mn-ea"/>
          <a:cs typeface="+mn-cs"/>
        </a:defRPr>
      </a:lvl7pPr>
      <a:lvl8pPr marL="4266240" algn="l" defTabSz="1218926" rtl="0" eaLnBrk="1" latinLnBrk="0" hangingPunct="1">
        <a:defRPr sz="2400" kern="1200">
          <a:solidFill>
            <a:schemeClr val="tx1"/>
          </a:solidFill>
          <a:latin typeface="+mn-lt"/>
          <a:ea typeface="+mn-ea"/>
          <a:cs typeface="+mn-cs"/>
        </a:defRPr>
      </a:lvl8pPr>
      <a:lvl9pPr marL="4875703" algn="l" defTabSz="1218926"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4165360"/>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Lst>
  <p:transition spd="slow" advClick="0">
    <p:push dir="u"/>
  </p:transition>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0909" indent="-228531" algn="l" defTabSz="9141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126" rtl="0" eaLnBrk="1" latinLnBrk="0" hangingPunct="1">
        <a:defRPr sz="1800" kern="1200">
          <a:solidFill>
            <a:schemeClr val="tx1"/>
          </a:solidFill>
          <a:latin typeface="+mn-lt"/>
          <a:ea typeface="+mn-ea"/>
          <a:cs typeface="+mn-cs"/>
        </a:defRPr>
      </a:lvl1pPr>
      <a:lvl2pPr marL="457063" algn="l" defTabSz="914126" rtl="0" eaLnBrk="1" latinLnBrk="0" hangingPunct="1">
        <a:defRPr sz="1800" kern="1200">
          <a:solidFill>
            <a:schemeClr val="tx1"/>
          </a:solidFill>
          <a:latin typeface="+mn-lt"/>
          <a:ea typeface="+mn-ea"/>
          <a:cs typeface="+mn-cs"/>
        </a:defRPr>
      </a:lvl2pPr>
      <a:lvl3pPr marL="914126" algn="l" defTabSz="914126" rtl="0" eaLnBrk="1" latinLnBrk="0" hangingPunct="1">
        <a:defRPr sz="1800" kern="1200">
          <a:solidFill>
            <a:schemeClr val="tx1"/>
          </a:solidFill>
          <a:latin typeface="+mn-lt"/>
          <a:ea typeface="+mn-ea"/>
          <a:cs typeface="+mn-cs"/>
        </a:defRPr>
      </a:lvl3pPr>
      <a:lvl4pPr marL="1371189" algn="l" defTabSz="914126" rtl="0" eaLnBrk="1" latinLnBrk="0" hangingPunct="1">
        <a:defRPr sz="1800" kern="1200">
          <a:solidFill>
            <a:schemeClr val="tx1"/>
          </a:solidFill>
          <a:latin typeface="+mn-lt"/>
          <a:ea typeface="+mn-ea"/>
          <a:cs typeface="+mn-cs"/>
        </a:defRPr>
      </a:lvl4pPr>
      <a:lvl5pPr marL="1828251" algn="l" defTabSz="914126" rtl="0" eaLnBrk="1" latinLnBrk="0" hangingPunct="1">
        <a:defRPr sz="1800" kern="1200">
          <a:solidFill>
            <a:schemeClr val="tx1"/>
          </a:solidFill>
          <a:latin typeface="+mn-lt"/>
          <a:ea typeface="+mn-ea"/>
          <a:cs typeface="+mn-cs"/>
        </a:defRPr>
      </a:lvl5pPr>
      <a:lvl6pPr marL="2285314" algn="l" defTabSz="914126" rtl="0" eaLnBrk="1" latinLnBrk="0" hangingPunct="1">
        <a:defRPr sz="1800" kern="1200">
          <a:solidFill>
            <a:schemeClr val="tx1"/>
          </a:solidFill>
          <a:latin typeface="+mn-lt"/>
          <a:ea typeface="+mn-ea"/>
          <a:cs typeface="+mn-cs"/>
        </a:defRPr>
      </a:lvl6pPr>
      <a:lvl7pPr marL="2742377" algn="l" defTabSz="914126" rtl="0" eaLnBrk="1" latinLnBrk="0" hangingPunct="1">
        <a:defRPr sz="1800" kern="1200">
          <a:solidFill>
            <a:schemeClr val="tx1"/>
          </a:solidFill>
          <a:latin typeface="+mn-lt"/>
          <a:ea typeface="+mn-ea"/>
          <a:cs typeface="+mn-cs"/>
        </a:defRPr>
      </a:lvl7pPr>
      <a:lvl8pPr marL="3199440" algn="l" defTabSz="914126" rtl="0" eaLnBrk="1" latinLnBrk="0" hangingPunct="1">
        <a:defRPr sz="1800" kern="1200">
          <a:solidFill>
            <a:schemeClr val="tx1"/>
          </a:solidFill>
          <a:latin typeface="+mn-lt"/>
          <a:ea typeface="+mn-ea"/>
          <a:cs typeface="+mn-cs"/>
        </a:defRPr>
      </a:lvl8pPr>
      <a:lvl9pPr marL="3656503" algn="l" defTabSz="91412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9.png"/><Relationship Id="rId2" Type="http://schemas.openxmlformats.org/officeDocument/2006/relationships/slideLayout" Target="../slideLayouts/slideLayout15.xml"/><Relationship Id="rId1" Type="http://schemas.openxmlformats.org/officeDocument/2006/relationships/themeOverride" Target="../theme/themeOverride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7.emf"/></Relationships>
</file>

<file path=ppt/slides/_rels/slide1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7.emf"/><Relationship Id="rId2" Type="http://schemas.openxmlformats.org/officeDocument/2006/relationships/slideLayout" Target="../slideLayouts/slideLayout15.xml"/><Relationship Id="rId1" Type="http://schemas.openxmlformats.org/officeDocument/2006/relationships/themeOverride" Target="../theme/themeOverride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DBABA815-2EC0-4698-B31D-75D66391D8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447" y="-140132"/>
            <a:ext cx="12187592" cy="6855520"/>
          </a:xfrm>
          <a:prstGeom prst="rect">
            <a:avLst/>
          </a:prstGeom>
        </p:spPr>
      </p:pic>
      <p:sp>
        <p:nvSpPr>
          <p:cNvPr id="58" name="TextBox 57">
            <a:extLst>
              <a:ext uri="{FF2B5EF4-FFF2-40B4-BE49-F238E27FC236}">
                <a16:creationId xmlns:a16="http://schemas.microsoft.com/office/drawing/2014/main" id="{F877874D-0A72-48B5-A4C2-63E4B1A9DBF2}"/>
              </a:ext>
            </a:extLst>
          </p:cNvPr>
          <p:cNvSpPr txBox="1"/>
          <p:nvPr/>
        </p:nvSpPr>
        <p:spPr>
          <a:xfrm>
            <a:off x="2789781" y="1659104"/>
            <a:ext cx="6612438" cy="1200329"/>
          </a:xfrm>
          <a:prstGeom prst="rect">
            <a:avLst/>
          </a:prstGeom>
          <a:noFill/>
        </p:spPr>
        <p:txBody>
          <a:bodyPr wrap="square" rtlCol="0">
            <a:spAutoFit/>
          </a:bodyPr>
          <a:lstStyle/>
          <a:p>
            <a:pPr algn="ctr" defTabSz="914217"/>
            <a:r>
              <a:rPr lang="vi-VN" sz="3600" b="1" dirty="0">
                <a:solidFill>
                  <a:srgbClr val="002060"/>
                </a:solidFill>
                <a:latin typeface="Times New Roman" panose="02020603050405020304" pitchFamily="18" charset="0"/>
                <a:cs typeface="Times New Roman" panose="02020603050405020304" pitchFamily="18" charset="0"/>
              </a:rPr>
              <a:t>VIẾT BÀI PHÂN TÍCH VỀ ĐẶC ĐIỂM NHÂN VẬT</a:t>
            </a:r>
          </a:p>
        </p:txBody>
      </p:sp>
    </p:spTree>
    <p:extLst>
      <p:ext uri="{BB962C8B-B14F-4D97-AF65-F5344CB8AC3E}">
        <p14:creationId xmlns:p14="http://schemas.microsoft.com/office/powerpoint/2010/main" val="14624249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8C9E6F7-ED01-4857-BBCF-E7782D6AE007}"/>
              </a:ext>
            </a:extLst>
          </p:cNvPr>
          <p:cNvSpPr>
            <a:spLocks noGrp="1"/>
          </p:cNvSpPr>
          <p:nvPr>
            <p:ph type="sldNum" sz="quarter" idx="12"/>
          </p:nvPr>
        </p:nvSpPr>
        <p:spPr/>
        <p:txBody>
          <a:bodyPr/>
          <a:lstStyle/>
          <a:p>
            <a:pPr marL="0" marR="0" lvl="0" indent="0" algn="ctr" defTabSz="914217" rtl="0" eaLnBrk="1" fontAlgn="auto" latinLnBrk="0" hangingPunct="1">
              <a:lnSpc>
                <a:spcPct val="100000"/>
              </a:lnSpc>
              <a:spcBef>
                <a:spcPts val="0"/>
              </a:spcBef>
              <a:spcAft>
                <a:spcPts val="0"/>
              </a:spcAft>
              <a:buClrTx/>
              <a:buSzTx/>
              <a:buFontTx/>
              <a:buNone/>
              <a:tabLst/>
              <a:defRPr/>
            </a:pPr>
            <a:fld id="{601EE9E8-4134-49B0-9AA7-3089E6521627}" type="slidenum">
              <a:rPr kumimoji="0" lang="en-US" sz="1600" b="0" i="0" u="none" strike="noStrike" kern="1200" cap="none" spc="0" normalizeH="0" baseline="0" noProof="0">
                <a:ln>
                  <a:noFill/>
                </a:ln>
                <a:solidFill>
                  <a:prstClr val="black">
                    <a:tint val="75000"/>
                  </a:prstClr>
                </a:solidFill>
                <a:effectLst/>
                <a:uLnTx/>
                <a:uFillTx/>
                <a:latin typeface="ITC Avant Garde Std Bk" panose="020B0502020202020204" pitchFamily="34" charset="0"/>
                <a:ea typeface="+mn-ea"/>
                <a:cs typeface="+mn-cs"/>
              </a:rPr>
              <a:pPr marL="0" marR="0" lvl="0" indent="0" algn="ctr" defTabSz="914217" rtl="0" eaLnBrk="1" fontAlgn="auto" latinLnBrk="0" hangingPunct="1">
                <a:lnSpc>
                  <a:spcPct val="100000"/>
                </a:lnSpc>
                <a:spcBef>
                  <a:spcPts val="0"/>
                </a:spcBef>
                <a:spcAft>
                  <a:spcPts val="0"/>
                </a:spcAft>
                <a:buClrTx/>
                <a:buSzTx/>
                <a:buFontTx/>
                <a:buNone/>
                <a:tabLst/>
                <a:defRPr/>
              </a:pPr>
              <a:t>10</a:t>
            </a:fld>
            <a:endParaRPr kumimoji="0" lang="en-US" sz="1600" b="0" i="0" u="none" strike="noStrike" kern="1200" cap="none" spc="0" normalizeH="0" baseline="0" noProof="0" dirty="0">
              <a:ln>
                <a:noFill/>
              </a:ln>
              <a:solidFill>
                <a:prstClr val="black">
                  <a:tint val="75000"/>
                </a:prstClr>
              </a:solidFill>
              <a:effectLst/>
              <a:uLnTx/>
              <a:uFillTx/>
              <a:latin typeface="ITC Avant Garde Std Bk" panose="020B0502020202020204" pitchFamily="34" charset="0"/>
              <a:ea typeface="+mn-ea"/>
              <a:cs typeface="+mn-cs"/>
            </a:endParaRPr>
          </a:p>
        </p:txBody>
      </p:sp>
      <p:sp>
        <p:nvSpPr>
          <p:cNvPr id="16" name="文本框 41">
            <a:extLst>
              <a:ext uri="{FF2B5EF4-FFF2-40B4-BE49-F238E27FC236}">
                <a16:creationId xmlns:a16="http://schemas.microsoft.com/office/drawing/2014/main" id="{56100E42-1B9F-4C8D-B484-B237526F1280}"/>
              </a:ext>
            </a:extLst>
          </p:cNvPr>
          <p:cNvSpPr txBox="1"/>
          <p:nvPr/>
        </p:nvSpPr>
        <p:spPr>
          <a:xfrm>
            <a:off x="1486710" y="366322"/>
            <a:ext cx="9268557" cy="707758"/>
          </a:xfrm>
          <a:prstGeom prst="rect">
            <a:avLst/>
          </a:prstGeom>
          <a:noFill/>
        </p:spPr>
        <p:txBody>
          <a:bodyPr vert="horz" wrap="square" rtlCol="0">
            <a:spAutoFit/>
          </a:bodyPr>
          <a:lstStyle/>
          <a:p>
            <a:pPr lvl="0" defTabSz="914217"/>
            <a:r>
              <a:rPr lang="en-US" altLang="zh-CN" sz="3999" b="1" dirty="0">
                <a:ln w="12700">
                  <a:noFill/>
                </a:ln>
                <a:solidFill>
                  <a:srgbClr val="FFBF53">
                    <a:lumMod val="50000"/>
                  </a:srgbClr>
                </a:solidFill>
                <a:latin typeface="Times New Roman" panose="02020603050405020304" pitchFamily="18" charset="0"/>
                <a:ea typeface="微软雅黑" panose="020B0503020204020204" pitchFamily="34" charset="-122"/>
                <a:cs typeface="Times New Roman" panose="02020603050405020304" pitchFamily="18" charset="0"/>
              </a:rPr>
              <a:t>3. </a:t>
            </a:r>
            <a:r>
              <a:rPr lang="en-US" altLang="zh-CN" sz="3999" b="1" dirty="0" err="1">
                <a:ln w="12700">
                  <a:noFill/>
                </a:ln>
                <a:solidFill>
                  <a:srgbClr val="FFBF53">
                    <a:lumMod val="50000"/>
                  </a:srgbClr>
                </a:solidFill>
                <a:latin typeface="Times New Roman" panose="02020603050405020304" pitchFamily="18" charset="0"/>
                <a:ea typeface="微软雅黑" panose="020B0503020204020204" pitchFamily="34" charset="-122"/>
                <a:cs typeface="Times New Roman" panose="02020603050405020304" pitchFamily="18" charset="0"/>
              </a:rPr>
              <a:t>Tìm</a:t>
            </a:r>
            <a:r>
              <a:rPr lang="en-US" altLang="zh-CN" sz="3999" b="1" dirty="0">
                <a:ln w="12700">
                  <a:noFill/>
                </a:ln>
                <a:solidFill>
                  <a:srgbClr val="FFBF53">
                    <a:lumMod val="50000"/>
                  </a:srgbClr>
                </a:solidFill>
                <a:latin typeface="Times New Roman" panose="02020603050405020304" pitchFamily="18" charset="0"/>
                <a:ea typeface="微软雅黑" panose="020B0503020204020204" pitchFamily="34" charset="-122"/>
                <a:cs typeface="Times New Roman" panose="02020603050405020304" pitchFamily="18" charset="0"/>
              </a:rPr>
              <a:t> ý</a:t>
            </a:r>
            <a:endParaRPr kumimoji="0" lang="en-US" altLang="zh-CN" sz="3999" b="1" i="0" u="none" strike="noStrike" kern="1200" cap="none" spc="0" normalizeH="0" baseline="0" noProof="0" dirty="0">
              <a:ln w="12700">
                <a:noFill/>
              </a:ln>
              <a:solidFill>
                <a:srgbClr val="FFBF53">
                  <a:lumMod val="50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17" name="图片 11">
            <a:extLst>
              <a:ext uri="{FF2B5EF4-FFF2-40B4-BE49-F238E27FC236}">
                <a16:creationId xmlns:a16="http://schemas.microsoft.com/office/drawing/2014/main" id="{2B95A3F4-F6B7-4BAC-BB49-6D0D5EDA6B6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8016329" y="6145341"/>
            <a:ext cx="1777590" cy="683601"/>
          </a:xfrm>
          <a:prstGeom prst="rect">
            <a:avLst/>
          </a:prstGeom>
        </p:spPr>
      </p:pic>
      <p:pic>
        <p:nvPicPr>
          <p:cNvPr id="18" name="图片 12">
            <a:extLst>
              <a:ext uri="{FF2B5EF4-FFF2-40B4-BE49-F238E27FC236}">
                <a16:creationId xmlns:a16="http://schemas.microsoft.com/office/drawing/2014/main" id="{210DAB6B-DA50-4C70-B363-598761248899}"/>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445373" y="6129221"/>
            <a:ext cx="1777590" cy="683601"/>
          </a:xfrm>
          <a:prstGeom prst="rect">
            <a:avLst/>
          </a:prstGeom>
        </p:spPr>
      </p:pic>
      <p:pic>
        <p:nvPicPr>
          <p:cNvPr id="19" name="图片 13">
            <a:extLst>
              <a:ext uri="{FF2B5EF4-FFF2-40B4-BE49-F238E27FC236}">
                <a16:creationId xmlns:a16="http://schemas.microsoft.com/office/drawing/2014/main" id="{FB0D5F7B-CD06-4D9A-8334-21BA4770F849}"/>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78218" y="6129220"/>
            <a:ext cx="1777590" cy="683601"/>
          </a:xfrm>
          <a:prstGeom prst="rect">
            <a:avLst/>
          </a:prstGeom>
        </p:spPr>
      </p:pic>
      <p:pic>
        <p:nvPicPr>
          <p:cNvPr id="21" name="图片 32">
            <a:extLst>
              <a:ext uri="{FF2B5EF4-FFF2-40B4-BE49-F238E27FC236}">
                <a16:creationId xmlns:a16="http://schemas.microsoft.com/office/drawing/2014/main" id="{C5E65F22-6F3A-4B3B-918B-0676FB0C2EFA}"/>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9636209" y="5851860"/>
            <a:ext cx="2574243" cy="989967"/>
          </a:xfrm>
          <a:prstGeom prst="rect">
            <a:avLst/>
          </a:prstGeom>
        </p:spPr>
      </p:pic>
      <p:pic>
        <p:nvPicPr>
          <p:cNvPr id="22" name="图片 65">
            <a:extLst>
              <a:ext uri="{FF2B5EF4-FFF2-40B4-BE49-F238E27FC236}">
                <a16:creationId xmlns:a16="http://schemas.microsoft.com/office/drawing/2014/main" id="{04BB644F-80A0-4339-8040-F422C22C2AEA}"/>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11155" y="6337363"/>
            <a:ext cx="1278264" cy="491577"/>
          </a:xfrm>
          <a:prstGeom prst="rect">
            <a:avLst/>
          </a:prstGeom>
        </p:spPr>
      </p:pic>
      <p:pic>
        <p:nvPicPr>
          <p:cNvPr id="23" name="图片 66">
            <a:extLst>
              <a:ext uri="{FF2B5EF4-FFF2-40B4-BE49-F238E27FC236}">
                <a16:creationId xmlns:a16="http://schemas.microsoft.com/office/drawing/2014/main" id="{177FB685-A0CF-4A80-9E5C-AD1719802359}"/>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4510501" y="6011022"/>
            <a:ext cx="2160368" cy="830805"/>
          </a:xfrm>
          <a:prstGeom prst="rect">
            <a:avLst/>
          </a:prstGeom>
        </p:spPr>
      </p:pic>
      <p:pic>
        <p:nvPicPr>
          <p:cNvPr id="24" name="图片 67">
            <a:extLst>
              <a:ext uri="{FF2B5EF4-FFF2-40B4-BE49-F238E27FC236}">
                <a16:creationId xmlns:a16="http://schemas.microsoft.com/office/drawing/2014/main" id="{511098DF-AA42-4B9B-82F2-2F6100A4C5E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6765434" y="6288696"/>
            <a:ext cx="1326564" cy="510152"/>
          </a:xfrm>
          <a:prstGeom prst="rect">
            <a:avLst/>
          </a:prstGeom>
        </p:spPr>
      </p:pic>
      <p:grpSp>
        <p:nvGrpSpPr>
          <p:cNvPr id="34" name="Group 44">
            <a:extLst>
              <a:ext uri="{FF2B5EF4-FFF2-40B4-BE49-F238E27FC236}">
                <a16:creationId xmlns:a16="http://schemas.microsoft.com/office/drawing/2014/main" id="{A851A25E-6F4B-4CE0-8E19-717F34A0DB2F}"/>
              </a:ext>
            </a:extLst>
          </p:cNvPr>
          <p:cNvGrpSpPr/>
          <p:nvPr/>
        </p:nvGrpSpPr>
        <p:grpSpPr>
          <a:xfrm>
            <a:off x="976363" y="1627586"/>
            <a:ext cx="657357" cy="738321"/>
            <a:chOff x="0" y="0"/>
            <a:chExt cx="807366" cy="906807"/>
          </a:xfrm>
          <a:noFill/>
        </p:grpSpPr>
        <p:sp>
          <p:nvSpPr>
            <p:cNvPr id="35" name="Shape 42">
              <a:extLst>
                <a:ext uri="{FF2B5EF4-FFF2-40B4-BE49-F238E27FC236}">
                  <a16:creationId xmlns:a16="http://schemas.microsoft.com/office/drawing/2014/main" id="{D6817EE2-0F86-43EE-959A-A965DF9D25F6}"/>
                </a:ext>
              </a:extLst>
            </p:cNvPr>
            <p:cNvSpPr/>
            <p:nvPr/>
          </p:nvSpPr>
          <p:spPr>
            <a:xfrm>
              <a:off x="-1" y="101600"/>
              <a:ext cx="792823" cy="805208"/>
            </a:xfrm>
            <a:custGeom>
              <a:avLst/>
              <a:gdLst/>
              <a:ahLst/>
              <a:cxnLst>
                <a:cxn ang="0">
                  <a:pos x="wd2" y="hd2"/>
                </a:cxn>
                <a:cxn ang="5400000">
                  <a:pos x="wd2" y="hd2"/>
                </a:cxn>
                <a:cxn ang="10800000">
                  <a:pos x="wd2" y="hd2"/>
                </a:cxn>
                <a:cxn ang="16200000">
                  <a:pos x="wd2" y="hd2"/>
                </a:cxn>
              </a:cxnLst>
              <a:rect l="0" t="0" r="r" b="b"/>
              <a:pathLst>
                <a:path w="19846" h="19829" extrusionOk="0">
                  <a:moveTo>
                    <a:pt x="13770" y="824"/>
                  </a:moveTo>
                  <a:cubicBezTo>
                    <a:pt x="8089" y="-376"/>
                    <a:pt x="1804" y="-1265"/>
                    <a:pt x="353" y="5681"/>
                  </a:cubicBezTo>
                  <a:cubicBezTo>
                    <a:pt x="-441" y="9482"/>
                    <a:pt x="-115" y="16268"/>
                    <a:pt x="3660" y="18583"/>
                  </a:cubicBezTo>
                  <a:cubicBezTo>
                    <a:pt x="6516" y="20335"/>
                    <a:pt x="12966" y="20052"/>
                    <a:pt x="15977" y="18892"/>
                  </a:cubicBezTo>
                  <a:cubicBezTo>
                    <a:pt x="21159" y="16897"/>
                    <a:pt x="19879" y="11191"/>
                    <a:pt x="19174" y="6766"/>
                  </a:cubicBezTo>
                </a:path>
              </a:pathLst>
            </a:custGeom>
            <a:grpFill/>
            <a:ln w="38100" cap="flat">
              <a:solidFill>
                <a:srgbClr val="262626"/>
              </a:solidFill>
              <a:prstDash val="solid"/>
              <a:miter lim="400000"/>
            </a:ln>
            <a:effectLst/>
          </p:spPr>
          <p:txBody>
            <a:bodyPr wrap="square" lIns="38091" tIns="38091" rIns="38091" bIns="38091" numCol="1" anchor="ctr">
              <a:noAutofit/>
            </a:bodyPr>
            <a:lstStyle/>
            <a:p>
              <a:pPr marL="0" marR="0" lvl="0" indent="0" algn="l" defTabSz="457109"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2999"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a:ea typeface="+mn-ea"/>
                <a:cs typeface="+mn-cs"/>
              </a:endParaRPr>
            </a:p>
          </p:txBody>
        </p:sp>
        <p:sp>
          <p:nvSpPr>
            <p:cNvPr id="36" name="Shape 43">
              <a:extLst>
                <a:ext uri="{FF2B5EF4-FFF2-40B4-BE49-F238E27FC236}">
                  <a16:creationId xmlns:a16="http://schemas.microsoft.com/office/drawing/2014/main" id="{8F865E5B-DCF7-4619-A16C-31E5000CC65E}"/>
                </a:ext>
              </a:extLst>
            </p:cNvPr>
            <p:cNvSpPr/>
            <p:nvPr/>
          </p:nvSpPr>
          <p:spPr>
            <a:xfrm>
              <a:off x="165100" y="-1"/>
              <a:ext cx="642267" cy="718972"/>
            </a:xfrm>
            <a:custGeom>
              <a:avLst/>
              <a:gdLst/>
              <a:ahLst/>
              <a:cxnLst>
                <a:cxn ang="0">
                  <a:pos x="wd2" y="hd2"/>
                </a:cxn>
                <a:cxn ang="5400000">
                  <a:pos x="wd2" y="hd2"/>
                </a:cxn>
                <a:cxn ang="10800000">
                  <a:pos x="wd2" y="hd2"/>
                </a:cxn>
                <a:cxn ang="16200000">
                  <a:pos x="wd2" y="hd2"/>
                </a:cxn>
              </a:cxnLst>
              <a:rect l="0" t="0" r="r" b="b"/>
              <a:pathLst>
                <a:path w="21521" h="21116" extrusionOk="0">
                  <a:moveTo>
                    <a:pt x="21521" y="13"/>
                  </a:moveTo>
                  <a:cubicBezTo>
                    <a:pt x="21600" y="-484"/>
                    <a:pt x="8558" y="13479"/>
                    <a:pt x="8933" y="13772"/>
                  </a:cubicBezTo>
                  <a:cubicBezTo>
                    <a:pt x="6785" y="12126"/>
                    <a:pt x="2898" y="10471"/>
                    <a:pt x="0" y="10120"/>
                  </a:cubicBezTo>
                  <a:cubicBezTo>
                    <a:pt x="1254" y="12620"/>
                    <a:pt x="2166" y="14279"/>
                    <a:pt x="4430" y="16128"/>
                  </a:cubicBezTo>
                  <a:cubicBezTo>
                    <a:pt x="4883" y="16498"/>
                    <a:pt x="10336" y="20581"/>
                    <a:pt x="9763" y="21116"/>
                  </a:cubicBezTo>
                  <a:cubicBezTo>
                    <a:pt x="14957" y="16270"/>
                    <a:pt x="20402" y="7017"/>
                    <a:pt x="21521" y="13"/>
                  </a:cubicBezTo>
                  <a:close/>
                </a:path>
              </a:pathLst>
            </a:custGeom>
            <a:grpFill/>
            <a:ln w="38100" cap="flat">
              <a:solidFill>
                <a:srgbClr val="262626"/>
              </a:solidFill>
              <a:prstDash val="solid"/>
              <a:miter lim="400000"/>
            </a:ln>
            <a:effectLst/>
          </p:spPr>
          <p:txBody>
            <a:bodyPr wrap="square" lIns="38091" tIns="38091" rIns="38091" bIns="38091" numCol="1" anchor="ctr">
              <a:noAutofit/>
            </a:bodyPr>
            <a:lstStyle/>
            <a:p>
              <a:pPr marL="0" marR="0" lvl="0" indent="0" algn="l" defTabSz="457109"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2999"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a:ea typeface="+mn-ea"/>
                <a:cs typeface="+mn-cs"/>
              </a:endParaRPr>
            </a:p>
          </p:txBody>
        </p:sp>
      </p:grpSp>
      <p:grpSp>
        <p:nvGrpSpPr>
          <p:cNvPr id="37" name="Group 44">
            <a:extLst>
              <a:ext uri="{FF2B5EF4-FFF2-40B4-BE49-F238E27FC236}">
                <a16:creationId xmlns:a16="http://schemas.microsoft.com/office/drawing/2014/main" id="{6CBA95BA-80E0-44A0-BE19-2808F6BE2E4F}"/>
              </a:ext>
            </a:extLst>
          </p:cNvPr>
          <p:cNvGrpSpPr/>
          <p:nvPr/>
        </p:nvGrpSpPr>
        <p:grpSpPr>
          <a:xfrm>
            <a:off x="961822" y="2979081"/>
            <a:ext cx="657357" cy="738321"/>
            <a:chOff x="0" y="0"/>
            <a:chExt cx="807366" cy="906807"/>
          </a:xfrm>
        </p:grpSpPr>
        <p:sp>
          <p:nvSpPr>
            <p:cNvPr id="38" name="Shape 42">
              <a:extLst>
                <a:ext uri="{FF2B5EF4-FFF2-40B4-BE49-F238E27FC236}">
                  <a16:creationId xmlns:a16="http://schemas.microsoft.com/office/drawing/2014/main" id="{DDE897DB-A487-436D-8C96-07F990F8E729}"/>
                </a:ext>
              </a:extLst>
            </p:cNvPr>
            <p:cNvSpPr/>
            <p:nvPr/>
          </p:nvSpPr>
          <p:spPr>
            <a:xfrm>
              <a:off x="-1" y="101600"/>
              <a:ext cx="792823" cy="805208"/>
            </a:xfrm>
            <a:custGeom>
              <a:avLst/>
              <a:gdLst/>
              <a:ahLst/>
              <a:cxnLst>
                <a:cxn ang="0">
                  <a:pos x="wd2" y="hd2"/>
                </a:cxn>
                <a:cxn ang="5400000">
                  <a:pos x="wd2" y="hd2"/>
                </a:cxn>
                <a:cxn ang="10800000">
                  <a:pos x="wd2" y="hd2"/>
                </a:cxn>
                <a:cxn ang="16200000">
                  <a:pos x="wd2" y="hd2"/>
                </a:cxn>
              </a:cxnLst>
              <a:rect l="0" t="0" r="r" b="b"/>
              <a:pathLst>
                <a:path w="19846" h="19829" extrusionOk="0">
                  <a:moveTo>
                    <a:pt x="13770" y="824"/>
                  </a:moveTo>
                  <a:cubicBezTo>
                    <a:pt x="8089" y="-376"/>
                    <a:pt x="1804" y="-1265"/>
                    <a:pt x="353" y="5681"/>
                  </a:cubicBezTo>
                  <a:cubicBezTo>
                    <a:pt x="-441" y="9482"/>
                    <a:pt x="-115" y="16268"/>
                    <a:pt x="3660" y="18583"/>
                  </a:cubicBezTo>
                  <a:cubicBezTo>
                    <a:pt x="6516" y="20335"/>
                    <a:pt x="12966" y="20052"/>
                    <a:pt x="15977" y="18892"/>
                  </a:cubicBezTo>
                  <a:cubicBezTo>
                    <a:pt x="21159" y="16897"/>
                    <a:pt x="19879" y="11191"/>
                    <a:pt x="19174" y="6766"/>
                  </a:cubicBezTo>
                </a:path>
              </a:pathLst>
            </a:custGeom>
            <a:noFill/>
            <a:ln w="38100" cap="flat">
              <a:solidFill>
                <a:srgbClr val="262626"/>
              </a:solidFill>
              <a:prstDash val="solid"/>
              <a:miter lim="400000"/>
            </a:ln>
            <a:effectLst/>
          </p:spPr>
          <p:txBody>
            <a:bodyPr wrap="square" lIns="38091" tIns="38091" rIns="38091" bIns="38091" numCol="1" anchor="ctr">
              <a:noAutofit/>
            </a:bodyPr>
            <a:lstStyle/>
            <a:p>
              <a:pPr marL="0" marR="0" lvl="0" indent="0" algn="l" defTabSz="457109"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2999"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a:ea typeface="+mn-ea"/>
                <a:cs typeface="+mn-cs"/>
              </a:endParaRPr>
            </a:p>
          </p:txBody>
        </p:sp>
        <p:sp>
          <p:nvSpPr>
            <p:cNvPr id="39" name="Shape 43">
              <a:extLst>
                <a:ext uri="{FF2B5EF4-FFF2-40B4-BE49-F238E27FC236}">
                  <a16:creationId xmlns:a16="http://schemas.microsoft.com/office/drawing/2014/main" id="{D6B13673-62B1-4638-9F5F-B3E71D6487C0}"/>
                </a:ext>
              </a:extLst>
            </p:cNvPr>
            <p:cNvSpPr/>
            <p:nvPr/>
          </p:nvSpPr>
          <p:spPr>
            <a:xfrm>
              <a:off x="165100" y="-1"/>
              <a:ext cx="642267" cy="718972"/>
            </a:xfrm>
            <a:custGeom>
              <a:avLst/>
              <a:gdLst/>
              <a:ahLst/>
              <a:cxnLst>
                <a:cxn ang="0">
                  <a:pos x="wd2" y="hd2"/>
                </a:cxn>
                <a:cxn ang="5400000">
                  <a:pos x="wd2" y="hd2"/>
                </a:cxn>
                <a:cxn ang="10800000">
                  <a:pos x="wd2" y="hd2"/>
                </a:cxn>
                <a:cxn ang="16200000">
                  <a:pos x="wd2" y="hd2"/>
                </a:cxn>
              </a:cxnLst>
              <a:rect l="0" t="0" r="r" b="b"/>
              <a:pathLst>
                <a:path w="21521" h="21116" extrusionOk="0">
                  <a:moveTo>
                    <a:pt x="21521" y="13"/>
                  </a:moveTo>
                  <a:cubicBezTo>
                    <a:pt x="21600" y="-484"/>
                    <a:pt x="8558" y="13479"/>
                    <a:pt x="8933" y="13772"/>
                  </a:cubicBezTo>
                  <a:cubicBezTo>
                    <a:pt x="6785" y="12126"/>
                    <a:pt x="2898" y="10471"/>
                    <a:pt x="0" y="10120"/>
                  </a:cubicBezTo>
                  <a:cubicBezTo>
                    <a:pt x="1254" y="12620"/>
                    <a:pt x="2166" y="14279"/>
                    <a:pt x="4430" y="16128"/>
                  </a:cubicBezTo>
                  <a:cubicBezTo>
                    <a:pt x="4883" y="16498"/>
                    <a:pt x="10336" y="20581"/>
                    <a:pt x="9763" y="21116"/>
                  </a:cubicBezTo>
                  <a:cubicBezTo>
                    <a:pt x="14957" y="16270"/>
                    <a:pt x="20402" y="7017"/>
                    <a:pt x="21521" y="13"/>
                  </a:cubicBezTo>
                  <a:close/>
                </a:path>
              </a:pathLst>
            </a:custGeom>
            <a:noFill/>
            <a:ln w="38100" cap="flat">
              <a:solidFill>
                <a:srgbClr val="262626"/>
              </a:solidFill>
              <a:prstDash val="solid"/>
              <a:miter lim="400000"/>
            </a:ln>
            <a:effectLst/>
          </p:spPr>
          <p:txBody>
            <a:bodyPr wrap="square" lIns="38091" tIns="38091" rIns="38091" bIns="38091" numCol="1" anchor="ctr">
              <a:noAutofit/>
            </a:bodyPr>
            <a:lstStyle/>
            <a:p>
              <a:pPr marL="0" marR="0" lvl="0" indent="0" algn="l" defTabSz="457109"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2999"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a:ea typeface="+mn-ea"/>
                <a:cs typeface="+mn-cs"/>
              </a:endParaRPr>
            </a:p>
          </p:txBody>
        </p:sp>
      </p:grpSp>
      <p:grpSp>
        <p:nvGrpSpPr>
          <p:cNvPr id="40" name="Group 44">
            <a:extLst>
              <a:ext uri="{FF2B5EF4-FFF2-40B4-BE49-F238E27FC236}">
                <a16:creationId xmlns:a16="http://schemas.microsoft.com/office/drawing/2014/main" id="{5BA945B7-B42D-4AA0-B325-FFFF95A83140}"/>
              </a:ext>
            </a:extLst>
          </p:cNvPr>
          <p:cNvGrpSpPr/>
          <p:nvPr/>
        </p:nvGrpSpPr>
        <p:grpSpPr>
          <a:xfrm>
            <a:off x="949980" y="4624788"/>
            <a:ext cx="657357" cy="738321"/>
            <a:chOff x="0" y="0"/>
            <a:chExt cx="807366" cy="906807"/>
          </a:xfrm>
        </p:grpSpPr>
        <p:sp>
          <p:nvSpPr>
            <p:cNvPr id="41" name="Shape 42">
              <a:extLst>
                <a:ext uri="{FF2B5EF4-FFF2-40B4-BE49-F238E27FC236}">
                  <a16:creationId xmlns:a16="http://schemas.microsoft.com/office/drawing/2014/main" id="{24EF9114-FDC1-4DCB-A697-1A83EE4921E9}"/>
                </a:ext>
              </a:extLst>
            </p:cNvPr>
            <p:cNvSpPr/>
            <p:nvPr/>
          </p:nvSpPr>
          <p:spPr>
            <a:xfrm>
              <a:off x="-1" y="101600"/>
              <a:ext cx="792823" cy="805208"/>
            </a:xfrm>
            <a:custGeom>
              <a:avLst/>
              <a:gdLst/>
              <a:ahLst/>
              <a:cxnLst>
                <a:cxn ang="0">
                  <a:pos x="wd2" y="hd2"/>
                </a:cxn>
                <a:cxn ang="5400000">
                  <a:pos x="wd2" y="hd2"/>
                </a:cxn>
                <a:cxn ang="10800000">
                  <a:pos x="wd2" y="hd2"/>
                </a:cxn>
                <a:cxn ang="16200000">
                  <a:pos x="wd2" y="hd2"/>
                </a:cxn>
              </a:cxnLst>
              <a:rect l="0" t="0" r="r" b="b"/>
              <a:pathLst>
                <a:path w="19846" h="19829" extrusionOk="0">
                  <a:moveTo>
                    <a:pt x="13770" y="824"/>
                  </a:moveTo>
                  <a:cubicBezTo>
                    <a:pt x="8089" y="-376"/>
                    <a:pt x="1804" y="-1265"/>
                    <a:pt x="353" y="5681"/>
                  </a:cubicBezTo>
                  <a:cubicBezTo>
                    <a:pt x="-441" y="9482"/>
                    <a:pt x="-115" y="16268"/>
                    <a:pt x="3660" y="18583"/>
                  </a:cubicBezTo>
                  <a:cubicBezTo>
                    <a:pt x="6516" y="20335"/>
                    <a:pt x="12966" y="20052"/>
                    <a:pt x="15977" y="18892"/>
                  </a:cubicBezTo>
                  <a:cubicBezTo>
                    <a:pt x="21159" y="16897"/>
                    <a:pt x="19879" y="11191"/>
                    <a:pt x="19174" y="6766"/>
                  </a:cubicBezTo>
                </a:path>
              </a:pathLst>
            </a:custGeom>
            <a:noFill/>
            <a:ln w="38100" cap="flat">
              <a:solidFill>
                <a:srgbClr val="262626"/>
              </a:solidFill>
              <a:prstDash val="solid"/>
              <a:miter lim="400000"/>
            </a:ln>
            <a:effectLst/>
          </p:spPr>
          <p:txBody>
            <a:bodyPr wrap="square" lIns="38091" tIns="38091" rIns="38091" bIns="38091" numCol="1" anchor="ctr">
              <a:noAutofit/>
            </a:bodyPr>
            <a:lstStyle/>
            <a:p>
              <a:pPr marL="0" marR="0" lvl="0" indent="0" algn="l" defTabSz="457109"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2999"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a:ea typeface="+mn-ea"/>
                <a:cs typeface="+mn-cs"/>
              </a:endParaRPr>
            </a:p>
          </p:txBody>
        </p:sp>
        <p:sp>
          <p:nvSpPr>
            <p:cNvPr id="42" name="Shape 43">
              <a:extLst>
                <a:ext uri="{FF2B5EF4-FFF2-40B4-BE49-F238E27FC236}">
                  <a16:creationId xmlns:a16="http://schemas.microsoft.com/office/drawing/2014/main" id="{72E38792-1AD5-439A-B407-7416ECD54C51}"/>
                </a:ext>
              </a:extLst>
            </p:cNvPr>
            <p:cNvSpPr/>
            <p:nvPr/>
          </p:nvSpPr>
          <p:spPr>
            <a:xfrm>
              <a:off x="165100" y="-1"/>
              <a:ext cx="642267" cy="718972"/>
            </a:xfrm>
            <a:custGeom>
              <a:avLst/>
              <a:gdLst/>
              <a:ahLst/>
              <a:cxnLst>
                <a:cxn ang="0">
                  <a:pos x="wd2" y="hd2"/>
                </a:cxn>
                <a:cxn ang="5400000">
                  <a:pos x="wd2" y="hd2"/>
                </a:cxn>
                <a:cxn ang="10800000">
                  <a:pos x="wd2" y="hd2"/>
                </a:cxn>
                <a:cxn ang="16200000">
                  <a:pos x="wd2" y="hd2"/>
                </a:cxn>
              </a:cxnLst>
              <a:rect l="0" t="0" r="r" b="b"/>
              <a:pathLst>
                <a:path w="21521" h="21116" extrusionOk="0">
                  <a:moveTo>
                    <a:pt x="21521" y="13"/>
                  </a:moveTo>
                  <a:cubicBezTo>
                    <a:pt x="21600" y="-484"/>
                    <a:pt x="8558" y="13479"/>
                    <a:pt x="8933" y="13772"/>
                  </a:cubicBezTo>
                  <a:cubicBezTo>
                    <a:pt x="6785" y="12126"/>
                    <a:pt x="2898" y="10471"/>
                    <a:pt x="0" y="10120"/>
                  </a:cubicBezTo>
                  <a:cubicBezTo>
                    <a:pt x="1254" y="12620"/>
                    <a:pt x="2166" y="14279"/>
                    <a:pt x="4430" y="16128"/>
                  </a:cubicBezTo>
                  <a:cubicBezTo>
                    <a:pt x="4883" y="16498"/>
                    <a:pt x="10336" y="20581"/>
                    <a:pt x="9763" y="21116"/>
                  </a:cubicBezTo>
                  <a:cubicBezTo>
                    <a:pt x="14957" y="16270"/>
                    <a:pt x="20402" y="7017"/>
                    <a:pt x="21521" y="13"/>
                  </a:cubicBezTo>
                  <a:close/>
                </a:path>
              </a:pathLst>
            </a:custGeom>
            <a:noFill/>
            <a:ln w="38100" cap="flat">
              <a:solidFill>
                <a:srgbClr val="262626"/>
              </a:solidFill>
              <a:prstDash val="solid"/>
              <a:miter lim="400000"/>
            </a:ln>
            <a:effectLst/>
          </p:spPr>
          <p:txBody>
            <a:bodyPr wrap="square" lIns="38091" tIns="38091" rIns="38091" bIns="38091" numCol="1" anchor="ctr">
              <a:noAutofit/>
            </a:bodyPr>
            <a:lstStyle/>
            <a:p>
              <a:pPr marL="0" marR="0" lvl="0" indent="0" algn="l" defTabSz="457109"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2999"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a:ea typeface="+mn-ea"/>
                <a:cs typeface="+mn-cs"/>
              </a:endParaRPr>
            </a:p>
          </p:txBody>
        </p:sp>
      </p:grpSp>
      <p:grpSp>
        <p:nvGrpSpPr>
          <p:cNvPr id="43" name="Group 55">
            <a:extLst>
              <a:ext uri="{FF2B5EF4-FFF2-40B4-BE49-F238E27FC236}">
                <a16:creationId xmlns:a16="http://schemas.microsoft.com/office/drawing/2014/main" id="{A294A436-52C1-4F65-95AE-EB3DD2AF0CC0}"/>
              </a:ext>
            </a:extLst>
          </p:cNvPr>
          <p:cNvGrpSpPr/>
          <p:nvPr/>
        </p:nvGrpSpPr>
        <p:grpSpPr>
          <a:xfrm rot="473564">
            <a:off x="9436909" y="1971316"/>
            <a:ext cx="2589969" cy="2551521"/>
            <a:chOff x="0" y="0"/>
            <a:chExt cx="1149595" cy="1132530"/>
          </a:xfrm>
        </p:grpSpPr>
        <p:sp>
          <p:nvSpPr>
            <p:cNvPr id="44" name="Shape 50">
              <a:extLst>
                <a:ext uri="{FF2B5EF4-FFF2-40B4-BE49-F238E27FC236}">
                  <a16:creationId xmlns:a16="http://schemas.microsoft.com/office/drawing/2014/main" id="{BFB1AC1E-DDF6-40AD-A06E-433850673F9E}"/>
                </a:ext>
              </a:extLst>
            </p:cNvPr>
            <p:cNvSpPr/>
            <p:nvPr/>
          </p:nvSpPr>
          <p:spPr>
            <a:xfrm>
              <a:off x="495300" y="419100"/>
              <a:ext cx="288999" cy="341770"/>
            </a:xfrm>
            <a:custGeom>
              <a:avLst/>
              <a:gdLst/>
              <a:ahLst/>
              <a:cxnLst>
                <a:cxn ang="0">
                  <a:pos x="wd2" y="hd2"/>
                </a:cxn>
                <a:cxn ang="5400000">
                  <a:pos x="wd2" y="hd2"/>
                </a:cxn>
                <a:cxn ang="10800000">
                  <a:pos x="wd2" y="hd2"/>
                </a:cxn>
                <a:cxn ang="16200000">
                  <a:pos x="wd2" y="hd2"/>
                </a:cxn>
              </a:cxnLst>
              <a:rect l="0" t="0" r="r" b="b"/>
              <a:pathLst>
                <a:path w="20587" h="20953" extrusionOk="0">
                  <a:moveTo>
                    <a:pt x="310" y="19339"/>
                  </a:moveTo>
                  <a:cubicBezTo>
                    <a:pt x="1970" y="21600"/>
                    <a:pt x="8627" y="20962"/>
                    <a:pt x="10626" y="20516"/>
                  </a:cubicBezTo>
                  <a:cubicBezTo>
                    <a:pt x="14392" y="19676"/>
                    <a:pt x="17603" y="17645"/>
                    <a:pt x="19255" y="14542"/>
                  </a:cubicBezTo>
                  <a:cubicBezTo>
                    <a:pt x="21291" y="10718"/>
                    <a:pt x="21600" y="1795"/>
                    <a:pt x="15756" y="0"/>
                  </a:cubicBezTo>
                  <a:cubicBezTo>
                    <a:pt x="14569" y="3871"/>
                    <a:pt x="15031" y="8421"/>
                    <a:pt x="12815" y="11999"/>
                  </a:cubicBezTo>
                  <a:cubicBezTo>
                    <a:pt x="10327" y="16013"/>
                    <a:pt x="4821" y="17658"/>
                    <a:pt x="0" y="18694"/>
                  </a:cubicBezTo>
                  <a:cubicBezTo>
                    <a:pt x="63" y="18932"/>
                    <a:pt x="168" y="19146"/>
                    <a:pt x="310" y="19339"/>
                  </a:cubicBezTo>
                  <a:close/>
                </a:path>
              </a:pathLst>
            </a:custGeom>
            <a:solidFill>
              <a:srgbClr val="262626">
                <a:alpha val="66000"/>
              </a:srgbClr>
            </a:solidFill>
            <a:ln w="12700" cap="flat">
              <a:noFill/>
              <a:miter lim="400000"/>
            </a:ln>
            <a:effectLst/>
          </p:spPr>
          <p:txBody>
            <a:bodyPr wrap="square" lIns="38091" tIns="38091" rIns="38091" bIns="38091" numCol="1" anchor="ctr">
              <a:noAutofit/>
            </a:bodyPr>
            <a:lstStyle/>
            <a:p>
              <a:pPr marL="0" marR="0" lvl="0" indent="0" algn="l" defTabSz="457109"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2999"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a:ea typeface="+mn-ea"/>
                <a:cs typeface="+mn-cs"/>
              </a:endParaRPr>
            </a:p>
          </p:txBody>
        </p:sp>
        <p:grpSp>
          <p:nvGrpSpPr>
            <p:cNvPr id="45" name="Group 54">
              <a:extLst>
                <a:ext uri="{FF2B5EF4-FFF2-40B4-BE49-F238E27FC236}">
                  <a16:creationId xmlns:a16="http://schemas.microsoft.com/office/drawing/2014/main" id="{EA43BD8E-1ADD-40B9-89B1-47CDE6DDD569}"/>
                </a:ext>
              </a:extLst>
            </p:cNvPr>
            <p:cNvGrpSpPr/>
            <p:nvPr/>
          </p:nvGrpSpPr>
          <p:grpSpPr>
            <a:xfrm>
              <a:off x="-1" y="0"/>
              <a:ext cx="1149597" cy="1132531"/>
              <a:chOff x="0" y="0"/>
              <a:chExt cx="1149595" cy="1132530"/>
            </a:xfrm>
          </p:grpSpPr>
          <p:sp>
            <p:nvSpPr>
              <p:cNvPr id="46" name="Shape 51">
                <a:extLst>
                  <a:ext uri="{FF2B5EF4-FFF2-40B4-BE49-F238E27FC236}">
                    <a16:creationId xmlns:a16="http://schemas.microsoft.com/office/drawing/2014/main" id="{286BA6E2-F40B-4308-9850-C7E1CBDB8BF4}"/>
                  </a:ext>
                </a:extLst>
              </p:cNvPr>
              <p:cNvSpPr/>
              <p:nvPr/>
            </p:nvSpPr>
            <p:spPr>
              <a:xfrm>
                <a:off x="0" y="0"/>
                <a:ext cx="1149596" cy="1132531"/>
              </a:xfrm>
              <a:custGeom>
                <a:avLst/>
                <a:gdLst/>
                <a:ahLst/>
                <a:cxnLst>
                  <a:cxn ang="0">
                    <a:pos x="wd2" y="hd2"/>
                  </a:cxn>
                  <a:cxn ang="5400000">
                    <a:pos x="wd2" y="hd2"/>
                  </a:cxn>
                  <a:cxn ang="10800000">
                    <a:pos x="wd2" y="hd2"/>
                  </a:cxn>
                  <a:cxn ang="16200000">
                    <a:pos x="wd2" y="hd2"/>
                  </a:cxn>
                </a:cxnLst>
                <a:rect l="0" t="0" r="r" b="b"/>
                <a:pathLst>
                  <a:path w="18835" h="18188" extrusionOk="0">
                    <a:moveTo>
                      <a:pt x="5118" y="17138"/>
                    </a:moveTo>
                    <a:cubicBezTo>
                      <a:pt x="9702" y="19314"/>
                      <a:pt x="15760" y="18135"/>
                      <a:pt x="17999" y="13346"/>
                    </a:cubicBezTo>
                    <a:cubicBezTo>
                      <a:pt x="21410" y="6050"/>
                      <a:pt x="13777" y="-2286"/>
                      <a:pt x="5944" y="578"/>
                    </a:cubicBezTo>
                    <a:cubicBezTo>
                      <a:pt x="2990" y="1657"/>
                      <a:pt x="197" y="6129"/>
                      <a:pt x="12" y="9065"/>
                    </a:cubicBezTo>
                    <a:cubicBezTo>
                      <a:pt x="-190" y="12266"/>
                      <a:pt x="2170" y="15739"/>
                      <a:pt x="5118" y="17138"/>
                    </a:cubicBezTo>
                    <a:close/>
                  </a:path>
                </a:pathLst>
              </a:custGeom>
              <a:noFill/>
              <a:ln w="38100" cap="flat">
                <a:solidFill>
                  <a:srgbClr val="262626"/>
                </a:solidFill>
                <a:prstDash val="solid"/>
                <a:miter lim="400000"/>
              </a:ln>
              <a:effectLst/>
            </p:spPr>
            <p:txBody>
              <a:bodyPr wrap="square" lIns="38091" tIns="38091" rIns="38091" bIns="38091" numCol="1" anchor="ctr">
                <a:noAutofit/>
              </a:bodyPr>
              <a:lstStyle/>
              <a:p>
                <a:pPr marL="0" marR="0" lvl="0" indent="0" algn="l" defTabSz="457109"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2999"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a:ea typeface="+mn-ea"/>
                  <a:cs typeface="+mn-cs"/>
                </a:endParaRPr>
              </a:p>
            </p:txBody>
          </p:sp>
          <p:sp>
            <p:nvSpPr>
              <p:cNvPr id="47" name="Shape 52">
                <a:extLst>
                  <a:ext uri="{FF2B5EF4-FFF2-40B4-BE49-F238E27FC236}">
                    <a16:creationId xmlns:a16="http://schemas.microsoft.com/office/drawing/2014/main" id="{C6A13E03-6EED-4440-86C8-1A16BB5B5743}"/>
                  </a:ext>
                </a:extLst>
              </p:cNvPr>
              <p:cNvSpPr/>
              <p:nvPr/>
            </p:nvSpPr>
            <p:spPr>
              <a:xfrm>
                <a:off x="190500" y="177800"/>
                <a:ext cx="789686" cy="777962"/>
              </a:xfrm>
              <a:custGeom>
                <a:avLst/>
                <a:gdLst/>
                <a:ahLst/>
                <a:cxnLst>
                  <a:cxn ang="0">
                    <a:pos x="wd2" y="hd2"/>
                  </a:cxn>
                  <a:cxn ang="5400000">
                    <a:pos x="wd2" y="hd2"/>
                  </a:cxn>
                  <a:cxn ang="10800000">
                    <a:pos x="wd2" y="hd2"/>
                  </a:cxn>
                  <a:cxn ang="16200000">
                    <a:pos x="wd2" y="hd2"/>
                  </a:cxn>
                </a:cxnLst>
                <a:rect l="0" t="0" r="r" b="b"/>
                <a:pathLst>
                  <a:path w="18835" h="18188" extrusionOk="0">
                    <a:moveTo>
                      <a:pt x="5118" y="17138"/>
                    </a:moveTo>
                    <a:cubicBezTo>
                      <a:pt x="9703" y="19314"/>
                      <a:pt x="15760" y="18135"/>
                      <a:pt x="18000" y="13346"/>
                    </a:cubicBezTo>
                    <a:cubicBezTo>
                      <a:pt x="21411" y="6050"/>
                      <a:pt x="13778" y="-2286"/>
                      <a:pt x="5945" y="577"/>
                    </a:cubicBezTo>
                    <a:cubicBezTo>
                      <a:pt x="2991" y="1657"/>
                      <a:pt x="198" y="6129"/>
                      <a:pt x="12" y="9065"/>
                    </a:cubicBezTo>
                    <a:cubicBezTo>
                      <a:pt x="-189" y="12266"/>
                      <a:pt x="2171" y="15739"/>
                      <a:pt x="5118" y="17138"/>
                    </a:cubicBezTo>
                    <a:close/>
                  </a:path>
                </a:pathLst>
              </a:custGeom>
              <a:noFill/>
              <a:ln w="38100" cap="flat">
                <a:solidFill>
                  <a:srgbClr val="262626"/>
                </a:solidFill>
                <a:prstDash val="solid"/>
                <a:miter lim="400000"/>
              </a:ln>
              <a:effectLst/>
            </p:spPr>
            <p:txBody>
              <a:bodyPr wrap="square" lIns="38091" tIns="38091" rIns="38091" bIns="38091" numCol="1" anchor="ctr">
                <a:noAutofit/>
              </a:bodyPr>
              <a:lstStyle/>
              <a:p>
                <a:pPr marL="0" marR="0" lvl="0" indent="0" algn="l" defTabSz="457109"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2999"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a:ea typeface="+mn-ea"/>
                  <a:cs typeface="+mn-cs"/>
                </a:endParaRPr>
              </a:p>
            </p:txBody>
          </p:sp>
          <p:sp>
            <p:nvSpPr>
              <p:cNvPr id="48" name="Shape 53">
                <a:extLst>
                  <a:ext uri="{FF2B5EF4-FFF2-40B4-BE49-F238E27FC236}">
                    <a16:creationId xmlns:a16="http://schemas.microsoft.com/office/drawing/2014/main" id="{145D73E7-48F5-4B0D-A81D-8C43DABBB99A}"/>
                  </a:ext>
                </a:extLst>
              </p:cNvPr>
              <p:cNvSpPr/>
              <p:nvPr/>
            </p:nvSpPr>
            <p:spPr>
              <a:xfrm>
                <a:off x="381000" y="368300"/>
                <a:ext cx="396756" cy="390866"/>
              </a:xfrm>
              <a:custGeom>
                <a:avLst/>
                <a:gdLst/>
                <a:ahLst/>
                <a:cxnLst>
                  <a:cxn ang="0">
                    <a:pos x="wd2" y="hd2"/>
                  </a:cxn>
                  <a:cxn ang="5400000">
                    <a:pos x="wd2" y="hd2"/>
                  </a:cxn>
                  <a:cxn ang="10800000">
                    <a:pos x="wd2" y="hd2"/>
                  </a:cxn>
                  <a:cxn ang="16200000">
                    <a:pos x="wd2" y="hd2"/>
                  </a:cxn>
                </a:cxnLst>
                <a:rect l="0" t="0" r="r" b="b"/>
                <a:pathLst>
                  <a:path w="18835" h="18188" extrusionOk="0">
                    <a:moveTo>
                      <a:pt x="5118" y="17138"/>
                    </a:moveTo>
                    <a:cubicBezTo>
                      <a:pt x="9702" y="19314"/>
                      <a:pt x="15760" y="18135"/>
                      <a:pt x="17999" y="13346"/>
                    </a:cubicBezTo>
                    <a:cubicBezTo>
                      <a:pt x="21410" y="6050"/>
                      <a:pt x="13777" y="-2286"/>
                      <a:pt x="5944" y="578"/>
                    </a:cubicBezTo>
                    <a:cubicBezTo>
                      <a:pt x="2991" y="1657"/>
                      <a:pt x="197" y="6129"/>
                      <a:pt x="12" y="9065"/>
                    </a:cubicBezTo>
                    <a:cubicBezTo>
                      <a:pt x="-190" y="12266"/>
                      <a:pt x="2170" y="15739"/>
                      <a:pt x="5118" y="17138"/>
                    </a:cubicBezTo>
                    <a:close/>
                  </a:path>
                </a:pathLst>
              </a:custGeom>
              <a:noFill/>
              <a:ln w="38100" cap="flat">
                <a:solidFill>
                  <a:srgbClr val="262626"/>
                </a:solidFill>
                <a:prstDash val="solid"/>
                <a:miter lim="400000"/>
              </a:ln>
              <a:effectLst/>
            </p:spPr>
            <p:txBody>
              <a:bodyPr wrap="square" lIns="38091" tIns="38091" rIns="38091" bIns="38091" numCol="1" anchor="ctr">
                <a:noAutofit/>
              </a:bodyPr>
              <a:lstStyle/>
              <a:p>
                <a:pPr marL="0" marR="0" lvl="0" indent="0" algn="l" defTabSz="457109"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2999"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a:ea typeface="+mn-ea"/>
                  <a:cs typeface="+mn-cs"/>
                </a:endParaRPr>
              </a:p>
            </p:txBody>
          </p:sp>
        </p:grpSp>
      </p:grpSp>
      <p:grpSp>
        <p:nvGrpSpPr>
          <p:cNvPr id="49" name="Group 58">
            <a:extLst>
              <a:ext uri="{FF2B5EF4-FFF2-40B4-BE49-F238E27FC236}">
                <a16:creationId xmlns:a16="http://schemas.microsoft.com/office/drawing/2014/main" id="{CCDCCE70-B292-41E5-88B4-B0B14DB4A978}"/>
              </a:ext>
            </a:extLst>
          </p:cNvPr>
          <p:cNvGrpSpPr/>
          <p:nvPr/>
        </p:nvGrpSpPr>
        <p:grpSpPr>
          <a:xfrm rot="473564">
            <a:off x="8804252" y="3097236"/>
            <a:ext cx="1809424" cy="1871911"/>
            <a:chOff x="0" y="0"/>
            <a:chExt cx="803139" cy="830875"/>
          </a:xfrm>
        </p:grpSpPr>
        <p:sp>
          <p:nvSpPr>
            <p:cNvPr id="50" name="Shape 56">
              <a:extLst>
                <a:ext uri="{FF2B5EF4-FFF2-40B4-BE49-F238E27FC236}">
                  <a16:creationId xmlns:a16="http://schemas.microsoft.com/office/drawing/2014/main" id="{124CA865-203A-4DFE-98CC-B68666F0E220}"/>
                </a:ext>
              </a:extLst>
            </p:cNvPr>
            <p:cNvSpPr/>
            <p:nvPr/>
          </p:nvSpPr>
          <p:spPr>
            <a:xfrm>
              <a:off x="0" y="431800"/>
              <a:ext cx="377118" cy="399076"/>
            </a:xfrm>
            <a:custGeom>
              <a:avLst/>
              <a:gdLst/>
              <a:ahLst/>
              <a:cxnLst>
                <a:cxn ang="0">
                  <a:pos x="wd2" y="hd2"/>
                </a:cxn>
                <a:cxn ang="5400000">
                  <a:pos x="wd2" y="hd2"/>
                </a:cxn>
                <a:cxn ang="10800000">
                  <a:pos x="wd2" y="hd2"/>
                </a:cxn>
                <a:cxn ang="16200000">
                  <a:pos x="wd2" y="hd2"/>
                </a:cxn>
              </a:cxnLst>
              <a:rect l="0" t="0" r="r" b="b"/>
              <a:pathLst>
                <a:path w="21600" h="21600" extrusionOk="0">
                  <a:moveTo>
                    <a:pt x="9127" y="12126"/>
                  </a:moveTo>
                  <a:lnTo>
                    <a:pt x="0" y="9668"/>
                  </a:lnTo>
                  <a:lnTo>
                    <a:pt x="12334" y="0"/>
                  </a:lnTo>
                  <a:lnTo>
                    <a:pt x="19930" y="2881"/>
                  </a:lnTo>
                  <a:lnTo>
                    <a:pt x="21600" y="12126"/>
                  </a:lnTo>
                  <a:lnTo>
                    <a:pt x="10800" y="21600"/>
                  </a:lnTo>
                  <a:cubicBezTo>
                    <a:pt x="10800" y="21600"/>
                    <a:pt x="9127" y="12126"/>
                    <a:pt x="9127" y="12126"/>
                  </a:cubicBezTo>
                  <a:close/>
                </a:path>
              </a:pathLst>
            </a:custGeom>
            <a:noFill/>
            <a:ln w="38100" cap="flat">
              <a:solidFill>
                <a:srgbClr val="262626"/>
              </a:solidFill>
              <a:prstDash val="solid"/>
              <a:miter lim="400000"/>
            </a:ln>
            <a:effectLst/>
          </p:spPr>
          <p:txBody>
            <a:bodyPr wrap="square" lIns="38091" tIns="38091" rIns="38091" bIns="38091" numCol="1" anchor="ctr">
              <a:noAutofit/>
            </a:bodyPr>
            <a:lstStyle/>
            <a:p>
              <a:pPr marL="0" marR="0" lvl="0" indent="0" algn="l" defTabSz="457109"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2999"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a:ea typeface="+mn-ea"/>
                <a:cs typeface="+mn-cs"/>
              </a:endParaRPr>
            </a:p>
          </p:txBody>
        </p:sp>
        <p:sp>
          <p:nvSpPr>
            <p:cNvPr id="51" name="Shape 57">
              <a:extLst>
                <a:ext uri="{FF2B5EF4-FFF2-40B4-BE49-F238E27FC236}">
                  <a16:creationId xmlns:a16="http://schemas.microsoft.com/office/drawing/2014/main" id="{7C43CB23-7BB0-4D60-AFCF-FA7BE44D575E}"/>
                </a:ext>
              </a:extLst>
            </p:cNvPr>
            <p:cNvSpPr/>
            <p:nvPr/>
          </p:nvSpPr>
          <p:spPr>
            <a:xfrm>
              <a:off x="165100" y="0"/>
              <a:ext cx="638040" cy="66196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21600" y="0"/>
                    <a:pt x="4432" y="18069"/>
                    <a:pt x="0" y="21600"/>
                  </a:cubicBezTo>
                </a:path>
              </a:pathLst>
            </a:custGeom>
            <a:noFill/>
            <a:ln w="38100" cap="flat">
              <a:solidFill>
                <a:srgbClr val="262626"/>
              </a:solidFill>
              <a:prstDash val="solid"/>
              <a:miter lim="400000"/>
            </a:ln>
            <a:effectLst/>
          </p:spPr>
          <p:txBody>
            <a:bodyPr wrap="square" lIns="38091" tIns="38091" rIns="38091" bIns="38091" numCol="1" anchor="ctr">
              <a:noAutofit/>
            </a:bodyPr>
            <a:lstStyle/>
            <a:p>
              <a:pPr marL="0" marR="0" lvl="0" indent="0" algn="l" defTabSz="457109"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2999"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a:ea typeface="+mn-ea"/>
                <a:cs typeface="+mn-cs"/>
              </a:endParaRPr>
            </a:p>
          </p:txBody>
        </p:sp>
      </p:grpSp>
      <p:sp>
        <p:nvSpPr>
          <p:cNvPr id="52" name="文本框 23">
            <a:extLst>
              <a:ext uri="{FF2B5EF4-FFF2-40B4-BE49-F238E27FC236}">
                <a16:creationId xmlns:a16="http://schemas.microsoft.com/office/drawing/2014/main" id="{17590673-AC80-44F1-B5A1-549D9F074A94}"/>
              </a:ext>
            </a:extLst>
          </p:cNvPr>
          <p:cNvSpPr txBox="1"/>
          <p:nvPr/>
        </p:nvSpPr>
        <p:spPr>
          <a:xfrm>
            <a:off x="1966775" y="1513883"/>
            <a:ext cx="7353957" cy="979564"/>
          </a:xfrm>
          <a:prstGeom prst="rect">
            <a:avLst/>
          </a:prstGeom>
          <a:noFill/>
        </p:spPr>
        <p:txBody>
          <a:bodyPr wrap="square" rtlCol="0">
            <a:spAutoFit/>
          </a:bodyPr>
          <a:lstStyle>
            <a:defPPr>
              <a:defRPr lang="zh-CN"/>
            </a:defPPr>
            <a:lvl1pPr algn="just">
              <a:lnSpc>
                <a:spcPct val="125000"/>
              </a:lnSpc>
              <a:defRPr sz="1600">
                <a:solidFill>
                  <a:schemeClr val="accent1">
                    <a:lumMod val="50000"/>
                  </a:schemeClr>
                </a:solidFill>
                <a:latin typeface="华文细黑" panose="02010600040101010101" pitchFamily="2" charset="-122"/>
                <a:ea typeface="华文细黑" panose="02010600040101010101" pitchFamily="2" charset="-122"/>
              </a:defRPr>
            </a:lvl1pPr>
          </a:lstStyle>
          <a:p>
            <a:pPr lvl="0" defTabSz="914217">
              <a:defRPr/>
            </a:pPr>
            <a:r>
              <a:rPr lang="vi-VN" sz="2400" dirty="0">
                <a:solidFill>
                  <a:srgbClr val="002060"/>
                </a:solidFill>
                <a:latin typeface="Times New Roman" panose="02020603050405020304" pitchFamily="18" charset="0"/>
              </a:rPr>
              <a:t>Đặc điểm của nhân vật Võ Tòng được khắc họa từ những đặc điểm nào? (Chỉ rõ qua các từ ngữ trong văn bản)</a:t>
            </a:r>
            <a:endParaRPr kumimoji="0" lang="en-US" sz="2400" b="0" i="0" u="none" strike="noStrike" kern="1200" cap="none" spc="0" normalizeH="0" baseline="0" noProof="0" dirty="0">
              <a:ln>
                <a:noFill/>
              </a:ln>
              <a:solidFill>
                <a:srgbClr val="002060"/>
              </a:solidFill>
              <a:effectLst/>
              <a:uLnTx/>
              <a:uFillTx/>
              <a:latin typeface="Calibri"/>
              <a:ea typeface="华文细黑" panose="02010600040101010101" pitchFamily="2" charset="-122"/>
              <a:cs typeface="+mn-cs"/>
            </a:endParaRPr>
          </a:p>
        </p:txBody>
      </p:sp>
      <p:sp>
        <p:nvSpPr>
          <p:cNvPr id="53" name="文本框 24">
            <a:extLst>
              <a:ext uri="{FF2B5EF4-FFF2-40B4-BE49-F238E27FC236}">
                <a16:creationId xmlns:a16="http://schemas.microsoft.com/office/drawing/2014/main" id="{B53622B7-ABBE-4E0A-9085-A8E9D4C81976}"/>
              </a:ext>
            </a:extLst>
          </p:cNvPr>
          <p:cNvSpPr txBox="1"/>
          <p:nvPr/>
        </p:nvSpPr>
        <p:spPr>
          <a:xfrm>
            <a:off x="1903956" y="2939396"/>
            <a:ext cx="6936969" cy="981487"/>
          </a:xfrm>
          <a:prstGeom prst="rect">
            <a:avLst/>
          </a:prstGeom>
          <a:noFill/>
        </p:spPr>
        <p:txBody>
          <a:bodyPr wrap="square" rtlCol="0">
            <a:spAutoFit/>
          </a:bodyPr>
          <a:lstStyle>
            <a:defPPr>
              <a:defRPr lang="zh-CN"/>
            </a:defPPr>
            <a:lvl1pPr algn="just">
              <a:lnSpc>
                <a:spcPct val="125000"/>
              </a:lnSpc>
              <a:defRPr sz="1600">
                <a:solidFill>
                  <a:schemeClr val="accent1">
                    <a:lumMod val="50000"/>
                  </a:schemeClr>
                </a:solidFill>
                <a:latin typeface="华文细黑" panose="02010600040101010101" pitchFamily="2" charset="-122"/>
                <a:ea typeface="华文细黑" panose="02010600040101010101" pitchFamily="2" charset="-122"/>
              </a:defRPr>
            </a:lvl1pPr>
          </a:lstStyle>
          <a:p>
            <a:pPr lvl="0" defTabSz="914217">
              <a:defRPr/>
            </a:pPr>
            <a:r>
              <a:rPr lang="vi-VN" sz="2400" dirty="0">
                <a:solidFill>
                  <a:srgbClr val="002060"/>
                </a:solidFill>
                <a:latin typeface="+mj-lt"/>
              </a:rPr>
              <a:t>Qua các đặc điểm ấy em thấy nhân vật Võ Tòng được khắc họa như thế nào?</a:t>
            </a:r>
            <a:endParaRPr kumimoji="0" lang="en-US" sz="2400" b="0" i="0" u="none" strike="noStrike" kern="1200" cap="none" spc="0" normalizeH="0" baseline="0" noProof="0" dirty="0">
              <a:ln>
                <a:noFill/>
              </a:ln>
              <a:solidFill>
                <a:srgbClr val="002060"/>
              </a:solidFill>
              <a:effectLst/>
              <a:uLnTx/>
              <a:uFillTx/>
              <a:latin typeface="+mj-lt"/>
            </a:endParaRPr>
          </a:p>
        </p:txBody>
      </p:sp>
      <p:sp>
        <p:nvSpPr>
          <p:cNvPr id="54" name="文本框 25">
            <a:extLst>
              <a:ext uri="{FF2B5EF4-FFF2-40B4-BE49-F238E27FC236}">
                <a16:creationId xmlns:a16="http://schemas.microsoft.com/office/drawing/2014/main" id="{0FF0441A-D995-4E94-BF02-535555E9C93D}"/>
              </a:ext>
            </a:extLst>
          </p:cNvPr>
          <p:cNvSpPr txBox="1"/>
          <p:nvPr/>
        </p:nvSpPr>
        <p:spPr>
          <a:xfrm>
            <a:off x="1889367" y="4407601"/>
            <a:ext cx="6951557" cy="979564"/>
          </a:xfrm>
          <a:prstGeom prst="rect">
            <a:avLst/>
          </a:prstGeom>
          <a:noFill/>
        </p:spPr>
        <p:txBody>
          <a:bodyPr wrap="square" rtlCol="0">
            <a:spAutoFit/>
          </a:bodyPr>
          <a:lstStyle>
            <a:defPPr>
              <a:defRPr lang="zh-CN"/>
            </a:defPPr>
            <a:lvl1pPr algn="just">
              <a:lnSpc>
                <a:spcPct val="125000"/>
              </a:lnSpc>
              <a:defRPr sz="1600">
                <a:solidFill>
                  <a:schemeClr val="accent1">
                    <a:lumMod val="50000"/>
                  </a:schemeClr>
                </a:solidFill>
                <a:latin typeface="华文细黑" panose="02010600040101010101" pitchFamily="2" charset="-122"/>
                <a:ea typeface="华文细黑" panose="02010600040101010101" pitchFamily="2" charset="-122"/>
              </a:defRPr>
            </a:lvl1pPr>
          </a:lstStyle>
          <a:p>
            <a:pPr lvl="0" defTabSz="914217">
              <a:defRPr/>
            </a:pPr>
            <a:r>
              <a:rPr lang="vi-VN" sz="2400">
                <a:solidFill>
                  <a:srgbClr val="002060"/>
                </a:solidFill>
                <a:latin typeface="Times New Roman" panose="02020603050405020304" pitchFamily="18" charset="0"/>
              </a:rPr>
              <a:t>Nhân vật Võ Tòng để lại trong em những ấn tượng, tình cảm và suy nghĩ gì về con người Nam Bộ? </a:t>
            </a:r>
            <a:endParaRPr kumimoji="0" lang="zh-CN" altLang="en-US" sz="2400" b="0" i="0" u="none" strike="noStrike" kern="1200" cap="none" spc="0" normalizeH="0" baseline="0" noProof="0" dirty="0">
              <a:ln>
                <a:noFill/>
              </a:ln>
              <a:solidFill>
                <a:srgbClr val="002060"/>
              </a:solidFill>
              <a:effectLst/>
              <a:uLnTx/>
              <a:uFillTx/>
              <a:latin typeface="Calibri"/>
              <a:ea typeface="方正静蕾简体" panose="02000000000000000000" pitchFamily="2" charset="-122"/>
              <a:cs typeface="+mn-cs"/>
            </a:endParaRPr>
          </a:p>
        </p:txBody>
      </p:sp>
    </p:spTree>
    <p:extLst>
      <p:ext uri="{BB962C8B-B14F-4D97-AF65-F5344CB8AC3E}">
        <p14:creationId xmlns:p14="http://schemas.microsoft.com/office/powerpoint/2010/main" val="221477529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randombar(horizontal)">
                                      <p:cBhvr>
                                        <p:cTn id="12" dur="500"/>
                                        <p:tgtEl>
                                          <p:spTgt spid="17"/>
                                        </p:tgtEl>
                                      </p:cBhvr>
                                    </p:animEffect>
                                  </p:childTnLst>
                                </p:cTn>
                              </p:par>
                              <p:par>
                                <p:cTn id="13" presetID="14" presetClass="entr" presetSubtype="10"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randombar(horizontal)">
                                      <p:cBhvr>
                                        <p:cTn id="15" dur="500"/>
                                        <p:tgtEl>
                                          <p:spTgt spid="18"/>
                                        </p:tgtEl>
                                      </p:cBhvr>
                                    </p:animEffect>
                                  </p:childTnLst>
                                </p:cTn>
                              </p:par>
                              <p:par>
                                <p:cTn id="16" presetID="14" presetClass="entr" presetSubtype="10" fill="hold"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randombar(horizontal)">
                                      <p:cBhvr>
                                        <p:cTn id="18" dur="500"/>
                                        <p:tgtEl>
                                          <p:spTgt spid="19"/>
                                        </p:tgtEl>
                                      </p:cBhvr>
                                    </p:animEffect>
                                  </p:childTnLst>
                                </p:cTn>
                              </p:par>
                              <p:par>
                                <p:cTn id="19" presetID="14" presetClass="entr" presetSubtype="10"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randombar(horizontal)">
                                      <p:cBhvr>
                                        <p:cTn id="21" dur="500"/>
                                        <p:tgtEl>
                                          <p:spTgt spid="21"/>
                                        </p:tgtEl>
                                      </p:cBhvr>
                                    </p:animEffect>
                                  </p:childTnLst>
                                </p:cTn>
                              </p:par>
                              <p:par>
                                <p:cTn id="22" presetID="14" presetClass="entr" presetSubtype="10" fill="hold" nodeType="with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randombar(horizontal)">
                                      <p:cBhvr>
                                        <p:cTn id="24" dur="500"/>
                                        <p:tgtEl>
                                          <p:spTgt spid="22"/>
                                        </p:tgtEl>
                                      </p:cBhvr>
                                    </p:animEffect>
                                  </p:childTnLst>
                                </p:cTn>
                              </p:par>
                              <p:par>
                                <p:cTn id="25" presetID="14" presetClass="entr" presetSubtype="10" fill="hold" nodeType="with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randombar(horizontal)">
                                      <p:cBhvr>
                                        <p:cTn id="27" dur="500"/>
                                        <p:tgtEl>
                                          <p:spTgt spid="23"/>
                                        </p:tgtEl>
                                      </p:cBhvr>
                                    </p:animEffect>
                                  </p:childTnLst>
                                </p:cTn>
                              </p:par>
                              <p:par>
                                <p:cTn id="28" presetID="14" presetClass="entr" presetSubtype="10" fill="hold" nodeType="with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randombar(horizontal)">
                                      <p:cBhvr>
                                        <p:cTn id="30" dur="500"/>
                                        <p:tgtEl>
                                          <p:spTgt spid="24"/>
                                        </p:tgtEl>
                                      </p:cBhvr>
                                    </p:animEffect>
                                  </p:childTnLst>
                                </p:cTn>
                              </p:par>
                              <p:par>
                                <p:cTn id="31" presetID="53" presetClass="entr" presetSubtype="16" fill="hold" nodeType="withEffect">
                                  <p:stCondLst>
                                    <p:cond delay="0"/>
                                  </p:stCondLst>
                                  <p:childTnLst>
                                    <p:set>
                                      <p:cBhvr>
                                        <p:cTn id="32" dur="1" fill="hold">
                                          <p:stCondLst>
                                            <p:cond delay="0"/>
                                          </p:stCondLst>
                                        </p:cTn>
                                        <p:tgtEl>
                                          <p:spTgt spid="43"/>
                                        </p:tgtEl>
                                        <p:attrNameLst>
                                          <p:attrName>style.visibility</p:attrName>
                                        </p:attrNameLst>
                                      </p:cBhvr>
                                      <p:to>
                                        <p:strVal val="visible"/>
                                      </p:to>
                                    </p:set>
                                    <p:anim calcmode="lin" valueType="num">
                                      <p:cBhvr>
                                        <p:cTn id="33" dur="1000" fill="hold"/>
                                        <p:tgtEl>
                                          <p:spTgt spid="43"/>
                                        </p:tgtEl>
                                        <p:attrNameLst>
                                          <p:attrName>ppt_w</p:attrName>
                                        </p:attrNameLst>
                                      </p:cBhvr>
                                      <p:tavLst>
                                        <p:tav tm="0">
                                          <p:val>
                                            <p:fltVal val="0"/>
                                          </p:val>
                                        </p:tav>
                                        <p:tav tm="100000">
                                          <p:val>
                                            <p:strVal val="#ppt_w"/>
                                          </p:val>
                                        </p:tav>
                                      </p:tavLst>
                                    </p:anim>
                                    <p:anim calcmode="lin" valueType="num">
                                      <p:cBhvr>
                                        <p:cTn id="34" dur="1000" fill="hold"/>
                                        <p:tgtEl>
                                          <p:spTgt spid="43"/>
                                        </p:tgtEl>
                                        <p:attrNameLst>
                                          <p:attrName>ppt_h</p:attrName>
                                        </p:attrNameLst>
                                      </p:cBhvr>
                                      <p:tavLst>
                                        <p:tav tm="0">
                                          <p:val>
                                            <p:fltVal val="0"/>
                                          </p:val>
                                        </p:tav>
                                        <p:tav tm="100000">
                                          <p:val>
                                            <p:strVal val="#ppt_h"/>
                                          </p:val>
                                        </p:tav>
                                      </p:tavLst>
                                    </p:anim>
                                    <p:animEffect transition="in" filter="fade">
                                      <p:cBhvr>
                                        <p:cTn id="35" dur="1000"/>
                                        <p:tgtEl>
                                          <p:spTgt spid="43"/>
                                        </p:tgtEl>
                                      </p:cBhvr>
                                    </p:animEffect>
                                  </p:childTnLst>
                                </p:cTn>
                              </p:par>
                            </p:childTnLst>
                          </p:cTn>
                        </p:par>
                        <p:par>
                          <p:cTn id="36" fill="hold">
                            <p:stCondLst>
                              <p:cond delay="1000"/>
                            </p:stCondLst>
                            <p:childTnLst>
                              <p:par>
                                <p:cTn id="37" presetID="2" presetClass="entr" presetSubtype="12" fill="hold" nodeType="afterEffect">
                                  <p:stCondLst>
                                    <p:cond delay="0"/>
                                  </p:stCondLst>
                                  <p:childTnLst>
                                    <p:set>
                                      <p:cBhvr>
                                        <p:cTn id="38" dur="1" fill="hold">
                                          <p:stCondLst>
                                            <p:cond delay="0"/>
                                          </p:stCondLst>
                                        </p:cTn>
                                        <p:tgtEl>
                                          <p:spTgt spid="49"/>
                                        </p:tgtEl>
                                        <p:attrNameLst>
                                          <p:attrName>style.visibility</p:attrName>
                                        </p:attrNameLst>
                                      </p:cBhvr>
                                      <p:to>
                                        <p:strVal val="visible"/>
                                      </p:to>
                                    </p:set>
                                    <p:anim calcmode="lin" valueType="num">
                                      <p:cBhvr additive="base">
                                        <p:cTn id="39" dur="750" fill="hold"/>
                                        <p:tgtEl>
                                          <p:spTgt spid="49"/>
                                        </p:tgtEl>
                                        <p:attrNameLst>
                                          <p:attrName>ppt_x</p:attrName>
                                        </p:attrNameLst>
                                      </p:cBhvr>
                                      <p:tavLst>
                                        <p:tav tm="0">
                                          <p:val>
                                            <p:strVal val="0-#ppt_w/2"/>
                                          </p:val>
                                        </p:tav>
                                        <p:tav tm="100000">
                                          <p:val>
                                            <p:strVal val="#ppt_x"/>
                                          </p:val>
                                        </p:tav>
                                      </p:tavLst>
                                    </p:anim>
                                    <p:anim calcmode="lin" valueType="num">
                                      <p:cBhvr additive="base">
                                        <p:cTn id="40" dur="75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34"/>
                                        </p:tgtEl>
                                        <p:attrNameLst>
                                          <p:attrName>style.visibility</p:attrName>
                                        </p:attrNameLst>
                                      </p:cBhvr>
                                      <p:to>
                                        <p:strVal val="visible"/>
                                      </p:to>
                                    </p:set>
                                    <p:animEffect transition="in" filter="barn(inVertical)">
                                      <p:cBhvr>
                                        <p:cTn id="45" dur="500"/>
                                        <p:tgtEl>
                                          <p:spTgt spid="34"/>
                                        </p:tgtEl>
                                      </p:cBhvr>
                                    </p:animEffect>
                                  </p:childTnLst>
                                </p:cTn>
                              </p:par>
                              <p:par>
                                <p:cTn id="46" presetID="16" presetClass="entr" presetSubtype="21" fill="hold" grpId="0" nodeType="withEffect">
                                  <p:stCondLst>
                                    <p:cond delay="0"/>
                                  </p:stCondLst>
                                  <p:childTnLst>
                                    <p:set>
                                      <p:cBhvr>
                                        <p:cTn id="47" dur="1" fill="hold">
                                          <p:stCondLst>
                                            <p:cond delay="0"/>
                                          </p:stCondLst>
                                        </p:cTn>
                                        <p:tgtEl>
                                          <p:spTgt spid="52"/>
                                        </p:tgtEl>
                                        <p:attrNameLst>
                                          <p:attrName>style.visibility</p:attrName>
                                        </p:attrNameLst>
                                      </p:cBhvr>
                                      <p:to>
                                        <p:strVal val="visible"/>
                                      </p:to>
                                    </p:set>
                                    <p:animEffect transition="in" filter="barn(inVertical)">
                                      <p:cBhvr>
                                        <p:cTn id="48" dur="500"/>
                                        <p:tgtEl>
                                          <p:spTgt spid="52"/>
                                        </p:tgtEl>
                                      </p:cBhvr>
                                    </p:animEffect>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37"/>
                                        </p:tgtEl>
                                        <p:attrNameLst>
                                          <p:attrName>style.visibility</p:attrName>
                                        </p:attrNameLst>
                                      </p:cBhvr>
                                      <p:to>
                                        <p:strVal val="visible"/>
                                      </p:to>
                                    </p:set>
                                    <p:animEffect transition="in" filter="barn(inVertical)">
                                      <p:cBhvr>
                                        <p:cTn id="53" dur="500"/>
                                        <p:tgtEl>
                                          <p:spTgt spid="37"/>
                                        </p:tgtEl>
                                      </p:cBhvr>
                                    </p:animEffect>
                                  </p:childTnLst>
                                </p:cTn>
                              </p:par>
                              <p:par>
                                <p:cTn id="54" presetID="16" presetClass="entr" presetSubtype="21" fill="hold" grpId="0" nodeType="withEffect">
                                  <p:stCondLst>
                                    <p:cond delay="0"/>
                                  </p:stCondLst>
                                  <p:childTnLst>
                                    <p:set>
                                      <p:cBhvr>
                                        <p:cTn id="55" dur="1" fill="hold">
                                          <p:stCondLst>
                                            <p:cond delay="0"/>
                                          </p:stCondLst>
                                        </p:cTn>
                                        <p:tgtEl>
                                          <p:spTgt spid="53"/>
                                        </p:tgtEl>
                                        <p:attrNameLst>
                                          <p:attrName>style.visibility</p:attrName>
                                        </p:attrNameLst>
                                      </p:cBhvr>
                                      <p:to>
                                        <p:strVal val="visible"/>
                                      </p:to>
                                    </p:set>
                                    <p:animEffect transition="in" filter="barn(inVertical)">
                                      <p:cBhvr>
                                        <p:cTn id="56" dur="500"/>
                                        <p:tgtEl>
                                          <p:spTgt spid="53"/>
                                        </p:tgtEl>
                                      </p:cBhvr>
                                    </p:animEffect>
                                  </p:childTnLst>
                                </p:cTn>
                              </p:par>
                            </p:childTnLst>
                          </p:cTn>
                        </p:par>
                      </p:childTnLst>
                    </p:cTn>
                  </p:par>
                  <p:par>
                    <p:cTn id="57" fill="hold">
                      <p:stCondLst>
                        <p:cond delay="indefinite"/>
                      </p:stCondLst>
                      <p:childTnLst>
                        <p:par>
                          <p:cTn id="58" fill="hold">
                            <p:stCondLst>
                              <p:cond delay="0"/>
                            </p:stCondLst>
                            <p:childTnLst>
                              <p:par>
                                <p:cTn id="59" presetID="16" presetClass="entr" presetSubtype="21" fill="hold" nodeType="clickEffect">
                                  <p:stCondLst>
                                    <p:cond delay="0"/>
                                  </p:stCondLst>
                                  <p:childTnLst>
                                    <p:set>
                                      <p:cBhvr>
                                        <p:cTn id="60" dur="1" fill="hold">
                                          <p:stCondLst>
                                            <p:cond delay="0"/>
                                          </p:stCondLst>
                                        </p:cTn>
                                        <p:tgtEl>
                                          <p:spTgt spid="40"/>
                                        </p:tgtEl>
                                        <p:attrNameLst>
                                          <p:attrName>style.visibility</p:attrName>
                                        </p:attrNameLst>
                                      </p:cBhvr>
                                      <p:to>
                                        <p:strVal val="visible"/>
                                      </p:to>
                                    </p:set>
                                    <p:animEffect transition="in" filter="barn(inVertical)">
                                      <p:cBhvr>
                                        <p:cTn id="61" dur="500"/>
                                        <p:tgtEl>
                                          <p:spTgt spid="40"/>
                                        </p:tgtEl>
                                      </p:cBhvr>
                                    </p:animEffect>
                                  </p:childTnLst>
                                </p:cTn>
                              </p:par>
                              <p:par>
                                <p:cTn id="62" presetID="16" presetClass="entr" presetSubtype="21" fill="hold" grpId="0" nodeType="withEffect">
                                  <p:stCondLst>
                                    <p:cond delay="0"/>
                                  </p:stCondLst>
                                  <p:childTnLst>
                                    <p:set>
                                      <p:cBhvr>
                                        <p:cTn id="63" dur="1" fill="hold">
                                          <p:stCondLst>
                                            <p:cond delay="0"/>
                                          </p:stCondLst>
                                        </p:cTn>
                                        <p:tgtEl>
                                          <p:spTgt spid="54"/>
                                        </p:tgtEl>
                                        <p:attrNameLst>
                                          <p:attrName>style.visibility</p:attrName>
                                        </p:attrNameLst>
                                      </p:cBhvr>
                                      <p:to>
                                        <p:strVal val="visible"/>
                                      </p:to>
                                    </p:set>
                                    <p:animEffect transition="in" filter="barn(inVertical)">
                                      <p:cBhvr>
                                        <p:cTn id="64"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52" grpId="0"/>
      <p:bldP spid="53" grpId="0"/>
      <p:bldP spid="5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A319046-6F89-4DE7-B6D0-6D4AC59529A6}"/>
              </a:ext>
            </a:extLst>
          </p:cNvPr>
          <p:cNvSpPr>
            <a:spLocks noGrp="1"/>
          </p:cNvSpPr>
          <p:nvPr>
            <p:ph type="sldNum" sz="quarter" idx="12"/>
          </p:nvPr>
        </p:nvSpPr>
        <p:spPr/>
        <p:txBody>
          <a:bodyPr/>
          <a:lstStyle/>
          <a:p>
            <a:pPr marL="0" marR="0" lvl="0" indent="0" algn="r" defTabSz="914217" rtl="0" eaLnBrk="1" fontAlgn="auto" latinLnBrk="0" hangingPunct="1">
              <a:lnSpc>
                <a:spcPct val="100000"/>
              </a:lnSpc>
              <a:spcBef>
                <a:spcPts val="0"/>
              </a:spcBef>
              <a:spcAft>
                <a:spcPts val="0"/>
              </a:spcAft>
              <a:buClrTx/>
              <a:buSzTx/>
              <a:buFontTx/>
              <a:buNone/>
              <a:tabLst/>
              <a:defRPr/>
            </a:pPr>
            <a:fld id="{601EE9E8-4134-49B0-9AA7-3089E6521627}" type="slidenum">
              <a:rPr kumimoji="0" lang="en-US" sz="16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217" rtl="0" eaLnBrk="1" fontAlgn="auto" latinLnBrk="0" hangingPunct="1">
                <a:lnSpc>
                  <a:spcPct val="100000"/>
                </a:lnSpc>
                <a:spcBef>
                  <a:spcPts val="0"/>
                </a:spcBef>
                <a:spcAft>
                  <a:spcPts val="0"/>
                </a:spcAft>
                <a:buClrTx/>
                <a:buSzTx/>
                <a:buFontTx/>
                <a:buNone/>
                <a:tabLst/>
                <a:defRPr/>
              </a:pPr>
              <a:t>11</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grpSp>
        <p:nvGrpSpPr>
          <p:cNvPr id="5" name="组合 5">
            <a:extLst>
              <a:ext uri="{FF2B5EF4-FFF2-40B4-BE49-F238E27FC236}">
                <a16:creationId xmlns:a16="http://schemas.microsoft.com/office/drawing/2014/main" id="{CED6A439-5EFE-4F12-A545-7E1AA534BD07}"/>
              </a:ext>
            </a:extLst>
          </p:cNvPr>
          <p:cNvGrpSpPr/>
          <p:nvPr/>
        </p:nvGrpSpPr>
        <p:grpSpPr>
          <a:xfrm flipH="1">
            <a:off x="10241114" y="2686307"/>
            <a:ext cx="1554697" cy="3102013"/>
            <a:chOff x="7313614" y="5424488"/>
            <a:chExt cx="363538" cy="641350"/>
          </a:xfrm>
          <a:solidFill>
            <a:schemeClr val="tx1">
              <a:lumMod val="75000"/>
              <a:lumOff val="25000"/>
            </a:schemeClr>
          </a:solidFill>
        </p:grpSpPr>
        <p:sp>
          <p:nvSpPr>
            <p:cNvPr id="6" name="Freeform 1842">
              <a:extLst>
                <a:ext uri="{FF2B5EF4-FFF2-40B4-BE49-F238E27FC236}">
                  <a16:creationId xmlns:a16="http://schemas.microsoft.com/office/drawing/2014/main" id="{0F00E65A-D9AF-4398-B84D-18613E6C40E5}"/>
                </a:ext>
              </a:extLst>
            </p:cNvPr>
            <p:cNvSpPr>
              <a:spLocks noEditPoints="1"/>
            </p:cNvSpPr>
            <p:nvPr/>
          </p:nvSpPr>
          <p:spPr bwMode="auto">
            <a:xfrm>
              <a:off x="7394577" y="5473701"/>
              <a:ext cx="217488" cy="217488"/>
            </a:xfrm>
            <a:custGeom>
              <a:avLst/>
              <a:gdLst>
                <a:gd name="T0" fmla="*/ 0 w 125"/>
                <a:gd name="T1" fmla="*/ 62 h 125"/>
                <a:gd name="T2" fmla="*/ 63 w 125"/>
                <a:gd name="T3" fmla="*/ 0 h 125"/>
                <a:gd name="T4" fmla="*/ 63 w 125"/>
                <a:gd name="T5" fmla="*/ 0 h 125"/>
                <a:gd name="T6" fmla="*/ 125 w 125"/>
                <a:gd name="T7" fmla="*/ 62 h 125"/>
                <a:gd name="T8" fmla="*/ 125 w 125"/>
                <a:gd name="T9" fmla="*/ 62 h 125"/>
                <a:gd name="T10" fmla="*/ 63 w 125"/>
                <a:gd name="T11" fmla="*/ 125 h 125"/>
                <a:gd name="T12" fmla="*/ 63 w 125"/>
                <a:gd name="T13" fmla="*/ 125 h 125"/>
                <a:gd name="T14" fmla="*/ 0 w 125"/>
                <a:gd name="T15" fmla="*/ 62 h 125"/>
                <a:gd name="T16" fmla="*/ 4 w 125"/>
                <a:gd name="T17" fmla="*/ 62 h 125"/>
                <a:gd name="T18" fmla="*/ 63 w 125"/>
                <a:gd name="T19" fmla="*/ 121 h 125"/>
                <a:gd name="T20" fmla="*/ 63 w 125"/>
                <a:gd name="T21" fmla="*/ 121 h 125"/>
                <a:gd name="T22" fmla="*/ 121 w 125"/>
                <a:gd name="T23" fmla="*/ 62 h 125"/>
                <a:gd name="T24" fmla="*/ 121 w 125"/>
                <a:gd name="T25" fmla="*/ 62 h 125"/>
                <a:gd name="T26" fmla="*/ 63 w 125"/>
                <a:gd name="T27" fmla="*/ 4 h 125"/>
                <a:gd name="T28" fmla="*/ 63 w 125"/>
                <a:gd name="T29" fmla="*/ 4 h 125"/>
                <a:gd name="T30" fmla="*/ 4 w 125"/>
                <a:gd name="T31" fmla="*/ 62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5" h="125">
                  <a:moveTo>
                    <a:pt x="0" y="62"/>
                  </a:moveTo>
                  <a:cubicBezTo>
                    <a:pt x="0" y="28"/>
                    <a:pt x="28" y="0"/>
                    <a:pt x="63" y="0"/>
                  </a:cubicBezTo>
                  <a:cubicBezTo>
                    <a:pt x="63" y="0"/>
                    <a:pt x="63" y="0"/>
                    <a:pt x="63" y="0"/>
                  </a:cubicBezTo>
                  <a:cubicBezTo>
                    <a:pt x="97" y="0"/>
                    <a:pt x="125" y="28"/>
                    <a:pt x="125" y="62"/>
                  </a:cubicBezTo>
                  <a:cubicBezTo>
                    <a:pt x="125" y="62"/>
                    <a:pt x="125" y="62"/>
                    <a:pt x="125" y="62"/>
                  </a:cubicBezTo>
                  <a:cubicBezTo>
                    <a:pt x="125" y="97"/>
                    <a:pt x="97" y="125"/>
                    <a:pt x="63" y="125"/>
                  </a:cubicBezTo>
                  <a:cubicBezTo>
                    <a:pt x="63" y="125"/>
                    <a:pt x="63" y="125"/>
                    <a:pt x="63" y="125"/>
                  </a:cubicBezTo>
                  <a:cubicBezTo>
                    <a:pt x="28" y="125"/>
                    <a:pt x="0" y="97"/>
                    <a:pt x="0" y="62"/>
                  </a:cubicBezTo>
                  <a:close/>
                  <a:moveTo>
                    <a:pt x="4" y="62"/>
                  </a:moveTo>
                  <a:cubicBezTo>
                    <a:pt x="4" y="95"/>
                    <a:pt x="30" y="121"/>
                    <a:pt x="63" y="121"/>
                  </a:cubicBezTo>
                  <a:cubicBezTo>
                    <a:pt x="63" y="121"/>
                    <a:pt x="63" y="121"/>
                    <a:pt x="63" y="121"/>
                  </a:cubicBezTo>
                  <a:cubicBezTo>
                    <a:pt x="95" y="121"/>
                    <a:pt x="121" y="95"/>
                    <a:pt x="121" y="62"/>
                  </a:cubicBezTo>
                  <a:cubicBezTo>
                    <a:pt x="121" y="62"/>
                    <a:pt x="121" y="62"/>
                    <a:pt x="121" y="62"/>
                  </a:cubicBezTo>
                  <a:cubicBezTo>
                    <a:pt x="121" y="30"/>
                    <a:pt x="95" y="4"/>
                    <a:pt x="63" y="4"/>
                  </a:cubicBezTo>
                  <a:cubicBezTo>
                    <a:pt x="63" y="4"/>
                    <a:pt x="63" y="4"/>
                    <a:pt x="63" y="4"/>
                  </a:cubicBezTo>
                  <a:cubicBezTo>
                    <a:pt x="30" y="4"/>
                    <a:pt x="4" y="30"/>
                    <a:pt x="4"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7" name="Freeform 1843">
              <a:extLst>
                <a:ext uri="{FF2B5EF4-FFF2-40B4-BE49-F238E27FC236}">
                  <a16:creationId xmlns:a16="http://schemas.microsoft.com/office/drawing/2014/main" id="{69FF9336-A058-41C7-A801-9DA7BFDFEAC3}"/>
                </a:ext>
              </a:extLst>
            </p:cNvPr>
            <p:cNvSpPr>
              <a:spLocks noEditPoints="1"/>
            </p:cNvSpPr>
            <p:nvPr/>
          </p:nvSpPr>
          <p:spPr bwMode="auto">
            <a:xfrm>
              <a:off x="7391402" y="5470526"/>
              <a:ext cx="225425" cy="223838"/>
            </a:xfrm>
            <a:custGeom>
              <a:avLst/>
              <a:gdLst>
                <a:gd name="T0" fmla="*/ 0 w 129"/>
                <a:gd name="T1" fmla="*/ 64 h 129"/>
                <a:gd name="T2" fmla="*/ 65 w 129"/>
                <a:gd name="T3" fmla="*/ 0 h 129"/>
                <a:gd name="T4" fmla="*/ 65 w 129"/>
                <a:gd name="T5" fmla="*/ 0 h 129"/>
                <a:gd name="T6" fmla="*/ 129 w 129"/>
                <a:gd name="T7" fmla="*/ 64 h 129"/>
                <a:gd name="T8" fmla="*/ 129 w 129"/>
                <a:gd name="T9" fmla="*/ 64 h 129"/>
                <a:gd name="T10" fmla="*/ 65 w 129"/>
                <a:gd name="T11" fmla="*/ 129 h 129"/>
                <a:gd name="T12" fmla="*/ 65 w 129"/>
                <a:gd name="T13" fmla="*/ 129 h 129"/>
                <a:gd name="T14" fmla="*/ 0 w 129"/>
                <a:gd name="T15" fmla="*/ 64 h 129"/>
                <a:gd name="T16" fmla="*/ 125 w 129"/>
                <a:gd name="T17" fmla="*/ 64 h 129"/>
                <a:gd name="T18" fmla="*/ 69 w 129"/>
                <a:gd name="T19" fmla="*/ 125 h 129"/>
                <a:gd name="T20" fmla="*/ 69 w 129"/>
                <a:gd name="T21" fmla="*/ 125 h 129"/>
                <a:gd name="T22" fmla="*/ 125 w 129"/>
                <a:gd name="T23" fmla="*/ 64 h 129"/>
                <a:gd name="T24" fmla="*/ 125 w 129"/>
                <a:gd name="T25" fmla="*/ 64 h 129"/>
                <a:gd name="T26" fmla="*/ 65 w 129"/>
                <a:gd name="T27" fmla="*/ 4 h 129"/>
                <a:gd name="T28" fmla="*/ 65 w 129"/>
                <a:gd name="T29" fmla="*/ 4 h 129"/>
                <a:gd name="T30" fmla="*/ 125 w 129"/>
                <a:gd name="T31" fmla="*/ 64 h 129"/>
                <a:gd name="T32" fmla="*/ 65 w 129"/>
                <a:gd name="T33" fmla="*/ 121 h 129"/>
                <a:gd name="T34" fmla="*/ 121 w 129"/>
                <a:gd name="T35" fmla="*/ 64 h 129"/>
                <a:gd name="T36" fmla="*/ 121 w 129"/>
                <a:gd name="T37" fmla="*/ 64 h 129"/>
                <a:gd name="T38" fmla="*/ 65 w 129"/>
                <a:gd name="T39" fmla="*/ 8 h 129"/>
                <a:gd name="T40" fmla="*/ 65 w 129"/>
                <a:gd name="T41" fmla="*/ 8 h 129"/>
                <a:gd name="T42" fmla="*/ 8 w 129"/>
                <a:gd name="T43" fmla="*/ 64 h 129"/>
                <a:gd name="T44" fmla="*/ 8 w 129"/>
                <a:gd name="T45" fmla="*/ 64 h 129"/>
                <a:gd name="T46" fmla="*/ 65 w 129"/>
                <a:gd name="T47" fmla="*/ 121 h 129"/>
                <a:gd name="T48" fmla="*/ 22 w 129"/>
                <a:gd name="T49" fmla="*/ 22 h 129"/>
                <a:gd name="T50" fmla="*/ 63 w 129"/>
                <a:gd name="T51" fmla="*/ 4 h 129"/>
                <a:gd name="T52" fmla="*/ 63 w 129"/>
                <a:gd name="T53" fmla="*/ 4 h 129"/>
                <a:gd name="T54" fmla="*/ 22 w 129"/>
                <a:gd name="T55" fmla="*/ 22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9" h="129">
                  <a:moveTo>
                    <a:pt x="0" y="64"/>
                  </a:moveTo>
                  <a:cubicBezTo>
                    <a:pt x="0" y="29"/>
                    <a:pt x="29" y="0"/>
                    <a:pt x="65" y="0"/>
                  </a:cubicBezTo>
                  <a:cubicBezTo>
                    <a:pt x="65" y="0"/>
                    <a:pt x="65" y="0"/>
                    <a:pt x="65" y="0"/>
                  </a:cubicBezTo>
                  <a:cubicBezTo>
                    <a:pt x="100" y="0"/>
                    <a:pt x="129" y="29"/>
                    <a:pt x="129" y="64"/>
                  </a:cubicBezTo>
                  <a:cubicBezTo>
                    <a:pt x="129" y="64"/>
                    <a:pt x="129" y="64"/>
                    <a:pt x="129" y="64"/>
                  </a:cubicBezTo>
                  <a:cubicBezTo>
                    <a:pt x="129" y="100"/>
                    <a:pt x="100" y="129"/>
                    <a:pt x="65" y="129"/>
                  </a:cubicBezTo>
                  <a:cubicBezTo>
                    <a:pt x="65" y="129"/>
                    <a:pt x="65" y="129"/>
                    <a:pt x="65" y="129"/>
                  </a:cubicBezTo>
                  <a:cubicBezTo>
                    <a:pt x="29" y="129"/>
                    <a:pt x="0" y="100"/>
                    <a:pt x="0" y="64"/>
                  </a:cubicBezTo>
                  <a:close/>
                  <a:moveTo>
                    <a:pt x="125" y="64"/>
                  </a:moveTo>
                  <a:cubicBezTo>
                    <a:pt x="125" y="96"/>
                    <a:pt x="100" y="122"/>
                    <a:pt x="69" y="125"/>
                  </a:cubicBezTo>
                  <a:cubicBezTo>
                    <a:pt x="69" y="125"/>
                    <a:pt x="69" y="125"/>
                    <a:pt x="69" y="125"/>
                  </a:cubicBezTo>
                  <a:cubicBezTo>
                    <a:pt x="100" y="122"/>
                    <a:pt x="125" y="96"/>
                    <a:pt x="125" y="64"/>
                  </a:cubicBezTo>
                  <a:cubicBezTo>
                    <a:pt x="125" y="64"/>
                    <a:pt x="125" y="64"/>
                    <a:pt x="125" y="64"/>
                  </a:cubicBezTo>
                  <a:cubicBezTo>
                    <a:pt x="125" y="31"/>
                    <a:pt x="98" y="4"/>
                    <a:pt x="65" y="4"/>
                  </a:cubicBezTo>
                  <a:cubicBezTo>
                    <a:pt x="65" y="4"/>
                    <a:pt x="65" y="4"/>
                    <a:pt x="65" y="4"/>
                  </a:cubicBezTo>
                  <a:cubicBezTo>
                    <a:pt x="98" y="4"/>
                    <a:pt x="125" y="31"/>
                    <a:pt x="125" y="64"/>
                  </a:cubicBezTo>
                  <a:close/>
                  <a:moveTo>
                    <a:pt x="65" y="121"/>
                  </a:moveTo>
                  <a:cubicBezTo>
                    <a:pt x="96" y="121"/>
                    <a:pt x="121" y="95"/>
                    <a:pt x="121" y="64"/>
                  </a:cubicBezTo>
                  <a:cubicBezTo>
                    <a:pt x="121" y="64"/>
                    <a:pt x="121" y="64"/>
                    <a:pt x="121" y="64"/>
                  </a:cubicBezTo>
                  <a:cubicBezTo>
                    <a:pt x="121" y="33"/>
                    <a:pt x="96" y="8"/>
                    <a:pt x="65" y="8"/>
                  </a:cubicBezTo>
                  <a:cubicBezTo>
                    <a:pt x="65" y="8"/>
                    <a:pt x="65" y="8"/>
                    <a:pt x="65" y="8"/>
                  </a:cubicBezTo>
                  <a:cubicBezTo>
                    <a:pt x="33" y="8"/>
                    <a:pt x="8" y="33"/>
                    <a:pt x="8" y="64"/>
                  </a:cubicBezTo>
                  <a:cubicBezTo>
                    <a:pt x="8" y="64"/>
                    <a:pt x="8" y="64"/>
                    <a:pt x="8" y="64"/>
                  </a:cubicBezTo>
                  <a:cubicBezTo>
                    <a:pt x="8" y="95"/>
                    <a:pt x="33" y="121"/>
                    <a:pt x="65" y="121"/>
                  </a:cubicBezTo>
                  <a:close/>
                  <a:moveTo>
                    <a:pt x="22" y="22"/>
                  </a:moveTo>
                  <a:cubicBezTo>
                    <a:pt x="33" y="11"/>
                    <a:pt x="47" y="4"/>
                    <a:pt x="63" y="4"/>
                  </a:cubicBezTo>
                  <a:cubicBezTo>
                    <a:pt x="63" y="4"/>
                    <a:pt x="63" y="4"/>
                    <a:pt x="63" y="4"/>
                  </a:cubicBezTo>
                  <a:cubicBezTo>
                    <a:pt x="47" y="4"/>
                    <a:pt x="33" y="11"/>
                    <a:pt x="22" y="2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8" name="Freeform 1844">
              <a:extLst>
                <a:ext uri="{FF2B5EF4-FFF2-40B4-BE49-F238E27FC236}">
                  <a16:creationId xmlns:a16="http://schemas.microsoft.com/office/drawing/2014/main" id="{E5656C66-AD44-4408-82CF-83EE09AE681A}"/>
                </a:ext>
              </a:extLst>
            </p:cNvPr>
            <p:cNvSpPr/>
            <p:nvPr/>
          </p:nvSpPr>
          <p:spPr bwMode="auto">
            <a:xfrm>
              <a:off x="7377114" y="5583238"/>
              <a:ext cx="22225" cy="19050"/>
            </a:xfrm>
            <a:custGeom>
              <a:avLst/>
              <a:gdLst>
                <a:gd name="T0" fmla="*/ 0 w 14"/>
                <a:gd name="T1" fmla="*/ 8 h 12"/>
                <a:gd name="T2" fmla="*/ 12 w 14"/>
                <a:gd name="T3" fmla="*/ 0 h 12"/>
                <a:gd name="T4" fmla="*/ 14 w 14"/>
                <a:gd name="T5" fmla="*/ 4 h 12"/>
                <a:gd name="T6" fmla="*/ 2 w 14"/>
                <a:gd name="T7" fmla="*/ 12 h 12"/>
                <a:gd name="T8" fmla="*/ 0 w 14"/>
                <a:gd name="T9" fmla="*/ 8 h 12"/>
                <a:gd name="T10" fmla="*/ 0 w 14"/>
                <a:gd name="T11" fmla="*/ 8 h 12"/>
              </a:gdLst>
              <a:ahLst/>
              <a:cxnLst>
                <a:cxn ang="0">
                  <a:pos x="T0" y="T1"/>
                </a:cxn>
                <a:cxn ang="0">
                  <a:pos x="T2" y="T3"/>
                </a:cxn>
                <a:cxn ang="0">
                  <a:pos x="T4" y="T5"/>
                </a:cxn>
                <a:cxn ang="0">
                  <a:pos x="T6" y="T7"/>
                </a:cxn>
                <a:cxn ang="0">
                  <a:pos x="T8" y="T9"/>
                </a:cxn>
                <a:cxn ang="0">
                  <a:pos x="T10" y="T11"/>
                </a:cxn>
              </a:cxnLst>
              <a:rect l="0" t="0" r="r" b="b"/>
              <a:pathLst>
                <a:path w="14" h="12">
                  <a:moveTo>
                    <a:pt x="0" y="8"/>
                  </a:moveTo>
                  <a:lnTo>
                    <a:pt x="12" y="0"/>
                  </a:lnTo>
                  <a:lnTo>
                    <a:pt x="14" y="4"/>
                  </a:lnTo>
                  <a:lnTo>
                    <a:pt x="2" y="12"/>
                  </a:lnTo>
                  <a:lnTo>
                    <a:pt x="0" y="8"/>
                  </a:lnTo>
                  <a:lnTo>
                    <a:pt x="0" y="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9" name="Freeform 1845">
              <a:extLst>
                <a:ext uri="{FF2B5EF4-FFF2-40B4-BE49-F238E27FC236}">
                  <a16:creationId xmlns:a16="http://schemas.microsoft.com/office/drawing/2014/main" id="{13669506-480F-48F8-AD2E-025AED2AA5D2}"/>
                </a:ext>
              </a:extLst>
            </p:cNvPr>
            <p:cNvSpPr/>
            <p:nvPr/>
          </p:nvSpPr>
          <p:spPr bwMode="auto">
            <a:xfrm>
              <a:off x="7372352" y="5580063"/>
              <a:ext cx="33338" cy="25400"/>
            </a:xfrm>
            <a:custGeom>
              <a:avLst/>
              <a:gdLst>
                <a:gd name="T0" fmla="*/ 1 w 21"/>
                <a:gd name="T1" fmla="*/ 11 h 16"/>
                <a:gd name="T2" fmla="*/ 3 w 21"/>
                <a:gd name="T3" fmla="*/ 10 h 16"/>
                <a:gd name="T4" fmla="*/ 4 w 21"/>
                <a:gd name="T5" fmla="*/ 12 h 16"/>
                <a:gd name="T6" fmla="*/ 3 w 21"/>
                <a:gd name="T7" fmla="*/ 10 h 16"/>
                <a:gd name="T8" fmla="*/ 1 w 21"/>
                <a:gd name="T9" fmla="*/ 11 h 16"/>
                <a:gd name="T10" fmla="*/ 0 w 21"/>
                <a:gd name="T11" fmla="*/ 9 h 16"/>
                <a:gd name="T12" fmla="*/ 16 w 21"/>
                <a:gd name="T13" fmla="*/ 0 h 16"/>
                <a:gd name="T14" fmla="*/ 21 w 21"/>
                <a:gd name="T15" fmla="*/ 8 h 16"/>
                <a:gd name="T16" fmla="*/ 4 w 21"/>
                <a:gd name="T17" fmla="*/ 16 h 16"/>
                <a:gd name="T18" fmla="*/ 1 w 21"/>
                <a:gd name="T19" fmla="*/ 11 h 16"/>
                <a:gd name="T20" fmla="*/ 1 w 21"/>
                <a:gd name="T21" fmla="*/ 1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16">
                  <a:moveTo>
                    <a:pt x="1" y="11"/>
                  </a:moveTo>
                  <a:lnTo>
                    <a:pt x="3" y="10"/>
                  </a:lnTo>
                  <a:lnTo>
                    <a:pt x="4" y="12"/>
                  </a:lnTo>
                  <a:lnTo>
                    <a:pt x="3" y="10"/>
                  </a:lnTo>
                  <a:lnTo>
                    <a:pt x="1" y="11"/>
                  </a:lnTo>
                  <a:lnTo>
                    <a:pt x="0" y="9"/>
                  </a:lnTo>
                  <a:lnTo>
                    <a:pt x="16" y="0"/>
                  </a:lnTo>
                  <a:lnTo>
                    <a:pt x="21" y="8"/>
                  </a:lnTo>
                  <a:lnTo>
                    <a:pt x="4" y="16"/>
                  </a:lnTo>
                  <a:lnTo>
                    <a:pt x="1" y="11"/>
                  </a:lnTo>
                  <a:lnTo>
                    <a:pt x="1" y="1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10" name="Freeform 1846">
              <a:extLst>
                <a:ext uri="{FF2B5EF4-FFF2-40B4-BE49-F238E27FC236}">
                  <a16:creationId xmlns:a16="http://schemas.microsoft.com/office/drawing/2014/main" id="{AD70668F-BCA9-4794-ABFB-D11DB7BDFF84}"/>
                </a:ext>
              </a:extLst>
            </p:cNvPr>
            <p:cNvSpPr/>
            <p:nvPr/>
          </p:nvSpPr>
          <p:spPr bwMode="auto">
            <a:xfrm>
              <a:off x="7413627" y="5589588"/>
              <a:ext cx="84138" cy="58738"/>
            </a:xfrm>
            <a:custGeom>
              <a:avLst/>
              <a:gdLst>
                <a:gd name="T0" fmla="*/ 0 w 48"/>
                <a:gd name="T1" fmla="*/ 30 h 33"/>
                <a:gd name="T2" fmla="*/ 0 w 48"/>
                <a:gd name="T3" fmla="*/ 30 h 33"/>
                <a:gd name="T4" fmla="*/ 2 w 48"/>
                <a:gd name="T5" fmla="*/ 26 h 33"/>
                <a:gd name="T6" fmla="*/ 5 w 48"/>
                <a:gd name="T7" fmla="*/ 28 h 33"/>
                <a:gd name="T8" fmla="*/ 5 w 48"/>
                <a:gd name="T9" fmla="*/ 28 h 33"/>
                <a:gd name="T10" fmla="*/ 13 w 48"/>
                <a:gd name="T11" fmla="*/ 29 h 33"/>
                <a:gd name="T12" fmla="*/ 13 w 48"/>
                <a:gd name="T13" fmla="*/ 29 h 33"/>
                <a:gd name="T14" fmla="*/ 23 w 48"/>
                <a:gd name="T15" fmla="*/ 26 h 33"/>
                <a:gd name="T16" fmla="*/ 23 w 48"/>
                <a:gd name="T17" fmla="*/ 26 h 33"/>
                <a:gd name="T18" fmla="*/ 37 w 48"/>
                <a:gd name="T19" fmla="*/ 11 h 33"/>
                <a:gd name="T20" fmla="*/ 37 w 48"/>
                <a:gd name="T21" fmla="*/ 11 h 33"/>
                <a:gd name="T22" fmla="*/ 44 w 48"/>
                <a:gd name="T23" fmla="*/ 0 h 33"/>
                <a:gd name="T24" fmla="*/ 44 w 48"/>
                <a:gd name="T25" fmla="*/ 0 h 33"/>
                <a:gd name="T26" fmla="*/ 48 w 48"/>
                <a:gd name="T27" fmla="*/ 3 h 33"/>
                <a:gd name="T28" fmla="*/ 25 w 48"/>
                <a:gd name="T29" fmla="*/ 30 h 33"/>
                <a:gd name="T30" fmla="*/ 25 w 48"/>
                <a:gd name="T31" fmla="*/ 30 h 33"/>
                <a:gd name="T32" fmla="*/ 13 w 48"/>
                <a:gd name="T33" fmla="*/ 33 h 33"/>
                <a:gd name="T34" fmla="*/ 13 w 48"/>
                <a:gd name="T35" fmla="*/ 33 h 33"/>
                <a:gd name="T36" fmla="*/ 0 w 48"/>
                <a:gd name="T37" fmla="*/ 3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8" h="33">
                  <a:moveTo>
                    <a:pt x="0" y="30"/>
                  </a:moveTo>
                  <a:cubicBezTo>
                    <a:pt x="0" y="30"/>
                    <a:pt x="0" y="30"/>
                    <a:pt x="0" y="30"/>
                  </a:cubicBezTo>
                  <a:cubicBezTo>
                    <a:pt x="2" y="26"/>
                    <a:pt x="2" y="26"/>
                    <a:pt x="2" y="26"/>
                  </a:cubicBezTo>
                  <a:cubicBezTo>
                    <a:pt x="2" y="26"/>
                    <a:pt x="3" y="27"/>
                    <a:pt x="5" y="28"/>
                  </a:cubicBezTo>
                  <a:cubicBezTo>
                    <a:pt x="5" y="28"/>
                    <a:pt x="5" y="28"/>
                    <a:pt x="5" y="28"/>
                  </a:cubicBezTo>
                  <a:cubicBezTo>
                    <a:pt x="7" y="28"/>
                    <a:pt x="10" y="29"/>
                    <a:pt x="13" y="29"/>
                  </a:cubicBezTo>
                  <a:cubicBezTo>
                    <a:pt x="13" y="29"/>
                    <a:pt x="13" y="29"/>
                    <a:pt x="13" y="29"/>
                  </a:cubicBezTo>
                  <a:cubicBezTo>
                    <a:pt x="17" y="29"/>
                    <a:pt x="20" y="28"/>
                    <a:pt x="23" y="26"/>
                  </a:cubicBezTo>
                  <a:cubicBezTo>
                    <a:pt x="23" y="26"/>
                    <a:pt x="23" y="26"/>
                    <a:pt x="23" y="26"/>
                  </a:cubicBezTo>
                  <a:cubicBezTo>
                    <a:pt x="27" y="23"/>
                    <a:pt x="33" y="17"/>
                    <a:pt x="37" y="11"/>
                  </a:cubicBezTo>
                  <a:cubicBezTo>
                    <a:pt x="37" y="11"/>
                    <a:pt x="37" y="11"/>
                    <a:pt x="37" y="11"/>
                  </a:cubicBezTo>
                  <a:cubicBezTo>
                    <a:pt x="41" y="5"/>
                    <a:pt x="44" y="0"/>
                    <a:pt x="44" y="0"/>
                  </a:cubicBezTo>
                  <a:cubicBezTo>
                    <a:pt x="44" y="0"/>
                    <a:pt x="44" y="0"/>
                    <a:pt x="44" y="0"/>
                  </a:cubicBezTo>
                  <a:cubicBezTo>
                    <a:pt x="48" y="3"/>
                    <a:pt x="48" y="3"/>
                    <a:pt x="48" y="3"/>
                  </a:cubicBezTo>
                  <a:cubicBezTo>
                    <a:pt x="48" y="3"/>
                    <a:pt x="35" y="22"/>
                    <a:pt x="25" y="30"/>
                  </a:cubicBezTo>
                  <a:cubicBezTo>
                    <a:pt x="25" y="30"/>
                    <a:pt x="25" y="30"/>
                    <a:pt x="25" y="30"/>
                  </a:cubicBezTo>
                  <a:cubicBezTo>
                    <a:pt x="21" y="32"/>
                    <a:pt x="17" y="33"/>
                    <a:pt x="13" y="33"/>
                  </a:cubicBezTo>
                  <a:cubicBezTo>
                    <a:pt x="13" y="33"/>
                    <a:pt x="13" y="33"/>
                    <a:pt x="13" y="33"/>
                  </a:cubicBezTo>
                  <a:cubicBezTo>
                    <a:pt x="6" y="33"/>
                    <a:pt x="0" y="30"/>
                    <a:pt x="0"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11" name="Freeform 1847">
              <a:extLst>
                <a:ext uri="{FF2B5EF4-FFF2-40B4-BE49-F238E27FC236}">
                  <a16:creationId xmlns:a16="http://schemas.microsoft.com/office/drawing/2014/main" id="{507EF41D-2238-44C3-BF01-EBC6E1E7E1F2}"/>
                </a:ext>
              </a:extLst>
            </p:cNvPr>
            <p:cNvSpPr>
              <a:spLocks noEditPoints="1"/>
            </p:cNvSpPr>
            <p:nvPr/>
          </p:nvSpPr>
          <p:spPr bwMode="auto">
            <a:xfrm>
              <a:off x="7410452" y="5586413"/>
              <a:ext cx="92075" cy="65088"/>
            </a:xfrm>
            <a:custGeom>
              <a:avLst/>
              <a:gdLst>
                <a:gd name="T0" fmla="*/ 1 w 53"/>
                <a:gd name="T1" fmla="*/ 33 h 37"/>
                <a:gd name="T2" fmla="*/ 0 w 53"/>
                <a:gd name="T3" fmla="*/ 31 h 37"/>
                <a:gd name="T4" fmla="*/ 2 w 53"/>
                <a:gd name="T5" fmla="*/ 27 h 37"/>
                <a:gd name="T6" fmla="*/ 4 w 53"/>
                <a:gd name="T7" fmla="*/ 26 h 37"/>
                <a:gd name="T8" fmla="*/ 4 w 53"/>
                <a:gd name="T9" fmla="*/ 26 h 37"/>
                <a:gd name="T10" fmla="*/ 4 w 53"/>
                <a:gd name="T11" fmla="*/ 26 h 37"/>
                <a:gd name="T12" fmla="*/ 4 w 53"/>
                <a:gd name="T13" fmla="*/ 26 h 37"/>
                <a:gd name="T14" fmla="*/ 5 w 53"/>
                <a:gd name="T15" fmla="*/ 26 h 37"/>
                <a:gd name="T16" fmla="*/ 5 w 53"/>
                <a:gd name="T17" fmla="*/ 26 h 37"/>
                <a:gd name="T18" fmla="*/ 5 w 53"/>
                <a:gd name="T19" fmla="*/ 27 h 37"/>
                <a:gd name="T20" fmla="*/ 8 w 53"/>
                <a:gd name="T21" fmla="*/ 28 h 37"/>
                <a:gd name="T22" fmla="*/ 15 w 53"/>
                <a:gd name="T23" fmla="*/ 29 h 37"/>
                <a:gd name="T24" fmla="*/ 15 w 53"/>
                <a:gd name="T25" fmla="*/ 29 h 37"/>
                <a:gd name="T26" fmla="*/ 16 w 53"/>
                <a:gd name="T27" fmla="*/ 29 h 37"/>
                <a:gd name="T28" fmla="*/ 24 w 53"/>
                <a:gd name="T29" fmla="*/ 27 h 37"/>
                <a:gd name="T30" fmla="*/ 37 w 53"/>
                <a:gd name="T31" fmla="*/ 12 h 37"/>
                <a:gd name="T32" fmla="*/ 45 w 53"/>
                <a:gd name="T33" fmla="*/ 1 h 37"/>
                <a:gd name="T34" fmla="*/ 45 w 53"/>
                <a:gd name="T35" fmla="*/ 1 h 37"/>
                <a:gd name="T36" fmla="*/ 53 w 53"/>
                <a:gd name="T37" fmla="*/ 4 h 37"/>
                <a:gd name="T38" fmla="*/ 51 w 53"/>
                <a:gd name="T39" fmla="*/ 6 h 37"/>
                <a:gd name="T40" fmla="*/ 51 w 53"/>
                <a:gd name="T41" fmla="*/ 7 h 37"/>
                <a:gd name="T42" fmla="*/ 49 w 53"/>
                <a:gd name="T43" fmla="*/ 9 h 37"/>
                <a:gd name="T44" fmla="*/ 44 w 53"/>
                <a:gd name="T45" fmla="*/ 17 h 37"/>
                <a:gd name="T46" fmla="*/ 28 w 53"/>
                <a:gd name="T47" fmla="*/ 33 h 37"/>
                <a:gd name="T48" fmla="*/ 15 w 53"/>
                <a:gd name="T49" fmla="*/ 37 h 37"/>
                <a:gd name="T50" fmla="*/ 1 w 53"/>
                <a:gd name="T51" fmla="*/ 34 h 37"/>
                <a:gd name="T52" fmla="*/ 2 w 53"/>
                <a:gd name="T53" fmla="*/ 32 h 37"/>
                <a:gd name="T54" fmla="*/ 15 w 53"/>
                <a:gd name="T55" fmla="*/ 33 h 37"/>
                <a:gd name="T56" fmla="*/ 22 w 53"/>
                <a:gd name="T57" fmla="*/ 32 h 37"/>
                <a:gd name="T58" fmla="*/ 15 w 53"/>
                <a:gd name="T59" fmla="*/ 33 h 37"/>
                <a:gd name="T60" fmla="*/ 15 w 53"/>
                <a:gd name="T61" fmla="*/ 33 h 37"/>
                <a:gd name="T62" fmla="*/ 14 w 53"/>
                <a:gd name="T63" fmla="*/ 33 h 37"/>
                <a:gd name="T64" fmla="*/ 11 w 53"/>
                <a:gd name="T65" fmla="*/ 32 h 37"/>
                <a:gd name="T66" fmla="*/ 7 w 53"/>
                <a:gd name="T67" fmla="*/ 31 h 37"/>
                <a:gd name="T68" fmla="*/ 5 w 53"/>
                <a:gd name="T69" fmla="*/ 31 h 37"/>
                <a:gd name="T70" fmla="*/ 11 w 53"/>
                <a:gd name="T71" fmla="*/ 32 h 37"/>
                <a:gd name="T72" fmla="*/ 22 w 53"/>
                <a:gd name="T73" fmla="*/ 32 h 37"/>
                <a:gd name="T74" fmla="*/ 22 w 53"/>
                <a:gd name="T75" fmla="*/ 32 h 37"/>
                <a:gd name="T76" fmla="*/ 3 w 53"/>
                <a:gd name="T77" fmla="*/ 30 h 37"/>
                <a:gd name="T78" fmla="*/ 3 w 53"/>
                <a:gd name="T79" fmla="*/ 30 h 37"/>
                <a:gd name="T80" fmla="*/ 3 w 53"/>
                <a:gd name="T81" fmla="*/ 30 h 37"/>
                <a:gd name="T82" fmla="*/ 3 w 53"/>
                <a:gd name="T83" fmla="*/ 30 h 37"/>
                <a:gd name="T84" fmla="*/ 2 w 53"/>
                <a:gd name="T85" fmla="*/ 29 h 37"/>
                <a:gd name="T86" fmla="*/ 2 w 53"/>
                <a:gd name="T87" fmla="*/ 29 h 37"/>
                <a:gd name="T88" fmla="*/ 41 w 53"/>
                <a:gd name="T89" fmla="*/ 14 h 37"/>
                <a:gd name="T90" fmla="*/ 39 w 53"/>
                <a:gd name="T91" fmla="*/ 17 h 37"/>
                <a:gd name="T92" fmla="*/ 46 w 53"/>
                <a:gd name="T93" fmla="*/ 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3" h="37">
                  <a:moveTo>
                    <a:pt x="1" y="34"/>
                  </a:moveTo>
                  <a:cubicBezTo>
                    <a:pt x="1" y="33"/>
                    <a:pt x="1" y="33"/>
                    <a:pt x="1" y="33"/>
                  </a:cubicBezTo>
                  <a:cubicBezTo>
                    <a:pt x="1" y="31"/>
                    <a:pt x="1" y="31"/>
                    <a:pt x="1" y="31"/>
                  </a:cubicBezTo>
                  <a:cubicBezTo>
                    <a:pt x="0" y="31"/>
                    <a:pt x="0" y="31"/>
                    <a:pt x="0" y="31"/>
                  </a:cubicBezTo>
                  <a:cubicBezTo>
                    <a:pt x="2" y="27"/>
                    <a:pt x="2" y="27"/>
                    <a:pt x="2" y="27"/>
                  </a:cubicBezTo>
                  <a:cubicBezTo>
                    <a:pt x="2" y="27"/>
                    <a:pt x="2" y="27"/>
                    <a:pt x="2" y="27"/>
                  </a:cubicBezTo>
                  <a:cubicBezTo>
                    <a:pt x="2" y="27"/>
                    <a:pt x="2" y="27"/>
                    <a:pt x="2" y="27"/>
                  </a:cubicBezTo>
                  <a:cubicBezTo>
                    <a:pt x="3" y="26"/>
                    <a:pt x="3" y="26"/>
                    <a:pt x="4" y="26"/>
                  </a:cubicBezTo>
                  <a:cubicBezTo>
                    <a:pt x="4" y="26"/>
                    <a:pt x="4" y="26"/>
                    <a:pt x="4" y="26"/>
                  </a:cubicBezTo>
                  <a:cubicBezTo>
                    <a:pt x="4" y="26"/>
                    <a:pt x="4" y="26"/>
                    <a:pt x="4" y="26"/>
                  </a:cubicBezTo>
                  <a:cubicBezTo>
                    <a:pt x="4" y="26"/>
                    <a:pt x="4" y="26"/>
                    <a:pt x="4" y="26"/>
                  </a:cubicBezTo>
                  <a:cubicBezTo>
                    <a:pt x="4" y="26"/>
                    <a:pt x="4" y="26"/>
                    <a:pt x="4" y="26"/>
                  </a:cubicBezTo>
                  <a:cubicBezTo>
                    <a:pt x="4" y="26"/>
                    <a:pt x="4" y="26"/>
                    <a:pt x="4" y="26"/>
                  </a:cubicBezTo>
                  <a:cubicBezTo>
                    <a:pt x="4" y="26"/>
                    <a:pt x="4" y="26"/>
                    <a:pt x="4" y="26"/>
                  </a:cubicBezTo>
                  <a:cubicBezTo>
                    <a:pt x="4" y="26"/>
                    <a:pt x="4" y="26"/>
                    <a:pt x="4" y="26"/>
                  </a:cubicBezTo>
                  <a:cubicBezTo>
                    <a:pt x="4" y="26"/>
                    <a:pt x="4" y="26"/>
                    <a:pt x="5" y="26"/>
                  </a:cubicBezTo>
                  <a:cubicBezTo>
                    <a:pt x="5" y="26"/>
                    <a:pt x="5" y="26"/>
                    <a:pt x="5" y="26"/>
                  </a:cubicBezTo>
                  <a:cubicBezTo>
                    <a:pt x="5" y="26"/>
                    <a:pt x="5" y="26"/>
                    <a:pt x="5" y="26"/>
                  </a:cubicBezTo>
                  <a:cubicBezTo>
                    <a:pt x="5" y="26"/>
                    <a:pt x="5" y="26"/>
                    <a:pt x="5" y="26"/>
                  </a:cubicBezTo>
                  <a:cubicBezTo>
                    <a:pt x="5" y="26"/>
                    <a:pt x="5" y="27"/>
                    <a:pt x="5" y="27"/>
                  </a:cubicBezTo>
                  <a:cubicBezTo>
                    <a:pt x="5" y="27"/>
                    <a:pt x="5" y="27"/>
                    <a:pt x="5" y="27"/>
                  </a:cubicBezTo>
                  <a:cubicBezTo>
                    <a:pt x="6" y="27"/>
                    <a:pt x="7" y="27"/>
                    <a:pt x="8" y="28"/>
                  </a:cubicBezTo>
                  <a:cubicBezTo>
                    <a:pt x="8" y="28"/>
                    <a:pt x="8" y="28"/>
                    <a:pt x="8" y="28"/>
                  </a:cubicBezTo>
                  <a:cubicBezTo>
                    <a:pt x="10" y="28"/>
                    <a:pt x="13" y="29"/>
                    <a:pt x="15" y="29"/>
                  </a:cubicBezTo>
                  <a:cubicBezTo>
                    <a:pt x="15" y="29"/>
                    <a:pt x="15" y="29"/>
                    <a:pt x="15" y="29"/>
                  </a:cubicBezTo>
                  <a:cubicBezTo>
                    <a:pt x="15" y="29"/>
                    <a:pt x="15" y="29"/>
                    <a:pt x="15" y="29"/>
                  </a:cubicBezTo>
                  <a:cubicBezTo>
                    <a:pt x="15" y="29"/>
                    <a:pt x="16" y="29"/>
                    <a:pt x="16" y="29"/>
                  </a:cubicBezTo>
                  <a:cubicBezTo>
                    <a:pt x="16" y="29"/>
                    <a:pt x="16" y="29"/>
                    <a:pt x="16" y="29"/>
                  </a:cubicBezTo>
                  <a:cubicBezTo>
                    <a:pt x="18" y="29"/>
                    <a:pt x="21" y="28"/>
                    <a:pt x="24" y="27"/>
                  </a:cubicBezTo>
                  <a:cubicBezTo>
                    <a:pt x="24" y="27"/>
                    <a:pt x="24" y="27"/>
                    <a:pt x="24" y="27"/>
                  </a:cubicBezTo>
                  <a:cubicBezTo>
                    <a:pt x="28" y="24"/>
                    <a:pt x="33" y="17"/>
                    <a:pt x="37" y="12"/>
                  </a:cubicBezTo>
                  <a:cubicBezTo>
                    <a:pt x="37" y="12"/>
                    <a:pt x="37" y="12"/>
                    <a:pt x="37" y="12"/>
                  </a:cubicBezTo>
                  <a:cubicBezTo>
                    <a:pt x="42" y="6"/>
                    <a:pt x="45" y="1"/>
                    <a:pt x="45" y="1"/>
                  </a:cubicBezTo>
                  <a:cubicBezTo>
                    <a:pt x="45" y="1"/>
                    <a:pt x="45" y="1"/>
                    <a:pt x="45" y="1"/>
                  </a:cubicBezTo>
                  <a:cubicBezTo>
                    <a:pt x="45" y="1"/>
                    <a:pt x="45" y="1"/>
                    <a:pt x="45" y="1"/>
                  </a:cubicBezTo>
                  <a:cubicBezTo>
                    <a:pt x="45" y="1"/>
                    <a:pt x="45" y="1"/>
                    <a:pt x="45" y="1"/>
                  </a:cubicBezTo>
                  <a:cubicBezTo>
                    <a:pt x="46" y="0"/>
                    <a:pt x="46" y="0"/>
                    <a:pt x="46" y="0"/>
                  </a:cubicBezTo>
                  <a:cubicBezTo>
                    <a:pt x="53" y="4"/>
                    <a:pt x="53" y="4"/>
                    <a:pt x="53" y="4"/>
                  </a:cubicBezTo>
                  <a:cubicBezTo>
                    <a:pt x="51" y="6"/>
                    <a:pt x="51" y="6"/>
                    <a:pt x="51" y="6"/>
                  </a:cubicBezTo>
                  <a:cubicBezTo>
                    <a:pt x="51" y="6"/>
                    <a:pt x="51" y="6"/>
                    <a:pt x="51" y="6"/>
                  </a:cubicBezTo>
                  <a:cubicBezTo>
                    <a:pt x="51" y="6"/>
                    <a:pt x="51" y="6"/>
                    <a:pt x="51" y="6"/>
                  </a:cubicBezTo>
                  <a:cubicBezTo>
                    <a:pt x="51" y="6"/>
                    <a:pt x="51" y="6"/>
                    <a:pt x="51" y="7"/>
                  </a:cubicBezTo>
                  <a:cubicBezTo>
                    <a:pt x="51" y="7"/>
                    <a:pt x="51" y="7"/>
                    <a:pt x="51" y="7"/>
                  </a:cubicBezTo>
                  <a:cubicBezTo>
                    <a:pt x="50" y="7"/>
                    <a:pt x="50" y="8"/>
                    <a:pt x="49" y="9"/>
                  </a:cubicBezTo>
                  <a:cubicBezTo>
                    <a:pt x="49" y="9"/>
                    <a:pt x="49" y="9"/>
                    <a:pt x="49" y="9"/>
                  </a:cubicBezTo>
                  <a:cubicBezTo>
                    <a:pt x="48" y="11"/>
                    <a:pt x="46" y="14"/>
                    <a:pt x="44" y="17"/>
                  </a:cubicBezTo>
                  <a:cubicBezTo>
                    <a:pt x="44" y="17"/>
                    <a:pt x="44" y="17"/>
                    <a:pt x="44" y="17"/>
                  </a:cubicBezTo>
                  <a:cubicBezTo>
                    <a:pt x="39" y="22"/>
                    <a:pt x="34" y="29"/>
                    <a:pt x="28" y="33"/>
                  </a:cubicBezTo>
                  <a:cubicBezTo>
                    <a:pt x="28" y="33"/>
                    <a:pt x="28" y="33"/>
                    <a:pt x="28" y="33"/>
                  </a:cubicBezTo>
                  <a:cubicBezTo>
                    <a:pt x="24" y="36"/>
                    <a:pt x="19" y="37"/>
                    <a:pt x="15" y="37"/>
                  </a:cubicBezTo>
                  <a:cubicBezTo>
                    <a:pt x="15" y="37"/>
                    <a:pt x="15" y="37"/>
                    <a:pt x="15" y="37"/>
                  </a:cubicBezTo>
                  <a:cubicBezTo>
                    <a:pt x="8" y="37"/>
                    <a:pt x="2" y="34"/>
                    <a:pt x="1" y="34"/>
                  </a:cubicBezTo>
                  <a:close/>
                  <a:moveTo>
                    <a:pt x="1" y="34"/>
                  </a:moveTo>
                  <a:cubicBezTo>
                    <a:pt x="2" y="32"/>
                    <a:pt x="2" y="32"/>
                    <a:pt x="2" y="32"/>
                  </a:cubicBezTo>
                  <a:cubicBezTo>
                    <a:pt x="1" y="34"/>
                    <a:pt x="1" y="34"/>
                    <a:pt x="1" y="34"/>
                  </a:cubicBezTo>
                  <a:close/>
                  <a:moveTo>
                    <a:pt x="15" y="33"/>
                  </a:moveTo>
                  <a:cubicBezTo>
                    <a:pt x="17" y="33"/>
                    <a:pt x="20" y="33"/>
                    <a:pt x="22" y="32"/>
                  </a:cubicBezTo>
                  <a:cubicBezTo>
                    <a:pt x="22" y="32"/>
                    <a:pt x="22" y="32"/>
                    <a:pt x="22" y="32"/>
                  </a:cubicBezTo>
                  <a:cubicBezTo>
                    <a:pt x="20" y="33"/>
                    <a:pt x="17" y="33"/>
                    <a:pt x="15" y="33"/>
                  </a:cubicBezTo>
                  <a:cubicBezTo>
                    <a:pt x="15" y="33"/>
                    <a:pt x="15" y="33"/>
                    <a:pt x="15" y="33"/>
                  </a:cubicBezTo>
                  <a:cubicBezTo>
                    <a:pt x="15" y="33"/>
                    <a:pt x="15" y="33"/>
                    <a:pt x="15" y="33"/>
                  </a:cubicBezTo>
                  <a:cubicBezTo>
                    <a:pt x="15" y="33"/>
                    <a:pt x="15" y="33"/>
                    <a:pt x="15" y="33"/>
                  </a:cubicBezTo>
                  <a:cubicBezTo>
                    <a:pt x="15" y="33"/>
                    <a:pt x="15" y="33"/>
                    <a:pt x="14" y="33"/>
                  </a:cubicBezTo>
                  <a:cubicBezTo>
                    <a:pt x="14" y="33"/>
                    <a:pt x="14" y="33"/>
                    <a:pt x="14" y="33"/>
                  </a:cubicBezTo>
                  <a:cubicBezTo>
                    <a:pt x="15" y="33"/>
                    <a:pt x="15" y="33"/>
                    <a:pt x="15" y="33"/>
                  </a:cubicBezTo>
                  <a:close/>
                  <a:moveTo>
                    <a:pt x="11" y="32"/>
                  </a:moveTo>
                  <a:cubicBezTo>
                    <a:pt x="9" y="32"/>
                    <a:pt x="8" y="32"/>
                    <a:pt x="7" y="31"/>
                  </a:cubicBezTo>
                  <a:cubicBezTo>
                    <a:pt x="7" y="31"/>
                    <a:pt x="7" y="31"/>
                    <a:pt x="7" y="31"/>
                  </a:cubicBezTo>
                  <a:cubicBezTo>
                    <a:pt x="6" y="31"/>
                    <a:pt x="5" y="31"/>
                    <a:pt x="5" y="31"/>
                  </a:cubicBezTo>
                  <a:cubicBezTo>
                    <a:pt x="5" y="31"/>
                    <a:pt x="5" y="31"/>
                    <a:pt x="5" y="31"/>
                  </a:cubicBezTo>
                  <a:cubicBezTo>
                    <a:pt x="5" y="31"/>
                    <a:pt x="5" y="31"/>
                    <a:pt x="5" y="31"/>
                  </a:cubicBezTo>
                  <a:cubicBezTo>
                    <a:pt x="6" y="31"/>
                    <a:pt x="8" y="32"/>
                    <a:pt x="11" y="32"/>
                  </a:cubicBezTo>
                  <a:close/>
                  <a:moveTo>
                    <a:pt x="22" y="32"/>
                  </a:moveTo>
                  <a:cubicBezTo>
                    <a:pt x="22" y="32"/>
                    <a:pt x="22" y="32"/>
                    <a:pt x="22" y="32"/>
                  </a:cubicBezTo>
                  <a:cubicBezTo>
                    <a:pt x="22" y="32"/>
                    <a:pt x="22" y="32"/>
                    <a:pt x="22" y="32"/>
                  </a:cubicBezTo>
                  <a:cubicBezTo>
                    <a:pt x="22" y="32"/>
                    <a:pt x="22" y="32"/>
                    <a:pt x="22" y="32"/>
                  </a:cubicBezTo>
                  <a:close/>
                  <a:moveTo>
                    <a:pt x="3" y="30"/>
                  </a:moveTo>
                  <a:cubicBezTo>
                    <a:pt x="3" y="30"/>
                    <a:pt x="3" y="30"/>
                    <a:pt x="3" y="30"/>
                  </a:cubicBezTo>
                  <a:cubicBezTo>
                    <a:pt x="3" y="30"/>
                    <a:pt x="3" y="30"/>
                    <a:pt x="3" y="30"/>
                  </a:cubicBezTo>
                  <a:cubicBezTo>
                    <a:pt x="3" y="30"/>
                    <a:pt x="3" y="30"/>
                    <a:pt x="3" y="30"/>
                  </a:cubicBezTo>
                  <a:cubicBezTo>
                    <a:pt x="3" y="30"/>
                    <a:pt x="3" y="30"/>
                    <a:pt x="3" y="30"/>
                  </a:cubicBezTo>
                  <a:cubicBezTo>
                    <a:pt x="3" y="30"/>
                    <a:pt x="3" y="30"/>
                    <a:pt x="3" y="30"/>
                  </a:cubicBezTo>
                  <a:cubicBezTo>
                    <a:pt x="3" y="30"/>
                    <a:pt x="3" y="30"/>
                    <a:pt x="3" y="30"/>
                  </a:cubicBezTo>
                  <a:cubicBezTo>
                    <a:pt x="3" y="30"/>
                    <a:pt x="3" y="30"/>
                    <a:pt x="3" y="30"/>
                  </a:cubicBezTo>
                  <a:cubicBezTo>
                    <a:pt x="3" y="30"/>
                    <a:pt x="3" y="30"/>
                    <a:pt x="3" y="30"/>
                  </a:cubicBezTo>
                  <a:close/>
                  <a:moveTo>
                    <a:pt x="2" y="29"/>
                  </a:moveTo>
                  <a:cubicBezTo>
                    <a:pt x="2" y="29"/>
                    <a:pt x="2" y="29"/>
                    <a:pt x="2" y="29"/>
                  </a:cubicBezTo>
                  <a:cubicBezTo>
                    <a:pt x="2" y="29"/>
                    <a:pt x="2" y="29"/>
                    <a:pt x="2" y="29"/>
                  </a:cubicBezTo>
                  <a:cubicBezTo>
                    <a:pt x="2" y="29"/>
                    <a:pt x="2" y="29"/>
                    <a:pt x="2" y="29"/>
                  </a:cubicBezTo>
                  <a:close/>
                  <a:moveTo>
                    <a:pt x="41" y="14"/>
                  </a:moveTo>
                  <a:cubicBezTo>
                    <a:pt x="40" y="15"/>
                    <a:pt x="39" y="16"/>
                    <a:pt x="39" y="17"/>
                  </a:cubicBezTo>
                  <a:cubicBezTo>
                    <a:pt x="39" y="17"/>
                    <a:pt x="39" y="17"/>
                    <a:pt x="39" y="17"/>
                  </a:cubicBezTo>
                  <a:cubicBezTo>
                    <a:pt x="41" y="13"/>
                    <a:pt x="44" y="10"/>
                    <a:pt x="46" y="7"/>
                  </a:cubicBezTo>
                  <a:cubicBezTo>
                    <a:pt x="46" y="7"/>
                    <a:pt x="46" y="7"/>
                    <a:pt x="46" y="7"/>
                  </a:cubicBezTo>
                  <a:cubicBezTo>
                    <a:pt x="44" y="9"/>
                    <a:pt x="43" y="11"/>
                    <a:pt x="41" y="1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12" name="Freeform 1848">
              <a:extLst>
                <a:ext uri="{FF2B5EF4-FFF2-40B4-BE49-F238E27FC236}">
                  <a16:creationId xmlns:a16="http://schemas.microsoft.com/office/drawing/2014/main" id="{EE7FA7B6-8F07-4C9C-B214-5DB64D1EAC24}"/>
                </a:ext>
              </a:extLst>
            </p:cNvPr>
            <p:cNvSpPr/>
            <p:nvPr/>
          </p:nvSpPr>
          <p:spPr bwMode="auto">
            <a:xfrm>
              <a:off x="7483477" y="5580063"/>
              <a:ext cx="17463" cy="15875"/>
            </a:xfrm>
            <a:custGeom>
              <a:avLst/>
              <a:gdLst>
                <a:gd name="T0" fmla="*/ 0 w 11"/>
                <a:gd name="T1" fmla="*/ 3 h 10"/>
                <a:gd name="T2" fmla="*/ 3 w 11"/>
                <a:gd name="T3" fmla="*/ 0 h 10"/>
                <a:gd name="T4" fmla="*/ 11 w 11"/>
                <a:gd name="T5" fmla="*/ 6 h 10"/>
                <a:gd name="T6" fmla="*/ 8 w 11"/>
                <a:gd name="T7" fmla="*/ 10 h 10"/>
                <a:gd name="T8" fmla="*/ 0 w 11"/>
                <a:gd name="T9" fmla="*/ 3 h 10"/>
                <a:gd name="T10" fmla="*/ 0 w 11"/>
                <a:gd name="T11" fmla="*/ 3 h 10"/>
              </a:gdLst>
              <a:ahLst/>
              <a:cxnLst>
                <a:cxn ang="0">
                  <a:pos x="T0" y="T1"/>
                </a:cxn>
                <a:cxn ang="0">
                  <a:pos x="T2" y="T3"/>
                </a:cxn>
                <a:cxn ang="0">
                  <a:pos x="T4" y="T5"/>
                </a:cxn>
                <a:cxn ang="0">
                  <a:pos x="T6" y="T7"/>
                </a:cxn>
                <a:cxn ang="0">
                  <a:pos x="T8" y="T9"/>
                </a:cxn>
                <a:cxn ang="0">
                  <a:pos x="T10" y="T11"/>
                </a:cxn>
              </a:cxnLst>
              <a:rect l="0" t="0" r="r" b="b"/>
              <a:pathLst>
                <a:path w="11" h="10">
                  <a:moveTo>
                    <a:pt x="0" y="3"/>
                  </a:moveTo>
                  <a:lnTo>
                    <a:pt x="3" y="0"/>
                  </a:lnTo>
                  <a:lnTo>
                    <a:pt x="11" y="6"/>
                  </a:lnTo>
                  <a:lnTo>
                    <a:pt x="8" y="10"/>
                  </a:lnTo>
                  <a:lnTo>
                    <a:pt x="0" y="3"/>
                  </a:lnTo>
                  <a:lnTo>
                    <a:pt x="0" y="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13" name="Freeform 1849">
              <a:extLst>
                <a:ext uri="{FF2B5EF4-FFF2-40B4-BE49-F238E27FC236}">
                  <a16:creationId xmlns:a16="http://schemas.microsoft.com/office/drawing/2014/main" id="{5063B212-20C6-4921-9742-1A46FD66E7BE}"/>
                </a:ext>
              </a:extLst>
            </p:cNvPr>
            <p:cNvSpPr>
              <a:spLocks noEditPoints="1"/>
            </p:cNvSpPr>
            <p:nvPr/>
          </p:nvSpPr>
          <p:spPr bwMode="auto">
            <a:xfrm>
              <a:off x="7478714" y="5575301"/>
              <a:ext cx="26988" cy="25400"/>
            </a:xfrm>
            <a:custGeom>
              <a:avLst/>
              <a:gdLst>
                <a:gd name="T0" fmla="*/ 2 w 17"/>
                <a:gd name="T1" fmla="*/ 7 h 16"/>
                <a:gd name="T2" fmla="*/ 3 w 17"/>
                <a:gd name="T3" fmla="*/ 6 h 16"/>
                <a:gd name="T4" fmla="*/ 5 w 17"/>
                <a:gd name="T5" fmla="*/ 7 h 16"/>
                <a:gd name="T6" fmla="*/ 3 w 17"/>
                <a:gd name="T7" fmla="*/ 6 h 16"/>
                <a:gd name="T8" fmla="*/ 2 w 17"/>
                <a:gd name="T9" fmla="*/ 7 h 16"/>
                <a:gd name="T10" fmla="*/ 0 w 17"/>
                <a:gd name="T11" fmla="*/ 6 h 16"/>
                <a:gd name="T12" fmla="*/ 6 w 17"/>
                <a:gd name="T13" fmla="*/ 0 h 16"/>
                <a:gd name="T14" fmla="*/ 17 w 17"/>
                <a:gd name="T15" fmla="*/ 9 h 16"/>
                <a:gd name="T16" fmla="*/ 11 w 17"/>
                <a:gd name="T17" fmla="*/ 16 h 16"/>
                <a:gd name="T18" fmla="*/ 2 w 17"/>
                <a:gd name="T19" fmla="*/ 7 h 16"/>
                <a:gd name="T20" fmla="*/ 2 w 17"/>
                <a:gd name="T21" fmla="*/ 7 h 16"/>
                <a:gd name="T22" fmla="*/ 11 w 17"/>
                <a:gd name="T23" fmla="*/ 11 h 16"/>
                <a:gd name="T24" fmla="*/ 11 w 17"/>
                <a:gd name="T25" fmla="*/ 11 h 16"/>
                <a:gd name="T26" fmla="*/ 8 w 17"/>
                <a:gd name="T27" fmla="*/ 6 h 16"/>
                <a:gd name="T28" fmla="*/ 11 w 17"/>
                <a:gd name="T29" fmla="*/ 11 h 16"/>
                <a:gd name="T30" fmla="*/ 11 w 17"/>
                <a:gd name="T31" fmla="*/ 1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 h="16">
                  <a:moveTo>
                    <a:pt x="2" y="7"/>
                  </a:moveTo>
                  <a:lnTo>
                    <a:pt x="3" y="6"/>
                  </a:lnTo>
                  <a:lnTo>
                    <a:pt x="5" y="7"/>
                  </a:lnTo>
                  <a:lnTo>
                    <a:pt x="3" y="6"/>
                  </a:lnTo>
                  <a:lnTo>
                    <a:pt x="2" y="7"/>
                  </a:lnTo>
                  <a:lnTo>
                    <a:pt x="0" y="6"/>
                  </a:lnTo>
                  <a:lnTo>
                    <a:pt x="6" y="0"/>
                  </a:lnTo>
                  <a:lnTo>
                    <a:pt x="17" y="9"/>
                  </a:lnTo>
                  <a:lnTo>
                    <a:pt x="11" y="16"/>
                  </a:lnTo>
                  <a:lnTo>
                    <a:pt x="2" y="7"/>
                  </a:lnTo>
                  <a:lnTo>
                    <a:pt x="2" y="7"/>
                  </a:lnTo>
                  <a:close/>
                  <a:moveTo>
                    <a:pt x="11" y="11"/>
                  </a:moveTo>
                  <a:lnTo>
                    <a:pt x="11" y="11"/>
                  </a:lnTo>
                  <a:lnTo>
                    <a:pt x="8" y="6"/>
                  </a:lnTo>
                  <a:lnTo>
                    <a:pt x="11" y="11"/>
                  </a:lnTo>
                  <a:lnTo>
                    <a:pt x="11" y="1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14" name="Freeform 1850">
              <a:extLst>
                <a:ext uri="{FF2B5EF4-FFF2-40B4-BE49-F238E27FC236}">
                  <a16:creationId xmlns:a16="http://schemas.microsoft.com/office/drawing/2014/main" id="{485B49CF-CCCB-498C-9D35-2C923B6404A0}"/>
                </a:ext>
              </a:extLst>
            </p:cNvPr>
            <p:cNvSpPr/>
            <p:nvPr/>
          </p:nvSpPr>
          <p:spPr bwMode="auto">
            <a:xfrm>
              <a:off x="7410452" y="5438776"/>
              <a:ext cx="36513" cy="58738"/>
            </a:xfrm>
            <a:custGeom>
              <a:avLst/>
              <a:gdLst>
                <a:gd name="T0" fmla="*/ 10 w 21"/>
                <a:gd name="T1" fmla="*/ 29 h 34"/>
                <a:gd name="T2" fmla="*/ 0 w 21"/>
                <a:gd name="T3" fmla="*/ 15 h 34"/>
                <a:gd name="T4" fmla="*/ 0 w 21"/>
                <a:gd name="T5" fmla="*/ 15 h 34"/>
                <a:gd name="T6" fmla="*/ 1 w 21"/>
                <a:gd name="T7" fmla="*/ 9 h 34"/>
                <a:gd name="T8" fmla="*/ 1 w 21"/>
                <a:gd name="T9" fmla="*/ 9 h 34"/>
                <a:gd name="T10" fmla="*/ 5 w 21"/>
                <a:gd name="T11" fmla="*/ 2 h 34"/>
                <a:gd name="T12" fmla="*/ 5 w 21"/>
                <a:gd name="T13" fmla="*/ 2 h 34"/>
                <a:gd name="T14" fmla="*/ 7 w 21"/>
                <a:gd name="T15" fmla="*/ 0 h 34"/>
                <a:gd name="T16" fmla="*/ 7 w 21"/>
                <a:gd name="T17" fmla="*/ 0 h 34"/>
                <a:gd name="T18" fmla="*/ 9 w 21"/>
                <a:gd name="T19" fmla="*/ 0 h 34"/>
                <a:gd name="T20" fmla="*/ 9 w 21"/>
                <a:gd name="T21" fmla="*/ 0 h 34"/>
                <a:gd name="T22" fmla="*/ 10 w 21"/>
                <a:gd name="T23" fmla="*/ 0 h 34"/>
                <a:gd name="T24" fmla="*/ 10 w 21"/>
                <a:gd name="T25" fmla="*/ 0 h 34"/>
                <a:gd name="T26" fmla="*/ 11 w 21"/>
                <a:gd name="T27" fmla="*/ 0 h 34"/>
                <a:gd name="T28" fmla="*/ 11 w 21"/>
                <a:gd name="T29" fmla="*/ 0 h 34"/>
                <a:gd name="T30" fmla="*/ 17 w 21"/>
                <a:gd name="T31" fmla="*/ 0 h 34"/>
                <a:gd name="T32" fmla="*/ 17 w 21"/>
                <a:gd name="T33" fmla="*/ 4 h 34"/>
                <a:gd name="T34" fmla="*/ 11 w 21"/>
                <a:gd name="T35" fmla="*/ 4 h 34"/>
                <a:gd name="T36" fmla="*/ 10 w 21"/>
                <a:gd name="T37" fmla="*/ 4 h 34"/>
                <a:gd name="T38" fmla="*/ 10 w 21"/>
                <a:gd name="T39" fmla="*/ 4 h 34"/>
                <a:gd name="T40" fmla="*/ 8 w 21"/>
                <a:gd name="T41" fmla="*/ 4 h 34"/>
                <a:gd name="T42" fmla="*/ 8 w 21"/>
                <a:gd name="T43" fmla="*/ 4 h 34"/>
                <a:gd name="T44" fmla="*/ 8 w 21"/>
                <a:gd name="T45" fmla="*/ 4 h 34"/>
                <a:gd name="T46" fmla="*/ 8 w 21"/>
                <a:gd name="T47" fmla="*/ 4 h 34"/>
                <a:gd name="T48" fmla="*/ 4 w 21"/>
                <a:gd name="T49" fmla="*/ 11 h 34"/>
                <a:gd name="T50" fmla="*/ 4 w 21"/>
                <a:gd name="T51" fmla="*/ 11 h 34"/>
                <a:gd name="T52" fmla="*/ 4 w 21"/>
                <a:gd name="T53" fmla="*/ 15 h 34"/>
                <a:gd name="T54" fmla="*/ 4 w 21"/>
                <a:gd name="T55" fmla="*/ 15 h 34"/>
                <a:gd name="T56" fmla="*/ 12 w 21"/>
                <a:gd name="T57" fmla="*/ 26 h 34"/>
                <a:gd name="T58" fmla="*/ 12 w 21"/>
                <a:gd name="T59" fmla="*/ 26 h 34"/>
                <a:gd name="T60" fmla="*/ 21 w 21"/>
                <a:gd name="T61" fmla="*/ 30 h 34"/>
                <a:gd name="T62" fmla="*/ 21 w 21"/>
                <a:gd name="T63" fmla="*/ 30 h 34"/>
                <a:gd name="T64" fmla="*/ 19 w 21"/>
                <a:gd name="T65" fmla="*/ 34 h 34"/>
                <a:gd name="T66" fmla="*/ 10 w 21"/>
                <a:gd name="T67" fmla="*/ 29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1" h="34">
                  <a:moveTo>
                    <a:pt x="10" y="29"/>
                  </a:moveTo>
                  <a:cubicBezTo>
                    <a:pt x="5" y="26"/>
                    <a:pt x="0" y="21"/>
                    <a:pt x="0" y="15"/>
                  </a:cubicBezTo>
                  <a:cubicBezTo>
                    <a:pt x="0" y="15"/>
                    <a:pt x="0" y="15"/>
                    <a:pt x="0" y="15"/>
                  </a:cubicBezTo>
                  <a:cubicBezTo>
                    <a:pt x="0" y="13"/>
                    <a:pt x="0" y="11"/>
                    <a:pt x="1" y="9"/>
                  </a:cubicBezTo>
                  <a:cubicBezTo>
                    <a:pt x="1" y="9"/>
                    <a:pt x="1" y="9"/>
                    <a:pt x="1" y="9"/>
                  </a:cubicBezTo>
                  <a:cubicBezTo>
                    <a:pt x="3" y="6"/>
                    <a:pt x="4" y="4"/>
                    <a:pt x="5" y="2"/>
                  </a:cubicBezTo>
                  <a:cubicBezTo>
                    <a:pt x="5" y="2"/>
                    <a:pt x="5" y="2"/>
                    <a:pt x="5" y="2"/>
                  </a:cubicBezTo>
                  <a:cubicBezTo>
                    <a:pt x="5" y="1"/>
                    <a:pt x="5" y="0"/>
                    <a:pt x="7" y="0"/>
                  </a:cubicBezTo>
                  <a:cubicBezTo>
                    <a:pt x="7" y="0"/>
                    <a:pt x="7" y="0"/>
                    <a:pt x="7" y="0"/>
                  </a:cubicBezTo>
                  <a:cubicBezTo>
                    <a:pt x="9" y="0"/>
                    <a:pt x="9" y="0"/>
                    <a:pt x="9" y="0"/>
                  </a:cubicBezTo>
                  <a:cubicBezTo>
                    <a:pt x="9" y="0"/>
                    <a:pt x="9" y="0"/>
                    <a:pt x="9" y="0"/>
                  </a:cubicBezTo>
                  <a:cubicBezTo>
                    <a:pt x="9" y="0"/>
                    <a:pt x="10" y="0"/>
                    <a:pt x="10" y="0"/>
                  </a:cubicBezTo>
                  <a:cubicBezTo>
                    <a:pt x="10" y="0"/>
                    <a:pt x="10" y="0"/>
                    <a:pt x="10" y="0"/>
                  </a:cubicBezTo>
                  <a:cubicBezTo>
                    <a:pt x="11" y="0"/>
                    <a:pt x="11" y="0"/>
                    <a:pt x="11" y="0"/>
                  </a:cubicBezTo>
                  <a:cubicBezTo>
                    <a:pt x="11" y="0"/>
                    <a:pt x="11" y="0"/>
                    <a:pt x="11" y="0"/>
                  </a:cubicBezTo>
                  <a:cubicBezTo>
                    <a:pt x="17" y="0"/>
                    <a:pt x="17" y="0"/>
                    <a:pt x="17" y="0"/>
                  </a:cubicBezTo>
                  <a:cubicBezTo>
                    <a:pt x="17" y="4"/>
                    <a:pt x="17" y="4"/>
                    <a:pt x="17" y="4"/>
                  </a:cubicBezTo>
                  <a:cubicBezTo>
                    <a:pt x="11" y="4"/>
                    <a:pt x="11" y="4"/>
                    <a:pt x="11" y="4"/>
                  </a:cubicBezTo>
                  <a:cubicBezTo>
                    <a:pt x="11" y="4"/>
                    <a:pt x="11" y="4"/>
                    <a:pt x="10" y="4"/>
                  </a:cubicBezTo>
                  <a:cubicBezTo>
                    <a:pt x="10" y="4"/>
                    <a:pt x="10" y="4"/>
                    <a:pt x="10" y="4"/>
                  </a:cubicBezTo>
                  <a:cubicBezTo>
                    <a:pt x="10" y="4"/>
                    <a:pt x="9" y="4"/>
                    <a:pt x="8" y="4"/>
                  </a:cubicBezTo>
                  <a:cubicBezTo>
                    <a:pt x="8" y="4"/>
                    <a:pt x="8" y="4"/>
                    <a:pt x="8" y="4"/>
                  </a:cubicBezTo>
                  <a:cubicBezTo>
                    <a:pt x="8" y="4"/>
                    <a:pt x="8" y="4"/>
                    <a:pt x="8" y="4"/>
                  </a:cubicBezTo>
                  <a:cubicBezTo>
                    <a:pt x="8" y="4"/>
                    <a:pt x="8" y="4"/>
                    <a:pt x="8" y="4"/>
                  </a:cubicBezTo>
                  <a:cubicBezTo>
                    <a:pt x="7" y="5"/>
                    <a:pt x="6" y="8"/>
                    <a:pt x="4" y="11"/>
                  </a:cubicBezTo>
                  <a:cubicBezTo>
                    <a:pt x="4" y="11"/>
                    <a:pt x="4" y="11"/>
                    <a:pt x="4" y="11"/>
                  </a:cubicBezTo>
                  <a:cubicBezTo>
                    <a:pt x="4" y="12"/>
                    <a:pt x="4" y="13"/>
                    <a:pt x="4" y="15"/>
                  </a:cubicBezTo>
                  <a:cubicBezTo>
                    <a:pt x="4" y="15"/>
                    <a:pt x="4" y="15"/>
                    <a:pt x="4" y="15"/>
                  </a:cubicBezTo>
                  <a:cubicBezTo>
                    <a:pt x="3" y="18"/>
                    <a:pt x="7" y="23"/>
                    <a:pt x="12" y="26"/>
                  </a:cubicBezTo>
                  <a:cubicBezTo>
                    <a:pt x="12" y="26"/>
                    <a:pt x="12" y="26"/>
                    <a:pt x="12" y="26"/>
                  </a:cubicBezTo>
                  <a:cubicBezTo>
                    <a:pt x="16" y="29"/>
                    <a:pt x="21" y="30"/>
                    <a:pt x="21" y="30"/>
                  </a:cubicBezTo>
                  <a:cubicBezTo>
                    <a:pt x="21" y="30"/>
                    <a:pt x="21" y="30"/>
                    <a:pt x="21" y="30"/>
                  </a:cubicBezTo>
                  <a:cubicBezTo>
                    <a:pt x="19" y="34"/>
                    <a:pt x="19" y="34"/>
                    <a:pt x="19" y="34"/>
                  </a:cubicBezTo>
                  <a:cubicBezTo>
                    <a:pt x="19" y="34"/>
                    <a:pt x="14" y="32"/>
                    <a:pt x="10" y="2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15" name="Freeform 1851">
              <a:extLst>
                <a:ext uri="{FF2B5EF4-FFF2-40B4-BE49-F238E27FC236}">
                  <a16:creationId xmlns:a16="http://schemas.microsoft.com/office/drawing/2014/main" id="{34F015A3-E68B-42C5-9D91-B98F037E99FD}"/>
                </a:ext>
              </a:extLst>
            </p:cNvPr>
            <p:cNvSpPr>
              <a:spLocks noEditPoints="1"/>
            </p:cNvSpPr>
            <p:nvPr/>
          </p:nvSpPr>
          <p:spPr bwMode="auto">
            <a:xfrm>
              <a:off x="7405689" y="5435601"/>
              <a:ext cx="44450" cy="68263"/>
            </a:xfrm>
            <a:custGeom>
              <a:avLst/>
              <a:gdLst>
                <a:gd name="T0" fmla="*/ 11 w 26"/>
                <a:gd name="T1" fmla="*/ 33 h 39"/>
                <a:gd name="T2" fmla="*/ 13 w 26"/>
                <a:gd name="T3" fmla="*/ 31 h 39"/>
                <a:gd name="T4" fmla="*/ 1 w 26"/>
                <a:gd name="T5" fmla="*/ 17 h 39"/>
                <a:gd name="T6" fmla="*/ 2 w 26"/>
                <a:gd name="T7" fmla="*/ 10 h 39"/>
                <a:gd name="T8" fmla="*/ 6 w 26"/>
                <a:gd name="T9" fmla="*/ 3 h 39"/>
                <a:gd name="T10" fmla="*/ 6 w 26"/>
                <a:gd name="T11" fmla="*/ 3 h 39"/>
                <a:gd name="T12" fmla="*/ 7 w 26"/>
                <a:gd name="T13" fmla="*/ 2 h 39"/>
                <a:gd name="T14" fmla="*/ 10 w 26"/>
                <a:gd name="T15" fmla="*/ 0 h 39"/>
                <a:gd name="T16" fmla="*/ 10 w 26"/>
                <a:gd name="T17" fmla="*/ 0 h 39"/>
                <a:gd name="T18" fmla="*/ 13 w 26"/>
                <a:gd name="T19" fmla="*/ 0 h 39"/>
                <a:gd name="T20" fmla="*/ 13 w 26"/>
                <a:gd name="T21" fmla="*/ 0 h 39"/>
                <a:gd name="T22" fmla="*/ 14 w 26"/>
                <a:gd name="T23" fmla="*/ 0 h 39"/>
                <a:gd name="T24" fmla="*/ 14 w 26"/>
                <a:gd name="T25" fmla="*/ 0 h 39"/>
                <a:gd name="T26" fmla="*/ 22 w 26"/>
                <a:gd name="T27" fmla="*/ 0 h 39"/>
                <a:gd name="T28" fmla="*/ 14 w 26"/>
                <a:gd name="T29" fmla="*/ 8 h 39"/>
                <a:gd name="T30" fmla="*/ 13 w 26"/>
                <a:gd name="T31" fmla="*/ 8 h 39"/>
                <a:gd name="T32" fmla="*/ 13 w 26"/>
                <a:gd name="T33" fmla="*/ 8 h 39"/>
                <a:gd name="T34" fmla="*/ 12 w 26"/>
                <a:gd name="T35" fmla="*/ 8 h 39"/>
                <a:gd name="T36" fmla="*/ 9 w 26"/>
                <a:gd name="T37" fmla="*/ 14 h 39"/>
                <a:gd name="T38" fmla="*/ 8 w 26"/>
                <a:gd name="T39" fmla="*/ 17 h 39"/>
                <a:gd name="T40" fmla="*/ 16 w 26"/>
                <a:gd name="T41" fmla="*/ 26 h 39"/>
                <a:gd name="T42" fmla="*/ 25 w 26"/>
                <a:gd name="T43" fmla="*/ 31 h 39"/>
                <a:gd name="T44" fmla="*/ 25 w 26"/>
                <a:gd name="T45" fmla="*/ 31 h 39"/>
                <a:gd name="T46" fmla="*/ 26 w 26"/>
                <a:gd name="T47" fmla="*/ 32 h 39"/>
                <a:gd name="T48" fmla="*/ 21 w 26"/>
                <a:gd name="T49" fmla="*/ 38 h 39"/>
                <a:gd name="T50" fmla="*/ 12 w 26"/>
                <a:gd name="T51" fmla="*/ 28 h 39"/>
                <a:gd name="T52" fmla="*/ 14 w 26"/>
                <a:gd name="T53" fmla="*/ 29 h 39"/>
                <a:gd name="T54" fmla="*/ 12 w 26"/>
                <a:gd name="T55" fmla="*/ 28 h 39"/>
                <a:gd name="T56" fmla="*/ 12 w 26"/>
                <a:gd name="T57" fmla="*/ 28 h 39"/>
                <a:gd name="T58" fmla="*/ 5 w 26"/>
                <a:gd name="T59" fmla="*/ 13 h 39"/>
                <a:gd name="T60" fmla="*/ 6 w 26"/>
                <a:gd name="T61" fmla="*/ 12 h 39"/>
                <a:gd name="T62" fmla="*/ 9 w 26"/>
                <a:gd name="T63" fmla="*/ 5 h 39"/>
                <a:gd name="T64" fmla="*/ 9 w 26"/>
                <a:gd name="T65" fmla="*/ 5 h 39"/>
                <a:gd name="T66" fmla="*/ 6 w 26"/>
                <a:gd name="T67" fmla="*/ 12 h 39"/>
                <a:gd name="T68" fmla="*/ 18 w 26"/>
                <a:gd name="T69" fmla="*/ 4 h 39"/>
                <a:gd name="T70" fmla="*/ 14 w 26"/>
                <a:gd name="T71" fmla="*/ 4 h 39"/>
                <a:gd name="T72" fmla="*/ 13 w 26"/>
                <a:gd name="T73" fmla="*/ 4 h 39"/>
                <a:gd name="T74" fmla="*/ 12 w 26"/>
                <a:gd name="T75" fmla="*/ 4 h 39"/>
                <a:gd name="T76" fmla="*/ 13 w 26"/>
                <a:gd name="T77" fmla="*/ 4 h 39"/>
                <a:gd name="T78" fmla="*/ 11 w 26"/>
                <a:gd name="T79" fmla="*/ 4 h 39"/>
                <a:gd name="T80" fmla="*/ 11 w 26"/>
                <a:gd name="T81" fmla="*/ 4 h 39"/>
                <a:gd name="T82" fmla="*/ 11 w 26"/>
                <a:gd name="T83" fmla="*/ 4 h 39"/>
                <a:gd name="T84" fmla="*/ 11 w 26"/>
                <a:gd name="T85" fmla="*/ 4 h 39"/>
                <a:gd name="T86" fmla="*/ 11 w 26"/>
                <a:gd name="T87" fmla="*/ 4 h 39"/>
                <a:gd name="T88" fmla="*/ 11 w 26"/>
                <a:gd name="T89" fmla="*/ 4 h 39"/>
                <a:gd name="T90" fmla="*/ 10 w 26"/>
                <a:gd name="T91" fmla="*/ 4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6" h="39">
                  <a:moveTo>
                    <a:pt x="21" y="38"/>
                  </a:moveTo>
                  <a:cubicBezTo>
                    <a:pt x="21" y="38"/>
                    <a:pt x="16" y="36"/>
                    <a:pt x="11" y="33"/>
                  </a:cubicBezTo>
                  <a:cubicBezTo>
                    <a:pt x="11" y="33"/>
                    <a:pt x="11" y="33"/>
                    <a:pt x="11" y="33"/>
                  </a:cubicBezTo>
                  <a:cubicBezTo>
                    <a:pt x="13" y="31"/>
                    <a:pt x="13" y="31"/>
                    <a:pt x="13" y="31"/>
                  </a:cubicBezTo>
                  <a:cubicBezTo>
                    <a:pt x="11" y="33"/>
                    <a:pt x="11" y="33"/>
                    <a:pt x="11" y="33"/>
                  </a:cubicBezTo>
                  <a:cubicBezTo>
                    <a:pt x="7" y="29"/>
                    <a:pt x="1" y="24"/>
                    <a:pt x="1" y="17"/>
                  </a:cubicBezTo>
                  <a:cubicBezTo>
                    <a:pt x="1" y="17"/>
                    <a:pt x="1" y="17"/>
                    <a:pt x="1" y="17"/>
                  </a:cubicBezTo>
                  <a:cubicBezTo>
                    <a:pt x="0" y="14"/>
                    <a:pt x="1" y="12"/>
                    <a:pt x="2" y="10"/>
                  </a:cubicBezTo>
                  <a:cubicBezTo>
                    <a:pt x="2" y="10"/>
                    <a:pt x="2" y="10"/>
                    <a:pt x="2" y="10"/>
                  </a:cubicBezTo>
                  <a:cubicBezTo>
                    <a:pt x="4" y="7"/>
                    <a:pt x="5" y="5"/>
                    <a:pt x="6" y="3"/>
                  </a:cubicBezTo>
                  <a:cubicBezTo>
                    <a:pt x="6" y="3"/>
                    <a:pt x="6" y="3"/>
                    <a:pt x="6" y="3"/>
                  </a:cubicBezTo>
                  <a:cubicBezTo>
                    <a:pt x="6" y="3"/>
                    <a:pt x="6" y="3"/>
                    <a:pt x="6" y="3"/>
                  </a:cubicBezTo>
                  <a:cubicBezTo>
                    <a:pt x="6" y="3"/>
                    <a:pt x="6" y="3"/>
                    <a:pt x="6" y="3"/>
                  </a:cubicBezTo>
                  <a:cubicBezTo>
                    <a:pt x="6" y="3"/>
                    <a:pt x="6" y="3"/>
                    <a:pt x="7" y="2"/>
                  </a:cubicBezTo>
                  <a:cubicBezTo>
                    <a:pt x="7" y="2"/>
                    <a:pt x="7" y="2"/>
                    <a:pt x="7" y="2"/>
                  </a:cubicBezTo>
                  <a:cubicBezTo>
                    <a:pt x="7" y="1"/>
                    <a:pt x="8" y="0"/>
                    <a:pt x="10" y="0"/>
                  </a:cubicBezTo>
                  <a:cubicBezTo>
                    <a:pt x="10" y="0"/>
                    <a:pt x="10" y="0"/>
                    <a:pt x="10" y="0"/>
                  </a:cubicBezTo>
                  <a:cubicBezTo>
                    <a:pt x="10" y="0"/>
                    <a:pt x="10" y="0"/>
                    <a:pt x="10" y="0"/>
                  </a:cubicBezTo>
                  <a:cubicBezTo>
                    <a:pt x="11" y="0"/>
                    <a:pt x="11" y="0"/>
                    <a:pt x="11" y="0"/>
                  </a:cubicBezTo>
                  <a:cubicBezTo>
                    <a:pt x="12" y="0"/>
                    <a:pt x="13" y="0"/>
                    <a:pt x="13" y="0"/>
                  </a:cubicBezTo>
                  <a:cubicBezTo>
                    <a:pt x="13" y="0"/>
                    <a:pt x="13" y="0"/>
                    <a:pt x="13" y="0"/>
                  </a:cubicBezTo>
                  <a:cubicBezTo>
                    <a:pt x="13" y="0"/>
                    <a:pt x="13" y="0"/>
                    <a:pt x="13" y="0"/>
                  </a:cubicBezTo>
                  <a:cubicBezTo>
                    <a:pt x="13" y="0"/>
                    <a:pt x="13" y="0"/>
                    <a:pt x="13" y="0"/>
                  </a:cubicBezTo>
                  <a:cubicBezTo>
                    <a:pt x="13" y="0"/>
                    <a:pt x="14" y="0"/>
                    <a:pt x="14" y="0"/>
                  </a:cubicBezTo>
                  <a:cubicBezTo>
                    <a:pt x="14" y="0"/>
                    <a:pt x="14" y="0"/>
                    <a:pt x="14" y="0"/>
                  </a:cubicBezTo>
                  <a:cubicBezTo>
                    <a:pt x="14" y="0"/>
                    <a:pt x="14" y="0"/>
                    <a:pt x="14" y="0"/>
                  </a:cubicBezTo>
                  <a:cubicBezTo>
                    <a:pt x="14" y="0"/>
                    <a:pt x="14" y="0"/>
                    <a:pt x="14" y="0"/>
                  </a:cubicBezTo>
                  <a:cubicBezTo>
                    <a:pt x="22" y="0"/>
                    <a:pt x="22" y="0"/>
                    <a:pt x="22" y="0"/>
                  </a:cubicBezTo>
                  <a:cubicBezTo>
                    <a:pt x="22" y="8"/>
                    <a:pt x="22" y="8"/>
                    <a:pt x="22" y="8"/>
                  </a:cubicBezTo>
                  <a:cubicBezTo>
                    <a:pt x="14" y="8"/>
                    <a:pt x="14" y="8"/>
                    <a:pt x="14" y="8"/>
                  </a:cubicBezTo>
                  <a:cubicBezTo>
                    <a:pt x="14" y="8"/>
                    <a:pt x="14" y="8"/>
                    <a:pt x="13" y="8"/>
                  </a:cubicBezTo>
                  <a:cubicBezTo>
                    <a:pt x="13" y="8"/>
                    <a:pt x="13" y="8"/>
                    <a:pt x="13" y="8"/>
                  </a:cubicBezTo>
                  <a:cubicBezTo>
                    <a:pt x="13" y="8"/>
                    <a:pt x="13" y="8"/>
                    <a:pt x="13" y="8"/>
                  </a:cubicBezTo>
                  <a:cubicBezTo>
                    <a:pt x="13" y="8"/>
                    <a:pt x="13" y="8"/>
                    <a:pt x="13" y="8"/>
                  </a:cubicBezTo>
                  <a:cubicBezTo>
                    <a:pt x="13" y="8"/>
                    <a:pt x="13" y="8"/>
                    <a:pt x="12" y="8"/>
                  </a:cubicBezTo>
                  <a:cubicBezTo>
                    <a:pt x="12" y="8"/>
                    <a:pt x="12" y="8"/>
                    <a:pt x="12" y="8"/>
                  </a:cubicBezTo>
                  <a:cubicBezTo>
                    <a:pt x="12" y="10"/>
                    <a:pt x="11" y="12"/>
                    <a:pt x="9" y="14"/>
                  </a:cubicBezTo>
                  <a:cubicBezTo>
                    <a:pt x="9" y="14"/>
                    <a:pt x="9" y="14"/>
                    <a:pt x="9" y="14"/>
                  </a:cubicBezTo>
                  <a:cubicBezTo>
                    <a:pt x="9" y="15"/>
                    <a:pt x="9" y="16"/>
                    <a:pt x="8" y="17"/>
                  </a:cubicBezTo>
                  <a:cubicBezTo>
                    <a:pt x="8" y="17"/>
                    <a:pt x="8" y="17"/>
                    <a:pt x="8" y="17"/>
                  </a:cubicBezTo>
                  <a:cubicBezTo>
                    <a:pt x="8" y="17"/>
                    <a:pt x="8" y="17"/>
                    <a:pt x="8" y="17"/>
                  </a:cubicBezTo>
                  <a:cubicBezTo>
                    <a:pt x="8" y="19"/>
                    <a:pt x="12" y="23"/>
                    <a:pt x="16" y="26"/>
                  </a:cubicBezTo>
                  <a:cubicBezTo>
                    <a:pt x="16" y="26"/>
                    <a:pt x="16" y="26"/>
                    <a:pt x="16" y="26"/>
                  </a:cubicBezTo>
                  <a:cubicBezTo>
                    <a:pt x="20" y="29"/>
                    <a:pt x="24" y="31"/>
                    <a:pt x="25" y="31"/>
                  </a:cubicBezTo>
                  <a:cubicBezTo>
                    <a:pt x="25" y="31"/>
                    <a:pt x="25" y="31"/>
                    <a:pt x="25" y="31"/>
                  </a:cubicBezTo>
                  <a:cubicBezTo>
                    <a:pt x="25" y="31"/>
                    <a:pt x="25" y="31"/>
                    <a:pt x="25" y="31"/>
                  </a:cubicBezTo>
                  <a:cubicBezTo>
                    <a:pt x="25" y="31"/>
                    <a:pt x="25" y="31"/>
                    <a:pt x="25" y="31"/>
                  </a:cubicBezTo>
                  <a:cubicBezTo>
                    <a:pt x="26" y="32"/>
                    <a:pt x="26" y="32"/>
                    <a:pt x="26" y="32"/>
                  </a:cubicBezTo>
                  <a:cubicBezTo>
                    <a:pt x="23" y="39"/>
                    <a:pt x="23" y="39"/>
                    <a:pt x="23" y="39"/>
                  </a:cubicBezTo>
                  <a:cubicBezTo>
                    <a:pt x="21" y="38"/>
                    <a:pt x="21" y="38"/>
                    <a:pt x="21" y="38"/>
                  </a:cubicBezTo>
                  <a:close/>
                  <a:moveTo>
                    <a:pt x="14" y="29"/>
                  </a:moveTo>
                  <a:cubicBezTo>
                    <a:pt x="13" y="29"/>
                    <a:pt x="13" y="29"/>
                    <a:pt x="12" y="28"/>
                  </a:cubicBezTo>
                  <a:cubicBezTo>
                    <a:pt x="12" y="28"/>
                    <a:pt x="12" y="28"/>
                    <a:pt x="12" y="28"/>
                  </a:cubicBezTo>
                  <a:cubicBezTo>
                    <a:pt x="13" y="29"/>
                    <a:pt x="13" y="29"/>
                    <a:pt x="14" y="29"/>
                  </a:cubicBezTo>
                  <a:close/>
                  <a:moveTo>
                    <a:pt x="12" y="28"/>
                  </a:moveTo>
                  <a:cubicBezTo>
                    <a:pt x="12" y="28"/>
                    <a:pt x="12" y="28"/>
                    <a:pt x="12" y="28"/>
                  </a:cubicBezTo>
                  <a:cubicBezTo>
                    <a:pt x="12" y="28"/>
                    <a:pt x="12" y="28"/>
                    <a:pt x="12" y="28"/>
                  </a:cubicBezTo>
                  <a:cubicBezTo>
                    <a:pt x="12" y="28"/>
                    <a:pt x="12" y="28"/>
                    <a:pt x="12" y="28"/>
                  </a:cubicBezTo>
                  <a:close/>
                  <a:moveTo>
                    <a:pt x="6" y="12"/>
                  </a:moveTo>
                  <a:cubicBezTo>
                    <a:pt x="6" y="12"/>
                    <a:pt x="5" y="13"/>
                    <a:pt x="5" y="13"/>
                  </a:cubicBezTo>
                  <a:cubicBezTo>
                    <a:pt x="5" y="13"/>
                    <a:pt x="5" y="13"/>
                    <a:pt x="5" y="13"/>
                  </a:cubicBezTo>
                  <a:cubicBezTo>
                    <a:pt x="5" y="13"/>
                    <a:pt x="6" y="12"/>
                    <a:pt x="6" y="12"/>
                  </a:cubicBezTo>
                  <a:cubicBezTo>
                    <a:pt x="6" y="12"/>
                    <a:pt x="6" y="12"/>
                    <a:pt x="6" y="12"/>
                  </a:cubicBezTo>
                  <a:cubicBezTo>
                    <a:pt x="8" y="9"/>
                    <a:pt x="9" y="7"/>
                    <a:pt x="9" y="5"/>
                  </a:cubicBezTo>
                  <a:cubicBezTo>
                    <a:pt x="9" y="5"/>
                    <a:pt x="9" y="5"/>
                    <a:pt x="9" y="5"/>
                  </a:cubicBezTo>
                  <a:cubicBezTo>
                    <a:pt x="9" y="5"/>
                    <a:pt x="9" y="5"/>
                    <a:pt x="9" y="5"/>
                  </a:cubicBezTo>
                  <a:cubicBezTo>
                    <a:pt x="9" y="5"/>
                    <a:pt x="9" y="5"/>
                    <a:pt x="9" y="5"/>
                  </a:cubicBezTo>
                  <a:cubicBezTo>
                    <a:pt x="9" y="7"/>
                    <a:pt x="8" y="9"/>
                    <a:pt x="6" y="12"/>
                  </a:cubicBezTo>
                  <a:close/>
                  <a:moveTo>
                    <a:pt x="14" y="4"/>
                  </a:moveTo>
                  <a:cubicBezTo>
                    <a:pt x="18" y="4"/>
                    <a:pt x="18" y="4"/>
                    <a:pt x="18" y="4"/>
                  </a:cubicBezTo>
                  <a:cubicBezTo>
                    <a:pt x="14" y="4"/>
                    <a:pt x="14" y="4"/>
                    <a:pt x="14" y="4"/>
                  </a:cubicBezTo>
                  <a:cubicBezTo>
                    <a:pt x="14" y="4"/>
                    <a:pt x="14" y="4"/>
                    <a:pt x="14" y="4"/>
                  </a:cubicBezTo>
                  <a:close/>
                  <a:moveTo>
                    <a:pt x="13" y="4"/>
                  </a:moveTo>
                  <a:cubicBezTo>
                    <a:pt x="13" y="4"/>
                    <a:pt x="13" y="4"/>
                    <a:pt x="13" y="4"/>
                  </a:cubicBezTo>
                  <a:cubicBezTo>
                    <a:pt x="13" y="4"/>
                    <a:pt x="13" y="4"/>
                    <a:pt x="13" y="4"/>
                  </a:cubicBezTo>
                  <a:cubicBezTo>
                    <a:pt x="13" y="4"/>
                    <a:pt x="12" y="4"/>
                    <a:pt x="12" y="4"/>
                  </a:cubicBezTo>
                  <a:cubicBezTo>
                    <a:pt x="12" y="4"/>
                    <a:pt x="12" y="4"/>
                    <a:pt x="12" y="4"/>
                  </a:cubicBezTo>
                  <a:cubicBezTo>
                    <a:pt x="12" y="4"/>
                    <a:pt x="13" y="4"/>
                    <a:pt x="13" y="4"/>
                  </a:cubicBezTo>
                  <a:close/>
                  <a:moveTo>
                    <a:pt x="12" y="4"/>
                  </a:moveTo>
                  <a:cubicBezTo>
                    <a:pt x="12" y="4"/>
                    <a:pt x="12" y="4"/>
                    <a:pt x="11" y="4"/>
                  </a:cubicBezTo>
                  <a:cubicBezTo>
                    <a:pt x="11" y="4"/>
                    <a:pt x="11" y="4"/>
                    <a:pt x="11" y="4"/>
                  </a:cubicBezTo>
                  <a:cubicBezTo>
                    <a:pt x="11" y="4"/>
                    <a:pt x="11" y="4"/>
                    <a:pt x="11" y="4"/>
                  </a:cubicBezTo>
                  <a:cubicBezTo>
                    <a:pt x="11" y="4"/>
                    <a:pt x="11" y="4"/>
                    <a:pt x="11" y="4"/>
                  </a:cubicBezTo>
                  <a:cubicBezTo>
                    <a:pt x="11" y="4"/>
                    <a:pt x="11" y="4"/>
                    <a:pt x="11" y="4"/>
                  </a:cubicBezTo>
                  <a:cubicBezTo>
                    <a:pt x="11" y="4"/>
                    <a:pt x="11" y="4"/>
                    <a:pt x="11" y="4"/>
                  </a:cubicBezTo>
                  <a:cubicBezTo>
                    <a:pt x="11" y="4"/>
                    <a:pt x="11" y="4"/>
                    <a:pt x="11" y="4"/>
                  </a:cubicBezTo>
                  <a:cubicBezTo>
                    <a:pt x="11" y="4"/>
                    <a:pt x="11" y="4"/>
                    <a:pt x="11" y="4"/>
                  </a:cubicBezTo>
                  <a:cubicBezTo>
                    <a:pt x="11" y="4"/>
                    <a:pt x="11" y="4"/>
                    <a:pt x="11" y="4"/>
                  </a:cubicBezTo>
                  <a:cubicBezTo>
                    <a:pt x="11" y="4"/>
                    <a:pt x="11" y="4"/>
                    <a:pt x="11" y="4"/>
                  </a:cubicBezTo>
                  <a:cubicBezTo>
                    <a:pt x="11" y="4"/>
                    <a:pt x="11" y="4"/>
                    <a:pt x="11" y="4"/>
                  </a:cubicBezTo>
                  <a:cubicBezTo>
                    <a:pt x="10" y="4"/>
                    <a:pt x="10" y="4"/>
                    <a:pt x="10" y="4"/>
                  </a:cubicBezTo>
                  <a:cubicBezTo>
                    <a:pt x="10" y="4"/>
                    <a:pt x="10" y="4"/>
                    <a:pt x="10" y="4"/>
                  </a:cubicBezTo>
                  <a:cubicBezTo>
                    <a:pt x="12" y="4"/>
                    <a:pt x="12" y="4"/>
                    <a:pt x="1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16" name="Freeform 1852">
              <a:extLst>
                <a:ext uri="{FF2B5EF4-FFF2-40B4-BE49-F238E27FC236}">
                  <a16:creationId xmlns:a16="http://schemas.microsoft.com/office/drawing/2014/main" id="{084842DB-3391-441F-B805-9D9D49415C3A}"/>
                </a:ext>
              </a:extLst>
            </p:cNvPr>
            <p:cNvSpPr/>
            <p:nvPr/>
          </p:nvSpPr>
          <p:spPr bwMode="auto">
            <a:xfrm>
              <a:off x="7446964" y="5427663"/>
              <a:ext cx="44450" cy="52388"/>
            </a:xfrm>
            <a:custGeom>
              <a:avLst/>
              <a:gdLst>
                <a:gd name="T0" fmla="*/ 0 w 25"/>
                <a:gd name="T1" fmla="*/ 14 h 30"/>
                <a:gd name="T2" fmla="*/ 3 w 25"/>
                <a:gd name="T3" fmla="*/ 7 h 30"/>
                <a:gd name="T4" fmla="*/ 3 w 25"/>
                <a:gd name="T5" fmla="*/ 7 h 30"/>
                <a:gd name="T6" fmla="*/ 18 w 25"/>
                <a:gd name="T7" fmla="*/ 0 h 30"/>
                <a:gd name="T8" fmla="*/ 18 w 25"/>
                <a:gd name="T9" fmla="*/ 0 h 30"/>
                <a:gd name="T10" fmla="*/ 25 w 25"/>
                <a:gd name="T11" fmla="*/ 5 h 30"/>
                <a:gd name="T12" fmla="*/ 25 w 25"/>
                <a:gd name="T13" fmla="*/ 5 h 30"/>
                <a:gd name="T14" fmla="*/ 24 w 25"/>
                <a:gd name="T15" fmla="*/ 6 h 30"/>
                <a:gd name="T16" fmla="*/ 24 w 25"/>
                <a:gd name="T17" fmla="*/ 6 h 30"/>
                <a:gd name="T18" fmla="*/ 24 w 25"/>
                <a:gd name="T19" fmla="*/ 10 h 30"/>
                <a:gd name="T20" fmla="*/ 24 w 25"/>
                <a:gd name="T21" fmla="*/ 10 h 30"/>
                <a:gd name="T22" fmla="*/ 24 w 25"/>
                <a:gd name="T23" fmla="*/ 15 h 30"/>
                <a:gd name="T24" fmla="*/ 24 w 25"/>
                <a:gd name="T25" fmla="*/ 15 h 30"/>
                <a:gd name="T26" fmla="*/ 21 w 25"/>
                <a:gd name="T27" fmla="*/ 16 h 30"/>
                <a:gd name="T28" fmla="*/ 20 w 25"/>
                <a:gd name="T29" fmla="*/ 10 h 30"/>
                <a:gd name="T30" fmla="*/ 20 w 25"/>
                <a:gd name="T31" fmla="*/ 10 h 30"/>
                <a:gd name="T32" fmla="*/ 21 w 25"/>
                <a:gd name="T33" fmla="*/ 5 h 30"/>
                <a:gd name="T34" fmla="*/ 21 w 25"/>
                <a:gd name="T35" fmla="*/ 5 h 30"/>
                <a:gd name="T36" fmla="*/ 21 w 25"/>
                <a:gd name="T37" fmla="*/ 5 h 30"/>
                <a:gd name="T38" fmla="*/ 21 w 25"/>
                <a:gd name="T39" fmla="*/ 5 h 30"/>
                <a:gd name="T40" fmla="*/ 20 w 25"/>
                <a:gd name="T41" fmla="*/ 5 h 30"/>
                <a:gd name="T42" fmla="*/ 20 w 25"/>
                <a:gd name="T43" fmla="*/ 5 h 30"/>
                <a:gd name="T44" fmla="*/ 18 w 25"/>
                <a:gd name="T45" fmla="*/ 4 h 30"/>
                <a:gd name="T46" fmla="*/ 18 w 25"/>
                <a:gd name="T47" fmla="*/ 4 h 30"/>
                <a:gd name="T48" fmla="*/ 6 w 25"/>
                <a:gd name="T49" fmla="*/ 10 h 30"/>
                <a:gd name="T50" fmla="*/ 6 w 25"/>
                <a:gd name="T51" fmla="*/ 10 h 30"/>
                <a:gd name="T52" fmla="*/ 4 w 25"/>
                <a:gd name="T53" fmla="*/ 14 h 30"/>
                <a:gd name="T54" fmla="*/ 4 w 25"/>
                <a:gd name="T55" fmla="*/ 14 h 30"/>
                <a:gd name="T56" fmla="*/ 10 w 25"/>
                <a:gd name="T57" fmla="*/ 22 h 30"/>
                <a:gd name="T58" fmla="*/ 10 w 25"/>
                <a:gd name="T59" fmla="*/ 22 h 30"/>
                <a:gd name="T60" fmla="*/ 16 w 25"/>
                <a:gd name="T61" fmla="*/ 26 h 30"/>
                <a:gd name="T62" fmla="*/ 16 w 25"/>
                <a:gd name="T63" fmla="*/ 26 h 30"/>
                <a:gd name="T64" fmla="*/ 16 w 25"/>
                <a:gd name="T65" fmla="*/ 26 h 30"/>
                <a:gd name="T66" fmla="*/ 14 w 25"/>
                <a:gd name="T67" fmla="*/ 30 h 30"/>
                <a:gd name="T68" fmla="*/ 0 w 25"/>
                <a:gd name="T69" fmla="*/ 1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5" h="30">
                  <a:moveTo>
                    <a:pt x="0" y="14"/>
                  </a:moveTo>
                  <a:cubicBezTo>
                    <a:pt x="0" y="11"/>
                    <a:pt x="1" y="9"/>
                    <a:pt x="3" y="7"/>
                  </a:cubicBezTo>
                  <a:cubicBezTo>
                    <a:pt x="3" y="7"/>
                    <a:pt x="3" y="7"/>
                    <a:pt x="3" y="7"/>
                  </a:cubicBezTo>
                  <a:cubicBezTo>
                    <a:pt x="8" y="2"/>
                    <a:pt x="14" y="0"/>
                    <a:pt x="18" y="0"/>
                  </a:cubicBezTo>
                  <a:cubicBezTo>
                    <a:pt x="18" y="0"/>
                    <a:pt x="18" y="0"/>
                    <a:pt x="18" y="0"/>
                  </a:cubicBezTo>
                  <a:cubicBezTo>
                    <a:pt x="21" y="0"/>
                    <a:pt x="24" y="1"/>
                    <a:pt x="25" y="5"/>
                  </a:cubicBezTo>
                  <a:cubicBezTo>
                    <a:pt x="25" y="5"/>
                    <a:pt x="25" y="5"/>
                    <a:pt x="25" y="5"/>
                  </a:cubicBezTo>
                  <a:cubicBezTo>
                    <a:pt x="25" y="5"/>
                    <a:pt x="24" y="6"/>
                    <a:pt x="24" y="6"/>
                  </a:cubicBezTo>
                  <a:cubicBezTo>
                    <a:pt x="24" y="6"/>
                    <a:pt x="24" y="6"/>
                    <a:pt x="24" y="6"/>
                  </a:cubicBezTo>
                  <a:cubicBezTo>
                    <a:pt x="24" y="7"/>
                    <a:pt x="24" y="9"/>
                    <a:pt x="24" y="10"/>
                  </a:cubicBezTo>
                  <a:cubicBezTo>
                    <a:pt x="24" y="10"/>
                    <a:pt x="24" y="10"/>
                    <a:pt x="24" y="10"/>
                  </a:cubicBezTo>
                  <a:cubicBezTo>
                    <a:pt x="24" y="13"/>
                    <a:pt x="24" y="15"/>
                    <a:pt x="24" y="15"/>
                  </a:cubicBezTo>
                  <a:cubicBezTo>
                    <a:pt x="24" y="15"/>
                    <a:pt x="24" y="15"/>
                    <a:pt x="24" y="15"/>
                  </a:cubicBezTo>
                  <a:cubicBezTo>
                    <a:pt x="21" y="16"/>
                    <a:pt x="21" y="16"/>
                    <a:pt x="21" y="16"/>
                  </a:cubicBezTo>
                  <a:cubicBezTo>
                    <a:pt x="20" y="16"/>
                    <a:pt x="20" y="13"/>
                    <a:pt x="20" y="10"/>
                  </a:cubicBezTo>
                  <a:cubicBezTo>
                    <a:pt x="20" y="10"/>
                    <a:pt x="20" y="10"/>
                    <a:pt x="20" y="10"/>
                  </a:cubicBezTo>
                  <a:cubicBezTo>
                    <a:pt x="20" y="9"/>
                    <a:pt x="20" y="7"/>
                    <a:pt x="21" y="5"/>
                  </a:cubicBezTo>
                  <a:cubicBezTo>
                    <a:pt x="21" y="5"/>
                    <a:pt x="21" y="5"/>
                    <a:pt x="21" y="5"/>
                  </a:cubicBezTo>
                  <a:cubicBezTo>
                    <a:pt x="21" y="5"/>
                    <a:pt x="21" y="5"/>
                    <a:pt x="21" y="5"/>
                  </a:cubicBezTo>
                  <a:cubicBezTo>
                    <a:pt x="21" y="5"/>
                    <a:pt x="21" y="5"/>
                    <a:pt x="21" y="5"/>
                  </a:cubicBezTo>
                  <a:cubicBezTo>
                    <a:pt x="21" y="5"/>
                    <a:pt x="21" y="5"/>
                    <a:pt x="20" y="5"/>
                  </a:cubicBezTo>
                  <a:cubicBezTo>
                    <a:pt x="20" y="5"/>
                    <a:pt x="20" y="5"/>
                    <a:pt x="20" y="5"/>
                  </a:cubicBezTo>
                  <a:cubicBezTo>
                    <a:pt x="20" y="4"/>
                    <a:pt x="19" y="4"/>
                    <a:pt x="18" y="4"/>
                  </a:cubicBezTo>
                  <a:cubicBezTo>
                    <a:pt x="18" y="4"/>
                    <a:pt x="18" y="4"/>
                    <a:pt x="18" y="4"/>
                  </a:cubicBezTo>
                  <a:cubicBezTo>
                    <a:pt x="15" y="4"/>
                    <a:pt x="10" y="6"/>
                    <a:pt x="6" y="10"/>
                  </a:cubicBezTo>
                  <a:cubicBezTo>
                    <a:pt x="6" y="10"/>
                    <a:pt x="6" y="10"/>
                    <a:pt x="6" y="10"/>
                  </a:cubicBezTo>
                  <a:cubicBezTo>
                    <a:pt x="4" y="11"/>
                    <a:pt x="4" y="12"/>
                    <a:pt x="4" y="14"/>
                  </a:cubicBezTo>
                  <a:cubicBezTo>
                    <a:pt x="4" y="14"/>
                    <a:pt x="4" y="14"/>
                    <a:pt x="4" y="14"/>
                  </a:cubicBezTo>
                  <a:cubicBezTo>
                    <a:pt x="4" y="16"/>
                    <a:pt x="7" y="19"/>
                    <a:pt x="10" y="22"/>
                  </a:cubicBezTo>
                  <a:cubicBezTo>
                    <a:pt x="10" y="22"/>
                    <a:pt x="10" y="22"/>
                    <a:pt x="10" y="22"/>
                  </a:cubicBezTo>
                  <a:cubicBezTo>
                    <a:pt x="13" y="25"/>
                    <a:pt x="16" y="26"/>
                    <a:pt x="16" y="26"/>
                  </a:cubicBezTo>
                  <a:cubicBezTo>
                    <a:pt x="16" y="26"/>
                    <a:pt x="16" y="26"/>
                    <a:pt x="16" y="26"/>
                  </a:cubicBezTo>
                  <a:cubicBezTo>
                    <a:pt x="16" y="26"/>
                    <a:pt x="16" y="26"/>
                    <a:pt x="16" y="26"/>
                  </a:cubicBezTo>
                  <a:cubicBezTo>
                    <a:pt x="14" y="30"/>
                    <a:pt x="14" y="30"/>
                    <a:pt x="14" y="30"/>
                  </a:cubicBezTo>
                  <a:cubicBezTo>
                    <a:pt x="14" y="30"/>
                    <a:pt x="0" y="23"/>
                    <a:pt x="0" y="1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17" name="Freeform 1853">
              <a:extLst>
                <a:ext uri="{FF2B5EF4-FFF2-40B4-BE49-F238E27FC236}">
                  <a16:creationId xmlns:a16="http://schemas.microsoft.com/office/drawing/2014/main" id="{EE31986D-7E3C-4209-8BD8-2AEBF6B554B3}"/>
                </a:ext>
              </a:extLst>
            </p:cNvPr>
            <p:cNvSpPr>
              <a:spLocks noEditPoints="1"/>
            </p:cNvSpPr>
            <p:nvPr/>
          </p:nvSpPr>
          <p:spPr bwMode="auto">
            <a:xfrm>
              <a:off x="7443789" y="5424488"/>
              <a:ext cx="50800" cy="66675"/>
            </a:xfrm>
            <a:custGeom>
              <a:avLst/>
              <a:gdLst>
                <a:gd name="T0" fmla="*/ 12 w 29"/>
                <a:gd name="T1" fmla="*/ 32 h 38"/>
                <a:gd name="T2" fmla="*/ 8 w 29"/>
                <a:gd name="T3" fmla="*/ 29 h 38"/>
                <a:gd name="T4" fmla="*/ 0 w 29"/>
                <a:gd name="T5" fmla="*/ 16 h 38"/>
                <a:gd name="T6" fmla="*/ 0 w 29"/>
                <a:gd name="T7" fmla="*/ 16 h 38"/>
                <a:gd name="T8" fmla="*/ 0 w 29"/>
                <a:gd name="T9" fmla="*/ 15 h 38"/>
                <a:gd name="T10" fmla="*/ 4 w 29"/>
                <a:gd name="T11" fmla="*/ 8 h 38"/>
                <a:gd name="T12" fmla="*/ 20 w 29"/>
                <a:gd name="T13" fmla="*/ 0 h 38"/>
                <a:gd name="T14" fmla="*/ 29 w 29"/>
                <a:gd name="T15" fmla="*/ 7 h 38"/>
                <a:gd name="T16" fmla="*/ 28 w 29"/>
                <a:gd name="T17" fmla="*/ 9 h 38"/>
                <a:gd name="T18" fmla="*/ 28 w 29"/>
                <a:gd name="T19" fmla="*/ 12 h 38"/>
                <a:gd name="T20" fmla="*/ 28 w 29"/>
                <a:gd name="T21" fmla="*/ 16 h 38"/>
                <a:gd name="T22" fmla="*/ 28 w 29"/>
                <a:gd name="T23" fmla="*/ 17 h 38"/>
                <a:gd name="T24" fmla="*/ 28 w 29"/>
                <a:gd name="T25" fmla="*/ 18 h 38"/>
                <a:gd name="T26" fmla="*/ 21 w 29"/>
                <a:gd name="T27" fmla="*/ 18 h 38"/>
                <a:gd name="T28" fmla="*/ 20 w 29"/>
                <a:gd name="T29" fmla="*/ 12 h 38"/>
                <a:gd name="T30" fmla="*/ 20 w 29"/>
                <a:gd name="T31" fmla="*/ 8 h 38"/>
                <a:gd name="T32" fmla="*/ 9 w 29"/>
                <a:gd name="T33" fmla="*/ 13 h 38"/>
                <a:gd name="T34" fmla="*/ 8 w 29"/>
                <a:gd name="T35" fmla="*/ 16 h 38"/>
                <a:gd name="T36" fmla="*/ 8 w 29"/>
                <a:gd name="T37" fmla="*/ 16 h 38"/>
                <a:gd name="T38" fmla="*/ 13 w 29"/>
                <a:gd name="T39" fmla="*/ 23 h 38"/>
                <a:gd name="T40" fmla="*/ 18 w 29"/>
                <a:gd name="T41" fmla="*/ 26 h 38"/>
                <a:gd name="T42" fmla="*/ 14 w 29"/>
                <a:gd name="T43" fmla="*/ 38 h 38"/>
                <a:gd name="T44" fmla="*/ 10 w 29"/>
                <a:gd name="T45" fmla="*/ 25 h 38"/>
                <a:gd name="T46" fmla="*/ 13 w 29"/>
                <a:gd name="T47" fmla="*/ 28 h 38"/>
                <a:gd name="T48" fmla="*/ 10 w 29"/>
                <a:gd name="T49" fmla="*/ 26 h 38"/>
                <a:gd name="T50" fmla="*/ 7 w 29"/>
                <a:gd name="T51" fmla="*/ 22 h 38"/>
                <a:gd name="T52" fmla="*/ 24 w 29"/>
                <a:gd name="T53" fmla="*/ 17 h 38"/>
                <a:gd name="T54" fmla="*/ 24 w 29"/>
                <a:gd name="T55" fmla="*/ 17 h 38"/>
                <a:gd name="T56" fmla="*/ 24 w 29"/>
                <a:gd name="T57" fmla="*/ 17 h 38"/>
                <a:gd name="T58" fmla="*/ 4 w 29"/>
                <a:gd name="T59" fmla="*/ 15 h 38"/>
                <a:gd name="T60" fmla="*/ 4 w 29"/>
                <a:gd name="T61" fmla="*/ 15 h 38"/>
                <a:gd name="T62" fmla="*/ 4 w 29"/>
                <a:gd name="T63" fmla="*/ 15 h 38"/>
                <a:gd name="T64" fmla="*/ 4 w 29"/>
                <a:gd name="T65" fmla="*/ 15 h 38"/>
                <a:gd name="T66" fmla="*/ 6 w 29"/>
                <a:gd name="T67" fmla="*/ 11 h 38"/>
                <a:gd name="T68" fmla="*/ 4 w 29"/>
                <a:gd name="T69" fmla="*/ 15 h 38"/>
                <a:gd name="T70" fmla="*/ 24 w 29"/>
                <a:gd name="T71" fmla="*/ 13 h 38"/>
                <a:gd name="T72" fmla="*/ 24 w 29"/>
                <a:gd name="T73" fmla="*/ 13 h 38"/>
                <a:gd name="T74" fmla="*/ 24 w 29"/>
                <a:gd name="T75" fmla="*/ 13 h 38"/>
                <a:gd name="T76" fmla="*/ 24 w 29"/>
                <a:gd name="T77" fmla="*/ 13 h 38"/>
                <a:gd name="T78" fmla="*/ 24 w 29"/>
                <a:gd name="T79" fmla="*/ 13 h 38"/>
                <a:gd name="T80" fmla="*/ 24 w 29"/>
                <a:gd name="T81" fmla="*/ 12 h 38"/>
                <a:gd name="T82" fmla="*/ 24 w 29"/>
                <a:gd name="T83" fmla="*/ 12 h 38"/>
                <a:gd name="T84" fmla="*/ 24 w 29"/>
                <a:gd name="T85" fmla="*/ 12 h 38"/>
                <a:gd name="T86" fmla="*/ 24 w 29"/>
                <a:gd name="T87" fmla="*/ 12 h 38"/>
                <a:gd name="T88" fmla="*/ 25 w 29"/>
                <a:gd name="T89" fmla="*/ 7 h 38"/>
                <a:gd name="T90" fmla="*/ 25 w 29"/>
                <a:gd name="T91" fmla="*/ 7 h 38"/>
                <a:gd name="T92" fmla="*/ 25 w 29"/>
                <a:gd name="T93" fmla="*/ 7 h 38"/>
                <a:gd name="T94" fmla="*/ 25 w 29"/>
                <a:gd name="T95" fmla="*/ 7 h 38"/>
                <a:gd name="T96" fmla="*/ 25 w 29"/>
                <a:gd name="T97" fmla="*/ 7 h 38"/>
                <a:gd name="T98" fmla="*/ 24 w 29"/>
                <a:gd name="T99" fmla="*/ 5 h 38"/>
                <a:gd name="T100" fmla="*/ 24 w 29"/>
                <a:gd name="T101" fmla="*/ 5 h 38"/>
                <a:gd name="T102" fmla="*/ 19 w 29"/>
                <a:gd name="T103" fmla="*/ 4 h 38"/>
                <a:gd name="T104" fmla="*/ 19 w 29"/>
                <a:gd name="T105" fmla="*/ 4 h 38"/>
                <a:gd name="T106" fmla="*/ 20 w 29"/>
                <a:gd name="T107" fmla="*/ 4 h 38"/>
                <a:gd name="T108" fmla="*/ 20 w 29"/>
                <a:gd name="T109" fmla="*/ 4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9" h="38">
                  <a:moveTo>
                    <a:pt x="14" y="33"/>
                  </a:moveTo>
                  <a:cubicBezTo>
                    <a:pt x="13" y="33"/>
                    <a:pt x="13" y="32"/>
                    <a:pt x="12" y="32"/>
                  </a:cubicBezTo>
                  <a:cubicBezTo>
                    <a:pt x="12" y="32"/>
                    <a:pt x="12" y="32"/>
                    <a:pt x="12" y="32"/>
                  </a:cubicBezTo>
                  <a:cubicBezTo>
                    <a:pt x="11" y="31"/>
                    <a:pt x="9" y="30"/>
                    <a:pt x="8" y="29"/>
                  </a:cubicBezTo>
                  <a:cubicBezTo>
                    <a:pt x="8" y="29"/>
                    <a:pt x="8" y="29"/>
                    <a:pt x="8" y="29"/>
                  </a:cubicBezTo>
                  <a:cubicBezTo>
                    <a:pt x="4" y="26"/>
                    <a:pt x="0" y="21"/>
                    <a:pt x="0" y="16"/>
                  </a:cubicBezTo>
                  <a:cubicBezTo>
                    <a:pt x="0" y="16"/>
                    <a:pt x="0" y="16"/>
                    <a:pt x="0" y="16"/>
                  </a:cubicBezTo>
                  <a:cubicBezTo>
                    <a:pt x="0" y="16"/>
                    <a:pt x="0" y="16"/>
                    <a:pt x="0" y="16"/>
                  </a:cubicBezTo>
                  <a:cubicBezTo>
                    <a:pt x="0" y="16"/>
                    <a:pt x="0" y="15"/>
                    <a:pt x="0" y="15"/>
                  </a:cubicBezTo>
                  <a:cubicBezTo>
                    <a:pt x="0" y="15"/>
                    <a:pt x="0" y="15"/>
                    <a:pt x="0" y="15"/>
                  </a:cubicBezTo>
                  <a:cubicBezTo>
                    <a:pt x="0" y="13"/>
                    <a:pt x="1" y="10"/>
                    <a:pt x="4" y="8"/>
                  </a:cubicBezTo>
                  <a:cubicBezTo>
                    <a:pt x="4" y="8"/>
                    <a:pt x="4" y="8"/>
                    <a:pt x="4" y="8"/>
                  </a:cubicBezTo>
                  <a:cubicBezTo>
                    <a:pt x="9" y="2"/>
                    <a:pt x="15" y="0"/>
                    <a:pt x="20" y="0"/>
                  </a:cubicBezTo>
                  <a:cubicBezTo>
                    <a:pt x="20" y="0"/>
                    <a:pt x="20" y="0"/>
                    <a:pt x="20" y="0"/>
                  </a:cubicBezTo>
                  <a:cubicBezTo>
                    <a:pt x="23" y="0"/>
                    <a:pt x="28" y="2"/>
                    <a:pt x="29" y="7"/>
                  </a:cubicBezTo>
                  <a:cubicBezTo>
                    <a:pt x="29" y="7"/>
                    <a:pt x="29" y="7"/>
                    <a:pt x="29" y="7"/>
                  </a:cubicBezTo>
                  <a:cubicBezTo>
                    <a:pt x="29" y="7"/>
                    <a:pt x="29" y="7"/>
                    <a:pt x="29" y="7"/>
                  </a:cubicBezTo>
                  <a:cubicBezTo>
                    <a:pt x="29" y="8"/>
                    <a:pt x="28" y="8"/>
                    <a:pt x="28" y="9"/>
                  </a:cubicBezTo>
                  <a:cubicBezTo>
                    <a:pt x="28" y="9"/>
                    <a:pt x="28" y="9"/>
                    <a:pt x="28" y="9"/>
                  </a:cubicBezTo>
                  <a:cubicBezTo>
                    <a:pt x="28" y="10"/>
                    <a:pt x="28" y="11"/>
                    <a:pt x="28" y="12"/>
                  </a:cubicBezTo>
                  <a:cubicBezTo>
                    <a:pt x="28" y="12"/>
                    <a:pt x="28" y="12"/>
                    <a:pt x="28" y="12"/>
                  </a:cubicBezTo>
                  <a:cubicBezTo>
                    <a:pt x="28" y="14"/>
                    <a:pt x="28" y="16"/>
                    <a:pt x="28" y="16"/>
                  </a:cubicBezTo>
                  <a:cubicBezTo>
                    <a:pt x="28" y="16"/>
                    <a:pt x="28" y="16"/>
                    <a:pt x="28" y="16"/>
                  </a:cubicBezTo>
                  <a:cubicBezTo>
                    <a:pt x="28" y="16"/>
                    <a:pt x="28" y="16"/>
                    <a:pt x="28" y="17"/>
                  </a:cubicBezTo>
                  <a:cubicBezTo>
                    <a:pt x="28" y="17"/>
                    <a:pt x="28" y="17"/>
                    <a:pt x="28" y="17"/>
                  </a:cubicBezTo>
                  <a:cubicBezTo>
                    <a:pt x="28" y="18"/>
                    <a:pt x="28" y="18"/>
                    <a:pt x="28" y="18"/>
                  </a:cubicBezTo>
                  <a:cubicBezTo>
                    <a:pt x="21" y="20"/>
                    <a:pt x="21" y="20"/>
                    <a:pt x="21" y="20"/>
                  </a:cubicBezTo>
                  <a:cubicBezTo>
                    <a:pt x="21" y="18"/>
                    <a:pt x="21" y="18"/>
                    <a:pt x="21" y="18"/>
                  </a:cubicBezTo>
                  <a:cubicBezTo>
                    <a:pt x="21" y="18"/>
                    <a:pt x="20" y="15"/>
                    <a:pt x="20" y="12"/>
                  </a:cubicBezTo>
                  <a:cubicBezTo>
                    <a:pt x="20" y="12"/>
                    <a:pt x="20" y="12"/>
                    <a:pt x="20" y="12"/>
                  </a:cubicBezTo>
                  <a:cubicBezTo>
                    <a:pt x="20" y="11"/>
                    <a:pt x="20" y="10"/>
                    <a:pt x="20" y="8"/>
                  </a:cubicBezTo>
                  <a:cubicBezTo>
                    <a:pt x="20" y="8"/>
                    <a:pt x="20" y="8"/>
                    <a:pt x="20" y="8"/>
                  </a:cubicBezTo>
                  <a:cubicBezTo>
                    <a:pt x="20" y="8"/>
                    <a:pt x="20" y="8"/>
                    <a:pt x="20" y="8"/>
                  </a:cubicBezTo>
                  <a:cubicBezTo>
                    <a:pt x="17" y="8"/>
                    <a:pt x="13" y="10"/>
                    <a:pt x="9" y="13"/>
                  </a:cubicBezTo>
                  <a:cubicBezTo>
                    <a:pt x="9" y="13"/>
                    <a:pt x="9" y="13"/>
                    <a:pt x="9" y="13"/>
                  </a:cubicBezTo>
                  <a:cubicBezTo>
                    <a:pt x="8" y="14"/>
                    <a:pt x="8" y="15"/>
                    <a:pt x="8" y="16"/>
                  </a:cubicBezTo>
                  <a:cubicBezTo>
                    <a:pt x="8" y="16"/>
                    <a:pt x="8" y="16"/>
                    <a:pt x="8" y="16"/>
                  </a:cubicBezTo>
                  <a:cubicBezTo>
                    <a:pt x="8" y="16"/>
                    <a:pt x="8" y="16"/>
                    <a:pt x="8" y="16"/>
                  </a:cubicBezTo>
                  <a:cubicBezTo>
                    <a:pt x="8" y="17"/>
                    <a:pt x="10" y="20"/>
                    <a:pt x="13" y="23"/>
                  </a:cubicBezTo>
                  <a:cubicBezTo>
                    <a:pt x="13" y="23"/>
                    <a:pt x="13" y="23"/>
                    <a:pt x="13" y="23"/>
                  </a:cubicBezTo>
                  <a:cubicBezTo>
                    <a:pt x="15" y="24"/>
                    <a:pt x="17" y="26"/>
                    <a:pt x="18" y="26"/>
                  </a:cubicBezTo>
                  <a:cubicBezTo>
                    <a:pt x="18" y="26"/>
                    <a:pt x="18" y="26"/>
                    <a:pt x="18" y="26"/>
                  </a:cubicBezTo>
                  <a:cubicBezTo>
                    <a:pt x="21" y="26"/>
                    <a:pt x="21" y="26"/>
                    <a:pt x="21" y="26"/>
                  </a:cubicBezTo>
                  <a:cubicBezTo>
                    <a:pt x="14" y="38"/>
                    <a:pt x="14" y="38"/>
                    <a:pt x="14" y="38"/>
                  </a:cubicBezTo>
                  <a:cubicBezTo>
                    <a:pt x="14" y="33"/>
                    <a:pt x="14" y="33"/>
                    <a:pt x="14" y="33"/>
                  </a:cubicBezTo>
                  <a:close/>
                  <a:moveTo>
                    <a:pt x="10" y="25"/>
                  </a:moveTo>
                  <a:cubicBezTo>
                    <a:pt x="11" y="26"/>
                    <a:pt x="12" y="27"/>
                    <a:pt x="13" y="28"/>
                  </a:cubicBezTo>
                  <a:cubicBezTo>
                    <a:pt x="13" y="28"/>
                    <a:pt x="13" y="28"/>
                    <a:pt x="13" y="28"/>
                  </a:cubicBezTo>
                  <a:cubicBezTo>
                    <a:pt x="12" y="27"/>
                    <a:pt x="11" y="26"/>
                    <a:pt x="10" y="26"/>
                  </a:cubicBezTo>
                  <a:cubicBezTo>
                    <a:pt x="10" y="26"/>
                    <a:pt x="10" y="26"/>
                    <a:pt x="10" y="26"/>
                  </a:cubicBezTo>
                  <a:cubicBezTo>
                    <a:pt x="9" y="24"/>
                    <a:pt x="8" y="23"/>
                    <a:pt x="7" y="22"/>
                  </a:cubicBezTo>
                  <a:cubicBezTo>
                    <a:pt x="7" y="22"/>
                    <a:pt x="7" y="22"/>
                    <a:pt x="7" y="22"/>
                  </a:cubicBezTo>
                  <a:cubicBezTo>
                    <a:pt x="8" y="23"/>
                    <a:pt x="9" y="24"/>
                    <a:pt x="10" y="25"/>
                  </a:cubicBezTo>
                  <a:close/>
                  <a:moveTo>
                    <a:pt x="24" y="17"/>
                  </a:moveTo>
                  <a:cubicBezTo>
                    <a:pt x="24" y="17"/>
                    <a:pt x="24" y="17"/>
                    <a:pt x="24" y="17"/>
                  </a:cubicBezTo>
                  <a:cubicBezTo>
                    <a:pt x="24" y="17"/>
                    <a:pt x="24" y="17"/>
                    <a:pt x="24" y="17"/>
                  </a:cubicBezTo>
                  <a:cubicBezTo>
                    <a:pt x="24" y="17"/>
                    <a:pt x="24" y="17"/>
                    <a:pt x="24" y="17"/>
                  </a:cubicBezTo>
                  <a:cubicBezTo>
                    <a:pt x="24" y="17"/>
                    <a:pt x="24" y="17"/>
                    <a:pt x="24" y="17"/>
                  </a:cubicBezTo>
                  <a:close/>
                  <a:moveTo>
                    <a:pt x="2" y="16"/>
                  </a:moveTo>
                  <a:cubicBezTo>
                    <a:pt x="4" y="15"/>
                    <a:pt x="4" y="15"/>
                    <a:pt x="4" y="15"/>
                  </a:cubicBezTo>
                  <a:cubicBezTo>
                    <a:pt x="3" y="15"/>
                    <a:pt x="3" y="15"/>
                    <a:pt x="3" y="15"/>
                  </a:cubicBezTo>
                  <a:cubicBezTo>
                    <a:pt x="4" y="15"/>
                    <a:pt x="4" y="15"/>
                    <a:pt x="4" y="15"/>
                  </a:cubicBezTo>
                  <a:cubicBezTo>
                    <a:pt x="2" y="16"/>
                    <a:pt x="2" y="16"/>
                    <a:pt x="2" y="16"/>
                  </a:cubicBezTo>
                  <a:close/>
                  <a:moveTo>
                    <a:pt x="4" y="15"/>
                  </a:moveTo>
                  <a:cubicBezTo>
                    <a:pt x="4" y="15"/>
                    <a:pt x="4" y="15"/>
                    <a:pt x="4" y="15"/>
                  </a:cubicBezTo>
                  <a:cubicBezTo>
                    <a:pt x="4" y="15"/>
                    <a:pt x="4" y="15"/>
                    <a:pt x="4" y="15"/>
                  </a:cubicBezTo>
                  <a:cubicBezTo>
                    <a:pt x="4" y="14"/>
                    <a:pt x="5" y="12"/>
                    <a:pt x="6" y="11"/>
                  </a:cubicBezTo>
                  <a:cubicBezTo>
                    <a:pt x="6" y="11"/>
                    <a:pt x="6" y="11"/>
                    <a:pt x="6" y="11"/>
                  </a:cubicBezTo>
                  <a:cubicBezTo>
                    <a:pt x="5" y="12"/>
                    <a:pt x="4" y="14"/>
                    <a:pt x="4" y="15"/>
                  </a:cubicBezTo>
                  <a:cubicBezTo>
                    <a:pt x="4" y="15"/>
                    <a:pt x="4" y="15"/>
                    <a:pt x="4" y="15"/>
                  </a:cubicBezTo>
                  <a:cubicBezTo>
                    <a:pt x="4" y="15"/>
                    <a:pt x="4" y="15"/>
                    <a:pt x="4" y="15"/>
                  </a:cubicBezTo>
                  <a:close/>
                  <a:moveTo>
                    <a:pt x="24" y="13"/>
                  </a:moveTo>
                  <a:cubicBezTo>
                    <a:pt x="24" y="13"/>
                    <a:pt x="24" y="13"/>
                    <a:pt x="24" y="13"/>
                  </a:cubicBezTo>
                  <a:cubicBezTo>
                    <a:pt x="24" y="13"/>
                    <a:pt x="24" y="13"/>
                    <a:pt x="24" y="13"/>
                  </a:cubicBezTo>
                  <a:cubicBezTo>
                    <a:pt x="24" y="13"/>
                    <a:pt x="24" y="13"/>
                    <a:pt x="24" y="13"/>
                  </a:cubicBezTo>
                  <a:close/>
                  <a:moveTo>
                    <a:pt x="24" y="13"/>
                  </a:moveTo>
                  <a:cubicBezTo>
                    <a:pt x="24" y="13"/>
                    <a:pt x="24" y="13"/>
                    <a:pt x="24" y="13"/>
                  </a:cubicBezTo>
                  <a:cubicBezTo>
                    <a:pt x="24" y="13"/>
                    <a:pt x="24" y="13"/>
                    <a:pt x="24" y="13"/>
                  </a:cubicBezTo>
                  <a:cubicBezTo>
                    <a:pt x="24" y="13"/>
                    <a:pt x="24" y="13"/>
                    <a:pt x="24" y="13"/>
                  </a:cubicBezTo>
                  <a:close/>
                  <a:moveTo>
                    <a:pt x="24" y="13"/>
                  </a:moveTo>
                  <a:cubicBezTo>
                    <a:pt x="24" y="13"/>
                    <a:pt x="24" y="12"/>
                    <a:pt x="24" y="12"/>
                  </a:cubicBezTo>
                  <a:cubicBezTo>
                    <a:pt x="24" y="12"/>
                    <a:pt x="24" y="12"/>
                    <a:pt x="24" y="12"/>
                  </a:cubicBezTo>
                  <a:cubicBezTo>
                    <a:pt x="24" y="12"/>
                    <a:pt x="24" y="13"/>
                    <a:pt x="24" y="13"/>
                  </a:cubicBezTo>
                  <a:close/>
                  <a:moveTo>
                    <a:pt x="24" y="12"/>
                  </a:moveTo>
                  <a:cubicBezTo>
                    <a:pt x="24" y="12"/>
                    <a:pt x="24" y="12"/>
                    <a:pt x="24" y="12"/>
                  </a:cubicBezTo>
                  <a:cubicBezTo>
                    <a:pt x="24" y="12"/>
                    <a:pt x="24" y="12"/>
                    <a:pt x="24" y="12"/>
                  </a:cubicBezTo>
                  <a:cubicBezTo>
                    <a:pt x="24" y="12"/>
                    <a:pt x="24" y="12"/>
                    <a:pt x="24" y="12"/>
                  </a:cubicBezTo>
                  <a:cubicBezTo>
                    <a:pt x="24" y="12"/>
                    <a:pt x="24" y="12"/>
                    <a:pt x="24" y="12"/>
                  </a:cubicBezTo>
                  <a:cubicBezTo>
                    <a:pt x="24" y="12"/>
                    <a:pt x="24" y="12"/>
                    <a:pt x="24" y="12"/>
                  </a:cubicBezTo>
                  <a:close/>
                  <a:moveTo>
                    <a:pt x="25" y="7"/>
                  </a:moveTo>
                  <a:cubicBezTo>
                    <a:pt x="25" y="7"/>
                    <a:pt x="25" y="7"/>
                    <a:pt x="25" y="7"/>
                  </a:cubicBezTo>
                  <a:cubicBezTo>
                    <a:pt x="25" y="7"/>
                    <a:pt x="25" y="7"/>
                    <a:pt x="25" y="7"/>
                  </a:cubicBezTo>
                  <a:cubicBezTo>
                    <a:pt x="25" y="7"/>
                    <a:pt x="25" y="7"/>
                    <a:pt x="25" y="7"/>
                  </a:cubicBezTo>
                  <a:cubicBezTo>
                    <a:pt x="25" y="7"/>
                    <a:pt x="25" y="7"/>
                    <a:pt x="25" y="7"/>
                  </a:cubicBezTo>
                  <a:cubicBezTo>
                    <a:pt x="25" y="7"/>
                    <a:pt x="25" y="7"/>
                    <a:pt x="25" y="7"/>
                  </a:cubicBezTo>
                  <a:close/>
                  <a:moveTo>
                    <a:pt x="25" y="7"/>
                  </a:moveTo>
                  <a:cubicBezTo>
                    <a:pt x="25" y="7"/>
                    <a:pt x="25" y="7"/>
                    <a:pt x="25" y="7"/>
                  </a:cubicBezTo>
                  <a:cubicBezTo>
                    <a:pt x="25" y="7"/>
                    <a:pt x="25" y="7"/>
                    <a:pt x="25" y="7"/>
                  </a:cubicBezTo>
                  <a:cubicBezTo>
                    <a:pt x="25" y="7"/>
                    <a:pt x="25" y="7"/>
                    <a:pt x="25" y="7"/>
                  </a:cubicBezTo>
                  <a:close/>
                  <a:moveTo>
                    <a:pt x="24" y="5"/>
                  </a:moveTo>
                  <a:cubicBezTo>
                    <a:pt x="24" y="5"/>
                    <a:pt x="24" y="5"/>
                    <a:pt x="24" y="5"/>
                  </a:cubicBezTo>
                  <a:cubicBezTo>
                    <a:pt x="24" y="5"/>
                    <a:pt x="24" y="5"/>
                    <a:pt x="24" y="5"/>
                  </a:cubicBezTo>
                  <a:cubicBezTo>
                    <a:pt x="24" y="5"/>
                    <a:pt x="24" y="5"/>
                    <a:pt x="24" y="5"/>
                  </a:cubicBezTo>
                  <a:close/>
                  <a:moveTo>
                    <a:pt x="19" y="4"/>
                  </a:moveTo>
                  <a:cubicBezTo>
                    <a:pt x="19" y="4"/>
                    <a:pt x="19" y="4"/>
                    <a:pt x="19" y="4"/>
                  </a:cubicBezTo>
                  <a:cubicBezTo>
                    <a:pt x="19" y="4"/>
                    <a:pt x="19" y="4"/>
                    <a:pt x="19" y="4"/>
                  </a:cubicBezTo>
                  <a:cubicBezTo>
                    <a:pt x="19" y="4"/>
                    <a:pt x="19" y="4"/>
                    <a:pt x="19" y="4"/>
                  </a:cubicBezTo>
                  <a:close/>
                  <a:moveTo>
                    <a:pt x="20" y="4"/>
                  </a:moveTo>
                  <a:cubicBezTo>
                    <a:pt x="20" y="4"/>
                    <a:pt x="20" y="4"/>
                    <a:pt x="20" y="4"/>
                  </a:cubicBezTo>
                  <a:cubicBezTo>
                    <a:pt x="20" y="4"/>
                    <a:pt x="20" y="4"/>
                    <a:pt x="20" y="4"/>
                  </a:cubicBezTo>
                  <a:cubicBezTo>
                    <a:pt x="20" y="4"/>
                    <a:pt x="20" y="4"/>
                    <a:pt x="20"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18" name="Freeform 1854">
              <a:extLst>
                <a:ext uri="{FF2B5EF4-FFF2-40B4-BE49-F238E27FC236}">
                  <a16:creationId xmlns:a16="http://schemas.microsoft.com/office/drawing/2014/main" id="{67C8D434-3BAA-420D-A90F-3D4B37D71BEB}"/>
                </a:ext>
              </a:extLst>
            </p:cNvPr>
            <p:cNvSpPr/>
            <p:nvPr/>
          </p:nvSpPr>
          <p:spPr bwMode="auto">
            <a:xfrm>
              <a:off x="7429502" y="5559426"/>
              <a:ext cx="9525" cy="6350"/>
            </a:xfrm>
            <a:custGeom>
              <a:avLst/>
              <a:gdLst>
                <a:gd name="T0" fmla="*/ 0 w 6"/>
                <a:gd name="T1" fmla="*/ 4 h 4"/>
                <a:gd name="T2" fmla="*/ 0 w 6"/>
                <a:gd name="T3" fmla="*/ 0 h 4"/>
                <a:gd name="T4" fmla="*/ 6 w 6"/>
                <a:gd name="T5" fmla="*/ 0 h 4"/>
                <a:gd name="T6" fmla="*/ 6 w 6"/>
                <a:gd name="T7" fmla="*/ 4 h 4"/>
                <a:gd name="T8" fmla="*/ 0 w 6"/>
                <a:gd name="T9" fmla="*/ 4 h 4"/>
                <a:gd name="T10" fmla="*/ 0 w 6"/>
                <a:gd name="T11" fmla="*/ 4 h 4"/>
              </a:gdLst>
              <a:ahLst/>
              <a:cxnLst>
                <a:cxn ang="0">
                  <a:pos x="T0" y="T1"/>
                </a:cxn>
                <a:cxn ang="0">
                  <a:pos x="T2" y="T3"/>
                </a:cxn>
                <a:cxn ang="0">
                  <a:pos x="T4" y="T5"/>
                </a:cxn>
                <a:cxn ang="0">
                  <a:pos x="T6" y="T7"/>
                </a:cxn>
                <a:cxn ang="0">
                  <a:pos x="T8" y="T9"/>
                </a:cxn>
                <a:cxn ang="0">
                  <a:pos x="T10" y="T11"/>
                </a:cxn>
              </a:cxnLst>
              <a:rect l="0" t="0" r="r" b="b"/>
              <a:pathLst>
                <a:path w="6" h="4">
                  <a:moveTo>
                    <a:pt x="0" y="4"/>
                  </a:moveTo>
                  <a:lnTo>
                    <a:pt x="0" y="0"/>
                  </a:lnTo>
                  <a:lnTo>
                    <a:pt x="6" y="0"/>
                  </a:lnTo>
                  <a:lnTo>
                    <a:pt x="6" y="4"/>
                  </a:lnTo>
                  <a:lnTo>
                    <a:pt x="0" y="4"/>
                  </a:lnTo>
                  <a:lnTo>
                    <a:pt x="0" y="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19" name="Freeform 1855">
              <a:extLst>
                <a:ext uri="{FF2B5EF4-FFF2-40B4-BE49-F238E27FC236}">
                  <a16:creationId xmlns:a16="http://schemas.microsoft.com/office/drawing/2014/main" id="{29A94C05-CA4B-42C5-A8FF-2BCEC06D1B2C}"/>
                </a:ext>
              </a:extLst>
            </p:cNvPr>
            <p:cNvSpPr>
              <a:spLocks noEditPoints="1"/>
            </p:cNvSpPr>
            <p:nvPr/>
          </p:nvSpPr>
          <p:spPr bwMode="auto">
            <a:xfrm>
              <a:off x="7426327" y="5556251"/>
              <a:ext cx="15875" cy="12700"/>
            </a:xfrm>
            <a:custGeom>
              <a:avLst/>
              <a:gdLst>
                <a:gd name="T0" fmla="*/ 8 w 10"/>
                <a:gd name="T1" fmla="*/ 8 h 8"/>
                <a:gd name="T2" fmla="*/ 2 w 10"/>
                <a:gd name="T3" fmla="*/ 8 h 8"/>
                <a:gd name="T4" fmla="*/ 2 w 10"/>
                <a:gd name="T5" fmla="*/ 6 h 8"/>
                <a:gd name="T6" fmla="*/ 4 w 10"/>
                <a:gd name="T7" fmla="*/ 6 h 8"/>
                <a:gd name="T8" fmla="*/ 2 w 10"/>
                <a:gd name="T9" fmla="*/ 6 h 8"/>
                <a:gd name="T10" fmla="*/ 2 w 10"/>
                <a:gd name="T11" fmla="*/ 8 h 8"/>
                <a:gd name="T12" fmla="*/ 0 w 10"/>
                <a:gd name="T13" fmla="*/ 8 h 8"/>
                <a:gd name="T14" fmla="*/ 0 w 10"/>
                <a:gd name="T15" fmla="*/ 0 h 8"/>
                <a:gd name="T16" fmla="*/ 10 w 10"/>
                <a:gd name="T17" fmla="*/ 0 h 8"/>
                <a:gd name="T18" fmla="*/ 10 w 10"/>
                <a:gd name="T19" fmla="*/ 8 h 8"/>
                <a:gd name="T20" fmla="*/ 8 w 10"/>
                <a:gd name="T21" fmla="*/ 8 h 8"/>
                <a:gd name="T22" fmla="*/ 8 w 10"/>
                <a:gd name="T23" fmla="*/ 8 h 8"/>
                <a:gd name="T24" fmla="*/ 5 w 10"/>
                <a:gd name="T25" fmla="*/ 4 h 8"/>
                <a:gd name="T26" fmla="*/ 5 w 10"/>
                <a:gd name="T27" fmla="*/ 4 h 8"/>
                <a:gd name="T28" fmla="*/ 4 w 10"/>
                <a:gd name="T29" fmla="*/ 4 h 8"/>
                <a:gd name="T30" fmla="*/ 4 w 10"/>
                <a:gd name="T31" fmla="*/ 4 h 8"/>
                <a:gd name="T32" fmla="*/ 5 w 10"/>
                <a:gd name="T33" fmla="*/ 4 h 8"/>
                <a:gd name="T34" fmla="*/ 5 w 10"/>
                <a:gd name="T35"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 h="8">
                  <a:moveTo>
                    <a:pt x="8" y="8"/>
                  </a:moveTo>
                  <a:lnTo>
                    <a:pt x="2" y="8"/>
                  </a:lnTo>
                  <a:lnTo>
                    <a:pt x="2" y="6"/>
                  </a:lnTo>
                  <a:lnTo>
                    <a:pt x="4" y="6"/>
                  </a:lnTo>
                  <a:lnTo>
                    <a:pt x="2" y="6"/>
                  </a:lnTo>
                  <a:lnTo>
                    <a:pt x="2" y="8"/>
                  </a:lnTo>
                  <a:lnTo>
                    <a:pt x="0" y="8"/>
                  </a:lnTo>
                  <a:lnTo>
                    <a:pt x="0" y="0"/>
                  </a:lnTo>
                  <a:lnTo>
                    <a:pt x="10" y="0"/>
                  </a:lnTo>
                  <a:lnTo>
                    <a:pt x="10" y="8"/>
                  </a:lnTo>
                  <a:lnTo>
                    <a:pt x="8" y="8"/>
                  </a:lnTo>
                  <a:lnTo>
                    <a:pt x="8" y="8"/>
                  </a:lnTo>
                  <a:close/>
                  <a:moveTo>
                    <a:pt x="5" y="4"/>
                  </a:moveTo>
                  <a:lnTo>
                    <a:pt x="5" y="4"/>
                  </a:lnTo>
                  <a:lnTo>
                    <a:pt x="4" y="4"/>
                  </a:lnTo>
                  <a:lnTo>
                    <a:pt x="4" y="4"/>
                  </a:lnTo>
                  <a:lnTo>
                    <a:pt x="5" y="4"/>
                  </a:lnTo>
                  <a:lnTo>
                    <a:pt x="5" y="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20" name="Freeform 1856">
              <a:extLst>
                <a:ext uri="{FF2B5EF4-FFF2-40B4-BE49-F238E27FC236}">
                  <a16:creationId xmlns:a16="http://schemas.microsoft.com/office/drawing/2014/main" id="{D4FC4EF0-0C83-48B8-9150-B6A89013F7C8}"/>
                </a:ext>
              </a:extLst>
            </p:cNvPr>
            <p:cNvSpPr/>
            <p:nvPr/>
          </p:nvSpPr>
          <p:spPr bwMode="auto">
            <a:xfrm>
              <a:off x="7496177" y="5688013"/>
              <a:ext cx="6350" cy="23813"/>
            </a:xfrm>
            <a:custGeom>
              <a:avLst/>
              <a:gdLst>
                <a:gd name="T0" fmla="*/ 0 w 4"/>
                <a:gd name="T1" fmla="*/ 15 h 15"/>
                <a:gd name="T2" fmla="*/ 0 w 4"/>
                <a:gd name="T3" fmla="*/ 0 h 15"/>
                <a:gd name="T4" fmla="*/ 4 w 4"/>
                <a:gd name="T5" fmla="*/ 0 h 15"/>
                <a:gd name="T6" fmla="*/ 4 w 4"/>
                <a:gd name="T7" fmla="*/ 15 h 15"/>
                <a:gd name="T8" fmla="*/ 0 w 4"/>
                <a:gd name="T9" fmla="*/ 15 h 15"/>
                <a:gd name="T10" fmla="*/ 0 w 4"/>
                <a:gd name="T11" fmla="*/ 15 h 15"/>
              </a:gdLst>
              <a:ahLst/>
              <a:cxnLst>
                <a:cxn ang="0">
                  <a:pos x="T0" y="T1"/>
                </a:cxn>
                <a:cxn ang="0">
                  <a:pos x="T2" y="T3"/>
                </a:cxn>
                <a:cxn ang="0">
                  <a:pos x="T4" y="T5"/>
                </a:cxn>
                <a:cxn ang="0">
                  <a:pos x="T6" y="T7"/>
                </a:cxn>
                <a:cxn ang="0">
                  <a:pos x="T8" y="T9"/>
                </a:cxn>
                <a:cxn ang="0">
                  <a:pos x="T10" y="T11"/>
                </a:cxn>
              </a:cxnLst>
              <a:rect l="0" t="0" r="r" b="b"/>
              <a:pathLst>
                <a:path w="4" h="15">
                  <a:moveTo>
                    <a:pt x="0" y="15"/>
                  </a:moveTo>
                  <a:lnTo>
                    <a:pt x="0" y="0"/>
                  </a:lnTo>
                  <a:lnTo>
                    <a:pt x="4" y="0"/>
                  </a:lnTo>
                  <a:lnTo>
                    <a:pt x="4" y="15"/>
                  </a:lnTo>
                  <a:lnTo>
                    <a:pt x="0" y="15"/>
                  </a:lnTo>
                  <a:lnTo>
                    <a:pt x="0" y="1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21" name="Freeform 1857">
              <a:extLst>
                <a:ext uri="{FF2B5EF4-FFF2-40B4-BE49-F238E27FC236}">
                  <a16:creationId xmlns:a16="http://schemas.microsoft.com/office/drawing/2014/main" id="{2A209DC4-F963-413F-9DF0-397EA2D87700}"/>
                </a:ext>
              </a:extLst>
            </p:cNvPr>
            <p:cNvSpPr>
              <a:spLocks noEditPoints="1"/>
            </p:cNvSpPr>
            <p:nvPr/>
          </p:nvSpPr>
          <p:spPr bwMode="auto">
            <a:xfrm>
              <a:off x="7493002" y="5684838"/>
              <a:ext cx="12700" cy="30163"/>
            </a:xfrm>
            <a:custGeom>
              <a:avLst/>
              <a:gdLst>
                <a:gd name="T0" fmla="*/ 6 w 8"/>
                <a:gd name="T1" fmla="*/ 19 h 19"/>
                <a:gd name="T2" fmla="*/ 2 w 8"/>
                <a:gd name="T3" fmla="*/ 19 h 19"/>
                <a:gd name="T4" fmla="*/ 2 w 8"/>
                <a:gd name="T5" fmla="*/ 17 h 19"/>
                <a:gd name="T6" fmla="*/ 4 w 8"/>
                <a:gd name="T7" fmla="*/ 17 h 19"/>
                <a:gd name="T8" fmla="*/ 2 w 8"/>
                <a:gd name="T9" fmla="*/ 17 h 19"/>
                <a:gd name="T10" fmla="*/ 2 w 8"/>
                <a:gd name="T11" fmla="*/ 19 h 19"/>
                <a:gd name="T12" fmla="*/ 0 w 8"/>
                <a:gd name="T13" fmla="*/ 19 h 19"/>
                <a:gd name="T14" fmla="*/ 0 w 8"/>
                <a:gd name="T15" fmla="*/ 0 h 19"/>
                <a:gd name="T16" fmla="*/ 8 w 8"/>
                <a:gd name="T17" fmla="*/ 0 h 19"/>
                <a:gd name="T18" fmla="*/ 8 w 8"/>
                <a:gd name="T19" fmla="*/ 19 h 19"/>
                <a:gd name="T20" fmla="*/ 6 w 8"/>
                <a:gd name="T21" fmla="*/ 19 h 19"/>
                <a:gd name="T22" fmla="*/ 6 w 8"/>
                <a:gd name="T23" fmla="*/ 19 h 19"/>
                <a:gd name="T24" fmla="*/ 4 w 8"/>
                <a:gd name="T25" fmla="*/ 15 h 19"/>
                <a:gd name="T26" fmla="*/ 4 w 8"/>
                <a:gd name="T27" fmla="*/ 4 h 19"/>
                <a:gd name="T28" fmla="*/ 4 w 8"/>
                <a:gd name="T29" fmla="*/ 15 h 19"/>
                <a:gd name="T30" fmla="*/ 4 w 8"/>
                <a:gd name="T31" fmla="*/ 15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9">
                  <a:moveTo>
                    <a:pt x="6" y="19"/>
                  </a:moveTo>
                  <a:lnTo>
                    <a:pt x="2" y="19"/>
                  </a:lnTo>
                  <a:lnTo>
                    <a:pt x="2" y="17"/>
                  </a:lnTo>
                  <a:lnTo>
                    <a:pt x="4" y="17"/>
                  </a:lnTo>
                  <a:lnTo>
                    <a:pt x="2" y="17"/>
                  </a:lnTo>
                  <a:lnTo>
                    <a:pt x="2" y="19"/>
                  </a:lnTo>
                  <a:lnTo>
                    <a:pt x="0" y="19"/>
                  </a:lnTo>
                  <a:lnTo>
                    <a:pt x="0" y="0"/>
                  </a:lnTo>
                  <a:lnTo>
                    <a:pt x="8" y="0"/>
                  </a:lnTo>
                  <a:lnTo>
                    <a:pt x="8" y="19"/>
                  </a:lnTo>
                  <a:lnTo>
                    <a:pt x="6" y="19"/>
                  </a:lnTo>
                  <a:lnTo>
                    <a:pt x="6" y="19"/>
                  </a:lnTo>
                  <a:close/>
                  <a:moveTo>
                    <a:pt x="4" y="15"/>
                  </a:moveTo>
                  <a:lnTo>
                    <a:pt x="4" y="4"/>
                  </a:lnTo>
                  <a:lnTo>
                    <a:pt x="4" y="15"/>
                  </a:lnTo>
                  <a:lnTo>
                    <a:pt x="4" y="1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22" name="Freeform 1858">
              <a:extLst>
                <a:ext uri="{FF2B5EF4-FFF2-40B4-BE49-F238E27FC236}">
                  <a16:creationId xmlns:a16="http://schemas.microsoft.com/office/drawing/2014/main" id="{A59498D0-0F22-41BE-A1F3-FB67CD223693}"/>
                </a:ext>
              </a:extLst>
            </p:cNvPr>
            <p:cNvSpPr>
              <a:spLocks noEditPoints="1"/>
            </p:cNvSpPr>
            <p:nvPr/>
          </p:nvSpPr>
          <p:spPr bwMode="auto">
            <a:xfrm>
              <a:off x="7410452" y="5708651"/>
              <a:ext cx="142875" cy="190500"/>
            </a:xfrm>
            <a:custGeom>
              <a:avLst/>
              <a:gdLst>
                <a:gd name="T0" fmla="*/ 35 w 82"/>
                <a:gd name="T1" fmla="*/ 109 h 109"/>
                <a:gd name="T2" fmla="*/ 10 w 82"/>
                <a:gd name="T3" fmla="*/ 85 h 109"/>
                <a:gd name="T4" fmla="*/ 10 w 82"/>
                <a:gd name="T5" fmla="*/ 85 h 109"/>
                <a:gd name="T6" fmla="*/ 0 w 82"/>
                <a:gd name="T7" fmla="*/ 43 h 109"/>
                <a:gd name="T8" fmla="*/ 0 w 82"/>
                <a:gd name="T9" fmla="*/ 43 h 109"/>
                <a:gd name="T10" fmla="*/ 51 w 82"/>
                <a:gd name="T11" fmla="*/ 0 h 109"/>
                <a:gd name="T12" fmla="*/ 51 w 82"/>
                <a:gd name="T13" fmla="*/ 0 h 109"/>
                <a:gd name="T14" fmla="*/ 75 w 82"/>
                <a:gd name="T15" fmla="*/ 16 h 109"/>
                <a:gd name="T16" fmla="*/ 75 w 82"/>
                <a:gd name="T17" fmla="*/ 16 h 109"/>
                <a:gd name="T18" fmla="*/ 82 w 82"/>
                <a:gd name="T19" fmla="*/ 54 h 109"/>
                <a:gd name="T20" fmla="*/ 82 w 82"/>
                <a:gd name="T21" fmla="*/ 54 h 109"/>
                <a:gd name="T22" fmla="*/ 42 w 82"/>
                <a:gd name="T23" fmla="*/ 107 h 109"/>
                <a:gd name="T24" fmla="*/ 42 w 82"/>
                <a:gd name="T25" fmla="*/ 107 h 109"/>
                <a:gd name="T26" fmla="*/ 35 w 82"/>
                <a:gd name="T27" fmla="*/ 109 h 109"/>
                <a:gd name="T28" fmla="*/ 35 w 82"/>
                <a:gd name="T29" fmla="*/ 109 h 109"/>
                <a:gd name="T30" fmla="*/ 35 w 82"/>
                <a:gd name="T31" fmla="*/ 109 h 109"/>
                <a:gd name="T32" fmla="*/ 19 w 82"/>
                <a:gd name="T33" fmla="*/ 13 h 109"/>
                <a:gd name="T34" fmla="*/ 4 w 82"/>
                <a:gd name="T35" fmla="*/ 43 h 109"/>
                <a:gd name="T36" fmla="*/ 4 w 82"/>
                <a:gd name="T37" fmla="*/ 43 h 109"/>
                <a:gd name="T38" fmla="*/ 14 w 82"/>
                <a:gd name="T39" fmla="*/ 83 h 109"/>
                <a:gd name="T40" fmla="*/ 14 w 82"/>
                <a:gd name="T41" fmla="*/ 83 h 109"/>
                <a:gd name="T42" fmla="*/ 35 w 82"/>
                <a:gd name="T43" fmla="*/ 105 h 109"/>
                <a:gd name="T44" fmla="*/ 35 w 82"/>
                <a:gd name="T45" fmla="*/ 105 h 109"/>
                <a:gd name="T46" fmla="*/ 40 w 82"/>
                <a:gd name="T47" fmla="*/ 103 h 109"/>
                <a:gd name="T48" fmla="*/ 40 w 82"/>
                <a:gd name="T49" fmla="*/ 103 h 109"/>
                <a:gd name="T50" fmla="*/ 78 w 82"/>
                <a:gd name="T51" fmla="*/ 54 h 109"/>
                <a:gd name="T52" fmla="*/ 78 w 82"/>
                <a:gd name="T53" fmla="*/ 54 h 109"/>
                <a:gd name="T54" fmla="*/ 72 w 82"/>
                <a:gd name="T55" fmla="*/ 18 h 109"/>
                <a:gd name="T56" fmla="*/ 72 w 82"/>
                <a:gd name="T57" fmla="*/ 18 h 109"/>
                <a:gd name="T58" fmla="*/ 51 w 82"/>
                <a:gd name="T59" fmla="*/ 4 h 109"/>
                <a:gd name="T60" fmla="*/ 51 w 82"/>
                <a:gd name="T61" fmla="*/ 4 h 109"/>
                <a:gd name="T62" fmla="*/ 51 w 82"/>
                <a:gd name="T63" fmla="*/ 4 h 109"/>
                <a:gd name="T64" fmla="*/ 51 w 82"/>
                <a:gd name="T65" fmla="*/ 4 h 109"/>
                <a:gd name="T66" fmla="*/ 19 w 82"/>
                <a:gd name="T67" fmla="*/ 13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2" h="109">
                  <a:moveTo>
                    <a:pt x="35" y="109"/>
                  </a:moveTo>
                  <a:cubicBezTo>
                    <a:pt x="25" y="108"/>
                    <a:pt x="16" y="98"/>
                    <a:pt x="10" y="85"/>
                  </a:cubicBezTo>
                  <a:cubicBezTo>
                    <a:pt x="10" y="85"/>
                    <a:pt x="10" y="85"/>
                    <a:pt x="10" y="85"/>
                  </a:cubicBezTo>
                  <a:cubicBezTo>
                    <a:pt x="4" y="72"/>
                    <a:pt x="0" y="56"/>
                    <a:pt x="0" y="43"/>
                  </a:cubicBezTo>
                  <a:cubicBezTo>
                    <a:pt x="0" y="43"/>
                    <a:pt x="0" y="43"/>
                    <a:pt x="0" y="43"/>
                  </a:cubicBezTo>
                  <a:cubicBezTo>
                    <a:pt x="0" y="13"/>
                    <a:pt x="28" y="0"/>
                    <a:pt x="51" y="0"/>
                  </a:cubicBezTo>
                  <a:cubicBezTo>
                    <a:pt x="51" y="0"/>
                    <a:pt x="51" y="0"/>
                    <a:pt x="51" y="0"/>
                  </a:cubicBezTo>
                  <a:cubicBezTo>
                    <a:pt x="62" y="0"/>
                    <a:pt x="70" y="6"/>
                    <a:pt x="75" y="16"/>
                  </a:cubicBezTo>
                  <a:cubicBezTo>
                    <a:pt x="75" y="16"/>
                    <a:pt x="75" y="16"/>
                    <a:pt x="75" y="16"/>
                  </a:cubicBezTo>
                  <a:cubicBezTo>
                    <a:pt x="80" y="26"/>
                    <a:pt x="82" y="39"/>
                    <a:pt x="82" y="54"/>
                  </a:cubicBezTo>
                  <a:cubicBezTo>
                    <a:pt x="82" y="54"/>
                    <a:pt x="82" y="54"/>
                    <a:pt x="82" y="54"/>
                  </a:cubicBezTo>
                  <a:cubicBezTo>
                    <a:pt x="82" y="83"/>
                    <a:pt x="60" y="97"/>
                    <a:pt x="42" y="107"/>
                  </a:cubicBezTo>
                  <a:cubicBezTo>
                    <a:pt x="42" y="107"/>
                    <a:pt x="42" y="107"/>
                    <a:pt x="42" y="107"/>
                  </a:cubicBezTo>
                  <a:cubicBezTo>
                    <a:pt x="40" y="108"/>
                    <a:pt x="37" y="109"/>
                    <a:pt x="35" y="109"/>
                  </a:cubicBezTo>
                  <a:cubicBezTo>
                    <a:pt x="35" y="109"/>
                    <a:pt x="35" y="109"/>
                    <a:pt x="35" y="109"/>
                  </a:cubicBezTo>
                  <a:cubicBezTo>
                    <a:pt x="35" y="109"/>
                    <a:pt x="35" y="109"/>
                    <a:pt x="35" y="109"/>
                  </a:cubicBezTo>
                  <a:close/>
                  <a:moveTo>
                    <a:pt x="19" y="13"/>
                  </a:moveTo>
                  <a:cubicBezTo>
                    <a:pt x="10" y="20"/>
                    <a:pt x="4" y="29"/>
                    <a:pt x="4" y="43"/>
                  </a:cubicBezTo>
                  <a:cubicBezTo>
                    <a:pt x="4" y="43"/>
                    <a:pt x="4" y="43"/>
                    <a:pt x="4" y="43"/>
                  </a:cubicBezTo>
                  <a:cubicBezTo>
                    <a:pt x="4" y="55"/>
                    <a:pt x="7" y="71"/>
                    <a:pt x="14" y="83"/>
                  </a:cubicBezTo>
                  <a:cubicBezTo>
                    <a:pt x="14" y="83"/>
                    <a:pt x="14" y="83"/>
                    <a:pt x="14" y="83"/>
                  </a:cubicBezTo>
                  <a:cubicBezTo>
                    <a:pt x="20" y="96"/>
                    <a:pt x="28" y="105"/>
                    <a:pt x="35" y="105"/>
                  </a:cubicBezTo>
                  <a:cubicBezTo>
                    <a:pt x="35" y="105"/>
                    <a:pt x="35" y="105"/>
                    <a:pt x="35" y="105"/>
                  </a:cubicBezTo>
                  <a:cubicBezTo>
                    <a:pt x="37" y="105"/>
                    <a:pt x="38" y="104"/>
                    <a:pt x="40" y="103"/>
                  </a:cubicBezTo>
                  <a:cubicBezTo>
                    <a:pt x="40" y="103"/>
                    <a:pt x="40" y="103"/>
                    <a:pt x="40" y="103"/>
                  </a:cubicBezTo>
                  <a:cubicBezTo>
                    <a:pt x="58" y="93"/>
                    <a:pt x="78" y="81"/>
                    <a:pt x="78" y="54"/>
                  </a:cubicBezTo>
                  <a:cubicBezTo>
                    <a:pt x="78" y="54"/>
                    <a:pt x="78" y="54"/>
                    <a:pt x="78" y="54"/>
                  </a:cubicBezTo>
                  <a:cubicBezTo>
                    <a:pt x="78" y="40"/>
                    <a:pt x="76" y="27"/>
                    <a:pt x="72" y="18"/>
                  </a:cubicBezTo>
                  <a:cubicBezTo>
                    <a:pt x="72" y="18"/>
                    <a:pt x="72" y="18"/>
                    <a:pt x="72" y="18"/>
                  </a:cubicBezTo>
                  <a:cubicBezTo>
                    <a:pt x="67" y="9"/>
                    <a:pt x="61" y="4"/>
                    <a:pt x="51" y="4"/>
                  </a:cubicBezTo>
                  <a:cubicBezTo>
                    <a:pt x="51" y="4"/>
                    <a:pt x="51" y="4"/>
                    <a:pt x="51" y="4"/>
                  </a:cubicBezTo>
                  <a:cubicBezTo>
                    <a:pt x="51" y="4"/>
                    <a:pt x="51" y="4"/>
                    <a:pt x="51" y="4"/>
                  </a:cubicBezTo>
                  <a:cubicBezTo>
                    <a:pt x="51" y="4"/>
                    <a:pt x="51" y="4"/>
                    <a:pt x="51" y="4"/>
                  </a:cubicBezTo>
                  <a:cubicBezTo>
                    <a:pt x="40" y="4"/>
                    <a:pt x="28" y="7"/>
                    <a:pt x="19"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23" name="Freeform 1859">
              <a:extLst>
                <a:ext uri="{FF2B5EF4-FFF2-40B4-BE49-F238E27FC236}">
                  <a16:creationId xmlns:a16="http://schemas.microsoft.com/office/drawing/2014/main" id="{41EFBC0C-4E1B-42B1-B449-4B81C603B8D1}"/>
                </a:ext>
              </a:extLst>
            </p:cNvPr>
            <p:cNvSpPr>
              <a:spLocks noEditPoints="1"/>
            </p:cNvSpPr>
            <p:nvPr/>
          </p:nvSpPr>
          <p:spPr bwMode="auto">
            <a:xfrm>
              <a:off x="7407277" y="5705476"/>
              <a:ext cx="149225" cy="196850"/>
            </a:xfrm>
            <a:custGeom>
              <a:avLst/>
              <a:gdLst>
                <a:gd name="T0" fmla="*/ 37 w 86"/>
                <a:gd name="T1" fmla="*/ 111 h 113"/>
                <a:gd name="T2" fmla="*/ 10 w 86"/>
                <a:gd name="T3" fmla="*/ 88 h 113"/>
                <a:gd name="T4" fmla="*/ 0 w 86"/>
                <a:gd name="T5" fmla="*/ 45 h 113"/>
                <a:gd name="T6" fmla="*/ 52 w 86"/>
                <a:gd name="T7" fmla="*/ 0 h 113"/>
                <a:gd name="T8" fmla="*/ 53 w 86"/>
                <a:gd name="T9" fmla="*/ 0 h 113"/>
                <a:gd name="T10" fmla="*/ 79 w 86"/>
                <a:gd name="T11" fmla="*/ 17 h 113"/>
                <a:gd name="T12" fmla="*/ 86 w 86"/>
                <a:gd name="T13" fmla="*/ 56 h 113"/>
                <a:gd name="T14" fmla="*/ 45 w 86"/>
                <a:gd name="T15" fmla="*/ 111 h 113"/>
                <a:gd name="T16" fmla="*/ 37 w 86"/>
                <a:gd name="T17" fmla="*/ 113 h 113"/>
                <a:gd name="T18" fmla="*/ 37 w 86"/>
                <a:gd name="T19" fmla="*/ 113 h 113"/>
                <a:gd name="T20" fmla="*/ 43 w 86"/>
                <a:gd name="T21" fmla="*/ 107 h 113"/>
                <a:gd name="T22" fmla="*/ 82 w 86"/>
                <a:gd name="T23" fmla="*/ 56 h 113"/>
                <a:gd name="T24" fmla="*/ 43 w 86"/>
                <a:gd name="T25" fmla="*/ 107 h 113"/>
                <a:gd name="T26" fmla="*/ 37 w 86"/>
                <a:gd name="T27" fmla="*/ 109 h 113"/>
                <a:gd name="T28" fmla="*/ 37 w 86"/>
                <a:gd name="T29" fmla="*/ 109 h 113"/>
                <a:gd name="T30" fmla="*/ 37 w 86"/>
                <a:gd name="T31" fmla="*/ 109 h 113"/>
                <a:gd name="T32" fmla="*/ 36 w 86"/>
                <a:gd name="T33" fmla="*/ 108 h 113"/>
                <a:gd name="T34" fmla="*/ 36 w 86"/>
                <a:gd name="T35" fmla="*/ 108 h 113"/>
                <a:gd name="T36" fmla="*/ 35 w 86"/>
                <a:gd name="T37" fmla="*/ 108 h 113"/>
                <a:gd name="T38" fmla="*/ 30 w 86"/>
                <a:gd name="T39" fmla="*/ 106 h 113"/>
                <a:gd name="T40" fmla="*/ 37 w 86"/>
                <a:gd name="T41" fmla="*/ 105 h 113"/>
                <a:gd name="T42" fmla="*/ 41 w 86"/>
                <a:gd name="T43" fmla="*/ 104 h 113"/>
                <a:gd name="T44" fmla="*/ 78 w 86"/>
                <a:gd name="T45" fmla="*/ 56 h 113"/>
                <a:gd name="T46" fmla="*/ 78 w 86"/>
                <a:gd name="T47" fmla="*/ 56 h 113"/>
                <a:gd name="T48" fmla="*/ 72 w 86"/>
                <a:gd name="T49" fmla="*/ 21 h 113"/>
                <a:gd name="T50" fmla="*/ 53 w 86"/>
                <a:gd name="T51" fmla="*/ 8 h 113"/>
                <a:gd name="T52" fmla="*/ 22 w 86"/>
                <a:gd name="T53" fmla="*/ 17 h 113"/>
                <a:gd name="T54" fmla="*/ 8 w 86"/>
                <a:gd name="T55" fmla="*/ 45 h 113"/>
                <a:gd name="T56" fmla="*/ 8 w 86"/>
                <a:gd name="T57" fmla="*/ 45 h 113"/>
                <a:gd name="T58" fmla="*/ 17 w 86"/>
                <a:gd name="T59" fmla="*/ 85 h 113"/>
                <a:gd name="T60" fmla="*/ 37 w 86"/>
                <a:gd name="T61" fmla="*/ 105 h 113"/>
                <a:gd name="T62" fmla="*/ 37 w 86"/>
                <a:gd name="T63" fmla="*/ 105 h 113"/>
                <a:gd name="T64" fmla="*/ 14 w 86"/>
                <a:gd name="T65" fmla="*/ 86 h 113"/>
                <a:gd name="T66" fmla="*/ 17 w 86"/>
                <a:gd name="T67" fmla="*/ 92 h 113"/>
                <a:gd name="T68" fmla="*/ 14 w 86"/>
                <a:gd name="T69" fmla="*/ 86 h 113"/>
                <a:gd name="T70" fmla="*/ 9 w 86"/>
                <a:gd name="T71" fmla="*/ 74 h 113"/>
                <a:gd name="T72" fmla="*/ 82 w 86"/>
                <a:gd name="T73" fmla="*/ 56 h 113"/>
                <a:gd name="T74" fmla="*/ 82 w 86"/>
                <a:gd name="T75" fmla="*/ 56 h 113"/>
                <a:gd name="T76" fmla="*/ 76 w 86"/>
                <a:gd name="T77" fmla="*/ 21 h 113"/>
                <a:gd name="T78" fmla="*/ 4 w 86"/>
                <a:gd name="T79" fmla="*/ 45 h 113"/>
                <a:gd name="T80" fmla="*/ 4 w 86"/>
                <a:gd name="T81" fmla="*/ 45 h 113"/>
                <a:gd name="T82" fmla="*/ 4 w 86"/>
                <a:gd name="T83" fmla="*/ 45 h 113"/>
                <a:gd name="T84" fmla="*/ 6 w 86"/>
                <a:gd name="T85" fmla="*/ 31 h 113"/>
                <a:gd name="T86" fmla="*/ 76 w 86"/>
                <a:gd name="T87" fmla="*/ 21 h 113"/>
                <a:gd name="T88" fmla="*/ 76 w 86"/>
                <a:gd name="T89" fmla="*/ 21 h 113"/>
                <a:gd name="T90" fmla="*/ 75 w 86"/>
                <a:gd name="T91" fmla="*/ 18 h 113"/>
                <a:gd name="T92" fmla="*/ 75 w 86"/>
                <a:gd name="T93" fmla="*/ 18 h 113"/>
                <a:gd name="T94" fmla="*/ 75 w 86"/>
                <a:gd name="T95" fmla="*/ 18 h 113"/>
                <a:gd name="T96" fmla="*/ 75 w 86"/>
                <a:gd name="T97" fmla="*/ 18 h 113"/>
                <a:gd name="T98" fmla="*/ 75 w 86"/>
                <a:gd name="T99" fmla="*/ 18 h 113"/>
                <a:gd name="T100" fmla="*/ 53 w 86"/>
                <a:gd name="T101" fmla="*/ 4 h 113"/>
                <a:gd name="T102" fmla="*/ 53 w 86"/>
                <a:gd name="T103" fmla="*/ 4 h 113"/>
                <a:gd name="T104" fmla="*/ 51 w 86"/>
                <a:gd name="T105" fmla="*/ 4 h 113"/>
                <a:gd name="T106" fmla="*/ 53 w 86"/>
                <a:gd name="T107" fmla="*/ 4 h 113"/>
                <a:gd name="T108" fmla="*/ 53 w 86"/>
                <a:gd name="T109" fmla="*/ 4 h 113"/>
                <a:gd name="T110" fmla="*/ 21 w 86"/>
                <a:gd name="T111" fmla="*/ 15 h 113"/>
                <a:gd name="T112" fmla="*/ 20 w 86"/>
                <a:gd name="T113" fmla="*/ 14 h 113"/>
                <a:gd name="T114" fmla="*/ 21 w 86"/>
                <a:gd name="T115" fmla="*/ 15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6" h="113">
                  <a:moveTo>
                    <a:pt x="37" y="113"/>
                  </a:moveTo>
                  <a:cubicBezTo>
                    <a:pt x="37" y="111"/>
                    <a:pt x="37" y="111"/>
                    <a:pt x="37" y="111"/>
                  </a:cubicBezTo>
                  <a:cubicBezTo>
                    <a:pt x="37" y="113"/>
                    <a:pt x="37" y="113"/>
                    <a:pt x="37" y="113"/>
                  </a:cubicBezTo>
                  <a:cubicBezTo>
                    <a:pt x="25" y="112"/>
                    <a:pt x="17" y="101"/>
                    <a:pt x="10" y="88"/>
                  </a:cubicBezTo>
                  <a:cubicBezTo>
                    <a:pt x="10" y="88"/>
                    <a:pt x="10" y="88"/>
                    <a:pt x="10" y="88"/>
                  </a:cubicBezTo>
                  <a:cubicBezTo>
                    <a:pt x="4" y="75"/>
                    <a:pt x="0" y="59"/>
                    <a:pt x="0" y="45"/>
                  </a:cubicBezTo>
                  <a:cubicBezTo>
                    <a:pt x="0" y="45"/>
                    <a:pt x="0" y="45"/>
                    <a:pt x="0" y="45"/>
                  </a:cubicBezTo>
                  <a:cubicBezTo>
                    <a:pt x="0" y="14"/>
                    <a:pt x="30" y="0"/>
                    <a:pt x="52" y="0"/>
                  </a:cubicBezTo>
                  <a:cubicBezTo>
                    <a:pt x="52" y="0"/>
                    <a:pt x="52" y="0"/>
                    <a:pt x="52" y="0"/>
                  </a:cubicBezTo>
                  <a:cubicBezTo>
                    <a:pt x="53" y="0"/>
                    <a:pt x="53" y="0"/>
                    <a:pt x="53" y="0"/>
                  </a:cubicBezTo>
                  <a:cubicBezTo>
                    <a:pt x="53" y="0"/>
                    <a:pt x="53" y="0"/>
                    <a:pt x="53" y="0"/>
                  </a:cubicBezTo>
                  <a:cubicBezTo>
                    <a:pt x="65" y="0"/>
                    <a:pt x="74" y="7"/>
                    <a:pt x="79" y="17"/>
                  </a:cubicBezTo>
                  <a:cubicBezTo>
                    <a:pt x="79" y="17"/>
                    <a:pt x="79" y="17"/>
                    <a:pt x="79" y="17"/>
                  </a:cubicBezTo>
                  <a:cubicBezTo>
                    <a:pt x="84" y="28"/>
                    <a:pt x="86" y="41"/>
                    <a:pt x="86" y="56"/>
                  </a:cubicBezTo>
                  <a:cubicBezTo>
                    <a:pt x="86" y="56"/>
                    <a:pt x="86" y="56"/>
                    <a:pt x="86" y="56"/>
                  </a:cubicBezTo>
                  <a:cubicBezTo>
                    <a:pt x="86" y="86"/>
                    <a:pt x="63" y="101"/>
                    <a:pt x="45" y="111"/>
                  </a:cubicBezTo>
                  <a:cubicBezTo>
                    <a:pt x="45" y="111"/>
                    <a:pt x="45" y="111"/>
                    <a:pt x="45" y="111"/>
                  </a:cubicBezTo>
                  <a:cubicBezTo>
                    <a:pt x="42" y="112"/>
                    <a:pt x="40" y="113"/>
                    <a:pt x="37" y="113"/>
                  </a:cubicBezTo>
                  <a:cubicBezTo>
                    <a:pt x="37" y="113"/>
                    <a:pt x="37" y="113"/>
                    <a:pt x="37" y="113"/>
                  </a:cubicBezTo>
                  <a:cubicBezTo>
                    <a:pt x="37" y="113"/>
                    <a:pt x="37" y="113"/>
                    <a:pt x="37" y="113"/>
                  </a:cubicBezTo>
                  <a:close/>
                  <a:moveTo>
                    <a:pt x="37" y="109"/>
                  </a:moveTo>
                  <a:cubicBezTo>
                    <a:pt x="39" y="109"/>
                    <a:pt x="41" y="108"/>
                    <a:pt x="43" y="107"/>
                  </a:cubicBezTo>
                  <a:cubicBezTo>
                    <a:pt x="43" y="107"/>
                    <a:pt x="43" y="107"/>
                    <a:pt x="43" y="107"/>
                  </a:cubicBezTo>
                  <a:cubicBezTo>
                    <a:pt x="61" y="97"/>
                    <a:pt x="82" y="84"/>
                    <a:pt x="82" y="56"/>
                  </a:cubicBezTo>
                  <a:cubicBezTo>
                    <a:pt x="82" y="56"/>
                    <a:pt x="82" y="56"/>
                    <a:pt x="82" y="56"/>
                  </a:cubicBezTo>
                  <a:cubicBezTo>
                    <a:pt x="82" y="84"/>
                    <a:pt x="61" y="97"/>
                    <a:pt x="43" y="107"/>
                  </a:cubicBezTo>
                  <a:cubicBezTo>
                    <a:pt x="43" y="107"/>
                    <a:pt x="43" y="107"/>
                    <a:pt x="43" y="107"/>
                  </a:cubicBezTo>
                  <a:cubicBezTo>
                    <a:pt x="41" y="108"/>
                    <a:pt x="39" y="109"/>
                    <a:pt x="37" y="109"/>
                  </a:cubicBezTo>
                  <a:cubicBezTo>
                    <a:pt x="37" y="109"/>
                    <a:pt x="37" y="109"/>
                    <a:pt x="37" y="109"/>
                  </a:cubicBezTo>
                  <a:cubicBezTo>
                    <a:pt x="37" y="109"/>
                    <a:pt x="37" y="109"/>
                    <a:pt x="37" y="109"/>
                  </a:cubicBezTo>
                  <a:cubicBezTo>
                    <a:pt x="37" y="109"/>
                    <a:pt x="37" y="109"/>
                    <a:pt x="37" y="109"/>
                  </a:cubicBezTo>
                  <a:cubicBezTo>
                    <a:pt x="37" y="109"/>
                    <a:pt x="37" y="109"/>
                    <a:pt x="37" y="109"/>
                  </a:cubicBezTo>
                  <a:cubicBezTo>
                    <a:pt x="37" y="109"/>
                    <a:pt x="37" y="109"/>
                    <a:pt x="37" y="109"/>
                  </a:cubicBezTo>
                  <a:close/>
                  <a:moveTo>
                    <a:pt x="36" y="108"/>
                  </a:moveTo>
                  <a:cubicBezTo>
                    <a:pt x="36" y="108"/>
                    <a:pt x="36" y="108"/>
                    <a:pt x="36" y="108"/>
                  </a:cubicBezTo>
                  <a:cubicBezTo>
                    <a:pt x="36" y="108"/>
                    <a:pt x="36" y="108"/>
                    <a:pt x="36" y="108"/>
                  </a:cubicBezTo>
                  <a:cubicBezTo>
                    <a:pt x="36" y="108"/>
                    <a:pt x="36" y="108"/>
                    <a:pt x="36" y="108"/>
                  </a:cubicBezTo>
                  <a:close/>
                  <a:moveTo>
                    <a:pt x="35" y="108"/>
                  </a:moveTo>
                  <a:cubicBezTo>
                    <a:pt x="34" y="108"/>
                    <a:pt x="32" y="107"/>
                    <a:pt x="30" y="106"/>
                  </a:cubicBezTo>
                  <a:cubicBezTo>
                    <a:pt x="30" y="106"/>
                    <a:pt x="30" y="106"/>
                    <a:pt x="30" y="106"/>
                  </a:cubicBezTo>
                  <a:cubicBezTo>
                    <a:pt x="32" y="107"/>
                    <a:pt x="34" y="108"/>
                    <a:pt x="35" y="108"/>
                  </a:cubicBezTo>
                  <a:close/>
                  <a:moveTo>
                    <a:pt x="37" y="105"/>
                  </a:moveTo>
                  <a:cubicBezTo>
                    <a:pt x="38" y="105"/>
                    <a:pt x="39" y="104"/>
                    <a:pt x="41" y="104"/>
                  </a:cubicBezTo>
                  <a:cubicBezTo>
                    <a:pt x="41" y="104"/>
                    <a:pt x="41" y="104"/>
                    <a:pt x="41" y="104"/>
                  </a:cubicBezTo>
                  <a:cubicBezTo>
                    <a:pt x="59" y="94"/>
                    <a:pt x="78" y="82"/>
                    <a:pt x="78" y="56"/>
                  </a:cubicBezTo>
                  <a:cubicBezTo>
                    <a:pt x="78" y="56"/>
                    <a:pt x="78" y="56"/>
                    <a:pt x="78" y="56"/>
                  </a:cubicBezTo>
                  <a:cubicBezTo>
                    <a:pt x="78" y="56"/>
                    <a:pt x="78" y="56"/>
                    <a:pt x="78" y="56"/>
                  </a:cubicBezTo>
                  <a:cubicBezTo>
                    <a:pt x="78" y="56"/>
                    <a:pt x="78" y="56"/>
                    <a:pt x="78" y="56"/>
                  </a:cubicBezTo>
                  <a:cubicBezTo>
                    <a:pt x="78" y="42"/>
                    <a:pt x="76" y="29"/>
                    <a:pt x="72" y="21"/>
                  </a:cubicBezTo>
                  <a:cubicBezTo>
                    <a:pt x="72" y="21"/>
                    <a:pt x="72" y="21"/>
                    <a:pt x="72" y="21"/>
                  </a:cubicBezTo>
                  <a:cubicBezTo>
                    <a:pt x="67" y="12"/>
                    <a:pt x="62" y="8"/>
                    <a:pt x="53" y="8"/>
                  </a:cubicBezTo>
                  <a:cubicBezTo>
                    <a:pt x="53" y="8"/>
                    <a:pt x="53" y="8"/>
                    <a:pt x="53" y="8"/>
                  </a:cubicBezTo>
                  <a:cubicBezTo>
                    <a:pt x="53" y="8"/>
                    <a:pt x="53" y="8"/>
                    <a:pt x="53" y="8"/>
                  </a:cubicBezTo>
                  <a:cubicBezTo>
                    <a:pt x="43" y="8"/>
                    <a:pt x="31" y="11"/>
                    <a:pt x="22" y="17"/>
                  </a:cubicBezTo>
                  <a:cubicBezTo>
                    <a:pt x="22" y="17"/>
                    <a:pt x="22" y="17"/>
                    <a:pt x="22" y="17"/>
                  </a:cubicBezTo>
                  <a:cubicBezTo>
                    <a:pt x="14" y="23"/>
                    <a:pt x="8" y="32"/>
                    <a:pt x="8" y="45"/>
                  </a:cubicBezTo>
                  <a:cubicBezTo>
                    <a:pt x="8" y="45"/>
                    <a:pt x="8" y="45"/>
                    <a:pt x="8" y="45"/>
                  </a:cubicBezTo>
                  <a:cubicBezTo>
                    <a:pt x="8" y="45"/>
                    <a:pt x="8" y="45"/>
                    <a:pt x="8" y="45"/>
                  </a:cubicBezTo>
                  <a:cubicBezTo>
                    <a:pt x="7" y="57"/>
                    <a:pt x="11" y="72"/>
                    <a:pt x="17" y="85"/>
                  </a:cubicBezTo>
                  <a:cubicBezTo>
                    <a:pt x="17" y="85"/>
                    <a:pt x="17" y="85"/>
                    <a:pt x="17" y="85"/>
                  </a:cubicBezTo>
                  <a:cubicBezTo>
                    <a:pt x="23" y="97"/>
                    <a:pt x="31" y="105"/>
                    <a:pt x="37" y="105"/>
                  </a:cubicBezTo>
                  <a:cubicBezTo>
                    <a:pt x="37" y="105"/>
                    <a:pt x="37" y="105"/>
                    <a:pt x="37" y="105"/>
                  </a:cubicBezTo>
                  <a:cubicBezTo>
                    <a:pt x="37" y="105"/>
                    <a:pt x="37" y="105"/>
                    <a:pt x="37" y="105"/>
                  </a:cubicBezTo>
                  <a:cubicBezTo>
                    <a:pt x="37" y="105"/>
                    <a:pt x="37" y="105"/>
                    <a:pt x="37" y="105"/>
                  </a:cubicBezTo>
                  <a:cubicBezTo>
                    <a:pt x="37" y="105"/>
                    <a:pt x="37" y="105"/>
                    <a:pt x="37" y="105"/>
                  </a:cubicBezTo>
                  <a:close/>
                  <a:moveTo>
                    <a:pt x="14" y="86"/>
                  </a:moveTo>
                  <a:cubicBezTo>
                    <a:pt x="15" y="88"/>
                    <a:pt x="16" y="90"/>
                    <a:pt x="17" y="92"/>
                  </a:cubicBezTo>
                  <a:cubicBezTo>
                    <a:pt x="17" y="92"/>
                    <a:pt x="17" y="92"/>
                    <a:pt x="17" y="92"/>
                  </a:cubicBezTo>
                  <a:cubicBezTo>
                    <a:pt x="16" y="90"/>
                    <a:pt x="15" y="88"/>
                    <a:pt x="14" y="86"/>
                  </a:cubicBezTo>
                  <a:cubicBezTo>
                    <a:pt x="14" y="86"/>
                    <a:pt x="14" y="86"/>
                    <a:pt x="14" y="86"/>
                  </a:cubicBezTo>
                  <a:cubicBezTo>
                    <a:pt x="12" y="82"/>
                    <a:pt x="10" y="78"/>
                    <a:pt x="9" y="74"/>
                  </a:cubicBezTo>
                  <a:cubicBezTo>
                    <a:pt x="9" y="74"/>
                    <a:pt x="9" y="74"/>
                    <a:pt x="9" y="74"/>
                  </a:cubicBezTo>
                  <a:cubicBezTo>
                    <a:pt x="10" y="78"/>
                    <a:pt x="12" y="82"/>
                    <a:pt x="14" y="86"/>
                  </a:cubicBezTo>
                  <a:close/>
                  <a:moveTo>
                    <a:pt x="82" y="56"/>
                  </a:moveTo>
                  <a:cubicBezTo>
                    <a:pt x="82" y="56"/>
                    <a:pt x="82" y="56"/>
                    <a:pt x="82" y="56"/>
                  </a:cubicBezTo>
                  <a:cubicBezTo>
                    <a:pt x="82" y="56"/>
                    <a:pt x="82" y="56"/>
                    <a:pt x="82" y="56"/>
                  </a:cubicBezTo>
                  <a:cubicBezTo>
                    <a:pt x="82" y="43"/>
                    <a:pt x="80" y="31"/>
                    <a:pt x="76" y="21"/>
                  </a:cubicBezTo>
                  <a:cubicBezTo>
                    <a:pt x="76" y="21"/>
                    <a:pt x="76" y="21"/>
                    <a:pt x="76" y="21"/>
                  </a:cubicBezTo>
                  <a:cubicBezTo>
                    <a:pt x="80" y="31"/>
                    <a:pt x="82" y="43"/>
                    <a:pt x="82" y="56"/>
                  </a:cubicBezTo>
                  <a:close/>
                  <a:moveTo>
                    <a:pt x="4" y="45"/>
                  </a:moveTo>
                  <a:cubicBezTo>
                    <a:pt x="4" y="45"/>
                    <a:pt x="4" y="45"/>
                    <a:pt x="4" y="45"/>
                  </a:cubicBezTo>
                  <a:cubicBezTo>
                    <a:pt x="4" y="45"/>
                    <a:pt x="4" y="45"/>
                    <a:pt x="4" y="45"/>
                  </a:cubicBezTo>
                  <a:cubicBezTo>
                    <a:pt x="4" y="45"/>
                    <a:pt x="4" y="45"/>
                    <a:pt x="4" y="45"/>
                  </a:cubicBezTo>
                  <a:cubicBezTo>
                    <a:pt x="4" y="45"/>
                    <a:pt x="4" y="45"/>
                    <a:pt x="4" y="45"/>
                  </a:cubicBezTo>
                  <a:cubicBezTo>
                    <a:pt x="4" y="40"/>
                    <a:pt x="4" y="35"/>
                    <a:pt x="6" y="31"/>
                  </a:cubicBezTo>
                  <a:cubicBezTo>
                    <a:pt x="6" y="31"/>
                    <a:pt x="6" y="31"/>
                    <a:pt x="6" y="31"/>
                  </a:cubicBezTo>
                  <a:cubicBezTo>
                    <a:pt x="4" y="35"/>
                    <a:pt x="4" y="40"/>
                    <a:pt x="4" y="45"/>
                  </a:cubicBezTo>
                  <a:close/>
                  <a:moveTo>
                    <a:pt x="76" y="21"/>
                  </a:moveTo>
                  <a:cubicBezTo>
                    <a:pt x="76" y="21"/>
                    <a:pt x="76" y="21"/>
                    <a:pt x="76" y="21"/>
                  </a:cubicBezTo>
                  <a:cubicBezTo>
                    <a:pt x="76" y="21"/>
                    <a:pt x="76" y="21"/>
                    <a:pt x="76" y="21"/>
                  </a:cubicBezTo>
                  <a:cubicBezTo>
                    <a:pt x="76" y="21"/>
                    <a:pt x="76" y="21"/>
                    <a:pt x="76" y="21"/>
                  </a:cubicBezTo>
                  <a:close/>
                  <a:moveTo>
                    <a:pt x="75" y="18"/>
                  </a:moveTo>
                  <a:cubicBezTo>
                    <a:pt x="75" y="18"/>
                    <a:pt x="75" y="18"/>
                    <a:pt x="75" y="18"/>
                  </a:cubicBezTo>
                  <a:cubicBezTo>
                    <a:pt x="75" y="18"/>
                    <a:pt x="75" y="18"/>
                    <a:pt x="75" y="18"/>
                  </a:cubicBezTo>
                  <a:cubicBezTo>
                    <a:pt x="75" y="18"/>
                    <a:pt x="75" y="18"/>
                    <a:pt x="75" y="18"/>
                  </a:cubicBezTo>
                  <a:close/>
                  <a:moveTo>
                    <a:pt x="75" y="18"/>
                  </a:moveTo>
                  <a:cubicBezTo>
                    <a:pt x="75" y="18"/>
                    <a:pt x="75" y="18"/>
                    <a:pt x="75" y="18"/>
                  </a:cubicBezTo>
                  <a:cubicBezTo>
                    <a:pt x="75" y="18"/>
                    <a:pt x="75" y="18"/>
                    <a:pt x="75" y="18"/>
                  </a:cubicBezTo>
                  <a:cubicBezTo>
                    <a:pt x="75" y="18"/>
                    <a:pt x="75" y="18"/>
                    <a:pt x="75" y="18"/>
                  </a:cubicBezTo>
                  <a:close/>
                  <a:moveTo>
                    <a:pt x="75" y="18"/>
                  </a:moveTo>
                  <a:cubicBezTo>
                    <a:pt x="70" y="9"/>
                    <a:pt x="63" y="4"/>
                    <a:pt x="53" y="4"/>
                  </a:cubicBezTo>
                  <a:cubicBezTo>
                    <a:pt x="53" y="4"/>
                    <a:pt x="53" y="4"/>
                    <a:pt x="53" y="4"/>
                  </a:cubicBezTo>
                  <a:cubicBezTo>
                    <a:pt x="53" y="3"/>
                    <a:pt x="53" y="3"/>
                    <a:pt x="53" y="3"/>
                  </a:cubicBezTo>
                  <a:cubicBezTo>
                    <a:pt x="53" y="4"/>
                    <a:pt x="53" y="4"/>
                    <a:pt x="53" y="4"/>
                  </a:cubicBezTo>
                  <a:cubicBezTo>
                    <a:pt x="52" y="4"/>
                    <a:pt x="51" y="4"/>
                    <a:pt x="51" y="4"/>
                  </a:cubicBezTo>
                  <a:cubicBezTo>
                    <a:pt x="51" y="4"/>
                    <a:pt x="51" y="4"/>
                    <a:pt x="51" y="4"/>
                  </a:cubicBezTo>
                  <a:cubicBezTo>
                    <a:pt x="51" y="4"/>
                    <a:pt x="52" y="4"/>
                    <a:pt x="53" y="4"/>
                  </a:cubicBezTo>
                  <a:cubicBezTo>
                    <a:pt x="53" y="4"/>
                    <a:pt x="53" y="4"/>
                    <a:pt x="53" y="4"/>
                  </a:cubicBezTo>
                  <a:cubicBezTo>
                    <a:pt x="53" y="4"/>
                    <a:pt x="53" y="4"/>
                    <a:pt x="53" y="4"/>
                  </a:cubicBezTo>
                  <a:cubicBezTo>
                    <a:pt x="53" y="4"/>
                    <a:pt x="53" y="4"/>
                    <a:pt x="53" y="4"/>
                  </a:cubicBezTo>
                  <a:cubicBezTo>
                    <a:pt x="63" y="4"/>
                    <a:pt x="70" y="9"/>
                    <a:pt x="75" y="18"/>
                  </a:cubicBezTo>
                  <a:close/>
                  <a:moveTo>
                    <a:pt x="21" y="15"/>
                  </a:moveTo>
                  <a:cubicBezTo>
                    <a:pt x="20" y="14"/>
                    <a:pt x="20" y="14"/>
                    <a:pt x="20" y="14"/>
                  </a:cubicBezTo>
                  <a:cubicBezTo>
                    <a:pt x="20" y="14"/>
                    <a:pt x="20" y="14"/>
                    <a:pt x="20" y="14"/>
                  </a:cubicBezTo>
                  <a:cubicBezTo>
                    <a:pt x="20" y="14"/>
                    <a:pt x="20" y="14"/>
                    <a:pt x="20" y="14"/>
                  </a:cubicBezTo>
                  <a:cubicBezTo>
                    <a:pt x="21" y="15"/>
                    <a:pt x="21" y="15"/>
                    <a:pt x="21" y="1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24" name="Freeform 1860">
              <a:extLst>
                <a:ext uri="{FF2B5EF4-FFF2-40B4-BE49-F238E27FC236}">
                  <a16:creationId xmlns:a16="http://schemas.microsoft.com/office/drawing/2014/main" id="{8D7816F5-F7D8-4AEC-BB2E-341E2E2305DF}"/>
                </a:ext>
              </a:extLst>
            </p:cNvPr>
            <p:cNvSpPr/>
            <p:nvPr/>
          </p:nvSpPr>
          <p:spPr bwMode="auto">
            <a:xfrm>
              <a:off x="7531102" y="5711826"/>
              <a:ext cx="128588" cy="122238"/>
            </a:xfrm>
            <a:custGeom>
              <a:avLst/>
              <a:gdLst>
                <a:gd name="T0" fmla="*/ 55 w 74"/>
                <a:gd name="T1" fmla="*/ 67 h 70"/>
                <a:gd name="T2" fmla="*/ 70 w 74"/>
                <a:gd name="T3" fmla="*/ 58 h 70"/>
                <a:gd name="T4" fmla="*/ 70 w 74"/>
                <a:gd name="T5" fmla="*/ 56 h 70"/>
                <a:gd name="T6" fmla="*/ 70 w 74"/>
                <a:gd name="T7" fmla="*/ 56 h 70"/>
                <a:gd name="T8" fmla="*/ 50 w 74"/>
                <a:gd name="T9" fmla="*/ 6 h 70"/>
                <a:gd name="T10" fmla="*/ 50 w 74"/>
                <a:gd name="T11" fmla="*/ 6 h 70"/>
                <a:gd name="T12" fmla="*/ 41 w 74"/>
                <a:gd name="T13" fmla="*/ 4 h 70"/>
                <a:gd name="T14" fmla="*/ 41 w 74"/>
                <a:gd name="T15" fmla="*/ 4 h 70"/>
                <a:gd name="T16" fmla="*/ 2 w 74"/>
                <a:gd name="T17" fmla="*/ 11 h 70"/>
                <a:gd name="T18" fmla="*/ 2 w 74"/>
                <a:gd name="T19" fmla="*/ 11 h 70"/>
                <a:gd name="T20" fmla="*/ 0 w 74"/>
                <a:gd name="T21" fmla="*/ 7 h 70"/>
                <a:gd name="T22" fmla="*/ 41 w 74"/>
                <a:gd name="T23" fmla="*/ 0 h 70"/>
                <a:gd name="T24" fmla="*/ 41 w 74"/>
                <a:gd name="T25" fmla="*/ 0 h 70"/>
                <a:gd name="T26" fmla="*/ 53 w 74"/>
                <a:gd name="T27" fmla="*/ 3 h 70"/>
                <a:gd name="T28" fmla="*/ 53 w 74"/>
                <a:gd name="T29" fmla="*/ 3 h 70"/>
                <a:gd name="T30" fmla="*/ 74 w 74"/>
                <a:gd name="T31" fmla="*/ 56 h 70"/>
                <a:gd name="T32" fmla="*/ 74 w 74"/>
                <a:gd name="T33" fmla="*/ 56 h 70"/>
                <a:gd name="T34" fmla="*/ 72 w 74"/>
                <a:gd name="T35" fmla="*/ 62 h 70"/>
                <a:gd name="T36" fmla="*/ 72 w 74"/>
                <a:gd name="T37" fmla="*/ 62 h 70"/>
                <a:gd name="T38" fmla="*/ 72 w 74"/>
                <a:gd name="T39" fmla="*/ 62 h 70"/>
                <a:gd name="T40" fmla="*/ 57 w 74"/>
                <a:gd name="T41" fmla="*/ 70 h 70"/>
                <a:gd name="T42" fmla="*/ 57 w 74"/>
                <a:gd name="T43" fmla="*/ 70 h 70"/>
                <a:gd name="T44" fmla="*/ 55 w 74"/>
                <a:gd name="T45" fmla="*/ 67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4" h="70">
                  <a:moveTo>
                    <a:pt x="55" y="67"/>
                  </a:moveTo>
                  <a:cubicBezTo>
                    <a:pt x="70" y="58"/>
                    <a:pt x="70" y="58"/>
                    <a:pt x="70" y="58"/>
                  </a:cubicBezTo>
                  <a:cubicBezTo>
                    <a:pt x="70" y="58"/>
                    <a:pt x="70" y="57"/>
                    <a:pt x="70" y="56"/>
                  </a:cubicBezTo>
                  <a:cubicBezTo>
                    <a:pt x="70" y="56"/>
                    <a:pt x="70" y="56"/>
                    <a:pt x="70" y="56"/>
                  </a:cubicBezTo>
                  <a:cubicBezTo>
                    <a:pt x="71" y="45"/>
                    <a:pt x="55" y="12"/>
                    <a:pt x="50" y="6"/>
                  </a:cubicBezTo>
                  <a:cubicBezTo>
                    <a:pt x="50" y="6"/>
                    <a:pt x="50" y="6"/>
                    <a:pt x="50" y="6"/>
                  </a:cubicBezTo>
                  <a:cubicBezTo>
                    <a:pt x="49" y="5"/>
                    <a:pt x="46" y="4"/>
                    <a:pt x="41" y="4"/>
                  </a:cubicBezTo>
                  <a:cubicBezTo>
                    <a:pt x="41" y="4"/>
                    <a:pt x="41" y="4"/>
                    <a:pt x="41" y="4"/>
                  </a:cubicBezTo>
                  <a:cubicBezTo>
                    <a:pt x="27" y="4"/>
                    <a:pt x="2" y="11"/>
                    <a:pt x="2" y="11"/>
                  </a:cubicBezTo>
                  <a:cubicBezTo>
                    <a:pt x="2" y="11"/>
                    <a:pt x="2" y="11"/>
                    <a:pt x="2" y="11"/>
                  </a:cubicBezTo>
                  <a:cubicBezTo>
                    <a:pt x="0" y="7"/>
                    <a:pt x="0" y="7"/>
                    <a:pt x="0" y="7"/>
                  </a:cubicBezTo>
                  <a:cubicBezTo>
                    <a:pt x="1" y="7"/>
                    <a:pt x="26" y="0"/>
                    <a:pt x="41" y="0"/>
                  </a:cubicBezTo>
                  <a:cubicBezTo>
                    <a:pt x="41" y="0"/>
                    <a:pt x="41" y="0"/>
                    <a:pt x="41" y="0"/>
                  </a:cubicBezTo>
                  <a:cubicBezTo>
                    <a:pt x="46" y="0"/>
                    <a:pt x="51" y="0"/>
                    <a:pt x="53" y="3"/>
                  </a:cubicBezTo>
                  <a:cubicBezTo>
                    <a:pt x="53" y="3"/>
                    <a:pt x="53" y="3"/>
                    <a:pt x="53" y="3"/>
                  </a:cubicBezTo>
                  <a:cubicBezTo>
                    <a:pt x="59" y="11"/>
                    <a:pt x="74" y="43"/>
                    <a:pt x="74" y="56"/>
                  </a:cubicBezTo>
                  <a:cubicBezTo>
                    <a:pt x="74" y="56"/>
                    <a:pt x="74" y="56"/>
                    <a:pt x="74" y="56"/>
                  </a:cubicBezTo>
                  <a:cubicBezTo>
                    <a:pt x="74" y="58"/>
                    <a:pt x="74" y="60"/>
                    <a:pt x="72" y="62"/>
                  </a:cubicBezTo>
                  <a:cubicBezTo>
                    <a:pt x="72" y="62"/>
                    <a:pt x="72" y="62"/>
                    <a:pt x="72" y="62"/>
                  </a:cubicBezTo>
                  <a:cubicBezTo>
                    <a:pt x="72" y="62"/>
                    <a:pt x="72" y="62"/>
                    <a:pt x="72" y="62"/>
                  </a:cubicBezTo>
                  <a:cubicBezTo>
                    <a:pt x="57" y="70"/>
                    <a:pt x="57" y="70"/>
                    <a:pt x="57" y="70"/>
                  </a:cubicBezTo>
                  <a:cubicBezTo>
                    <a:pt x="57" y="70"/>
                    <a:pt x="57" y="70"/>
                    <a:pt x="57" y="70"/>
                  </a:cubicBezTo>
                  <a:cubicBezTo>
                    <a:pt x="55" y="67"/>
                    <a:pt x="55" y="67"/>
                    <a:pt x="55" y="6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25" name="Freeform 1861">
              <a:extLst>
                <a:ext uri="{FF2B5EF4-FFF2-40B4-BE49-F238E27FC236}">
                  <a16:creationId xmlns:a16="http://schemas.microsoft.com/office/drawing/2014/main" id="{4986AF99-24C1-4655-9F4B-9FF50FC28F9C}"/>
                </a:ext>
              </a:extLst>
            </p:cNvPr>
            <p:cNvSpPr>
              <a:spLocks noEditPoints="1"/>
            </p:cNvSpPr>
            <p:nvPr/>
          </p:nvSpPr>
          <p:spPr bwMode="auto">
            <a:xfrm>
              <a:off x="7527927" y="5708651"/>
              <a:ext cx="134938" cy="139700"/>
            </a:xfrm>
            <a:custGeom>
              <a:avLst/>
              <a:gdLst>
                <a:gd name="T0" fmla="*/ 57 w 78"/>
                <a:gd name="T1" fmla="*/ 69 h 80"/>
                <a:gd name="T2" fmla="*/ 57 w 78"/>
                <a:gd name="T3" fmla="*/ 69 h 80"/>
                <a:gd name="T4" fmla="*/ 54 w 78"/>
                <a:gd name="T5" fmla="*/ 68 h 80"/>
                <a:gd name="T6" fmla="*/ 70 w 78"/>
                <a:gd name="T7" fmla="*/ 58 h 80"/>
                <a:gd name="T8" fmla="*/ 70 w 78"/>
                <a:gd name="T9" fmla="*/ 58 h 80"/>
                <a:gd name="T10" fmla="*/ 70 w 78"/>
                <a:gd name="T11" fmla="*/ 58 h 80"/>
                <a:gd name="T12" fmla="*/ 50 w 78"/>
                <a:gd name="T13" fmla="*/ 9 h 80"/>
                <a:gd name="T14" fmla="*/ 50 w 78"/>
                <a:gd name="T15" fmla="*/ 9 h 80"/>
                <a:gd name="T16" fmla="*/ 50 w 78"/>
                <a:gd name="T17" fmla="*/ 9 h 80"/>
                <a:gd name="T18" fmla="*/ 50 w 78"/>
                <a:gd name="T19" fmla="*/ 9 h 80"/>
                <a:gd name="T20" fmla="*/ 49 w 78"/>
                <a:gd name="T21" fmla="*/ 8 h 80"/>
                <a:gd name="T22" fmla="*/ 44 w 78"/>
                <a:gd name="T23" fmla="*/ 8 h 80"/>
                <a:gd name="T24" fmla="*/ 44 w 78"/>
                <a:gd name="T25" fmla="*/ 8 h 80"/>
                <a:gd name="T26" fmla="*/ 43 w 78"/>
                <a:gd name="T27" fmla="*/ 8 h 80"/>
                <a:gd name="T28" fmla="*/ 5 w 78"/>
                <a:gd name="T29" fmla="*/ 15 h 80"/>
                <a:gd name="T30" fmla="*/ 3 w 78"/>
                <a:gd name="T31" fmla="*/ 18 h 80"/>
                <a:gd name="T32" fmla="*/ 2 w 78"/>
                <a:gd name="T33" fmla="*/ 7 h 80"/>
                <a:gd name="T34" fmla="*/ 2 w 78"/>
                <a:gd name="T35" fmla="*/ 7 h 80"/>
                <a:gd name="T36" fmla="*/ 3 w 78"/>
                <a:gd name="T37" fmla="*/ 7 h 80"/>
                <a:gd name="T38" fmla="*/ 6 w 78"/>
                <a:gd name="T39" fmla="*/ 6 h 80"/>
                <a:gd name="T40" fmla="*/ 17 w 78"/>
                <a:gd name="T41" fmla="*/ 4 h 80"/>
                <a:gd name="T42" fmla="*/ 43 w 78"/>
                <a:gd name="T43" fmla="*/ 0 h 80"/>
                <a:gd name="T44" fmla="*/ 57 w 78"/>
                <a:gd name="T45" fmla="*/ 4 h 80"/>
                <a:gd name="T46" fmla="*/ 78 w 78"/>
                <a:gd name="T47" fmla="*/ 58 h 80"/>
                <a:gd name="T48" fmla="*/ 76 w 78"/>
                <a:gd name="T49" fmla="*/ 65 h 80"/>
                <a:gd name="T50" fmla="*/ 61 w 78"/>
                <a:gd name="T51" fmla="*/ 73 h 80"/>
                <a:gd name="T52" fmla="*/ 55 w 78"/>
                <a:gd name="T53" fmla="*/ 70 h 80"/>
                <a:gd name="T54" fmla="*/ 73 w 78"/>
                <a:gd name="T55" fmla="*/ 62 h 80"/>
                <a:gd name="T56" fmla="*/ 73 w 78"/>
                <a:gd name="T57" fmla="*/ 62 h 80"/>
                <a:gd name="T58" fmla="*/ 60 w 78"/>
                <a:gd name="T59" fmla="*/ 69 h 80"/>
                <a:gd name="T60" fmla="*/ 74 w 78"/>
                <a:gd name="T61" fmla="*/ 61 h 80"/>
                <a:gd name="T62" fmla="*/ 74 w 78"/>
                <a:gd name="T63" fmla="*/ 58 h 80"/>
                <a:gd name="T64" fmla="*/ 54 w 78"/>
                <a:gd name="T65" fmla="*/ 7 h 80"/>
                <a:gd name="T66" fmla="*/ 53 w 78"/>
                <a:gd name="T67" fmla="*/ 7 h 80"/>
                <a:gd name="T68" fmla="*/ 74 w 78"/>
                <a:gd name="T69" fmla="*/ 58 h 80"/>
                <a:gd name="T70" fmla="*/ 74 w 78"/>
                <a:gd name="T71" fmla="*/ 58 h 80"/>
                <a:gd name="T72" fmla="*/ 74 w 78"/>
                <a:gd name="T73" fmla="*/ 58 h 80"/>
                <a:gd name="T74" fmla="*/ 48 w 78"/>
                <a:gd name="T75" fmla="*/ 4 h 80"/>
                <a:gd name="T76" fmla="*/ 44 w 78"/>
                <a:gd name="T77" fmla="*/ 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8" h="80">
                  <a:moveTo>
                    <a:pt x="55" y="70"/>
                  </a:moveTo>
                  <a:cubicBezTo>
                    <a:pt x="57" y="69"/>
                    <a:pt x="57" y="69"/>
                    <a:pt x="57" y="69"/>
                  </a:cubicBezTo>
                  <a:cubicBezTo>
                    <a:pt x="58" y="70"/>
                    <a:pt x="58" y="70"/>
                    <a:pt x="58" y="70"/>
                  </a:cubicBezTo>
                  <a:cubicBezTo>
                    <a:pt x="57" y="69"/>
                    <a:pt x="57" y="69"/>
                    <a:pt x="57" y="69"/>
                  </a:cubicBezTo>
                  <a:cubicBezTo>
                    <a:pt x="55" y="70"/>
                    <a:pt x="55" y="70"/>
                    <a:pt x="55" y="70"/>
                  </a:cubicBezTo>
                  <a:cubicBezTo>
                    <a:pt x="54" y="68"/>
                    <a:pt x="54" y="68"/>
                    <a:pt x="54" y="68"/>
                  </a:cubicBezTo>
                  <a:cubicBezTo>
                    <a:pt x="70" y="59"/>
                    <a:pt x="70" y="59"/>
                    <a:pt x="70" y="59"/>
                  </a:cubicBezTo>
                  <a:cubicBezTo>
                    <a:pt x="70" y="59"/>
                    <a:pt x="70" y="58"/>
                    <a:pt x="70" y="58"/>
                  </a:cubicBezTo>
                  <a:cubicBezTo>
                    <a:pt x="70" y="58"/>
                    <a:pt x="70" y="58"/>
                    <a:pt x="70" y="58"/>
                  </a:cubicBezTo>
                  <a:cubicBezTo>
                    <a:pt x="70" y="58"/>
                    <a:pt x="70" y="58"/>
                    <a:pt x="70" y="58"/>
                  </a:cubicBezTo>
                  <a:cubicBezTo>
                    <a:pt x="70" y="58"/>
                    <a:pt x="70" y="58"/>
                    <a:pt x="70" y="58"/>
                  </a:cubicBezTo>
                  <a:cubicBezTo>
                    <a:pt x="70" y="58"/>
                    <a:pt x="70" y="58"/>
                    <a:pt x="70" y="58"/>
                  </a:cubicBezTo>
                  <a:cubicBezTo>
                    <a:pt x="70" y="58"/>
                    <a:pt x="70" y="58"/>
                    <a:pt x="70" y="58"/>
                  </a:cubicBezTo>
                  <a:cubicBezTo>
                    <a:pt x="71" y="48"/>
                    <a:pt x="55" y="15"/>
                    <a:pt x="50" y="9"/>
                  </a:cubicBezTo>
                  <a:cubicBezTo>
                    <a:pt x="50" y="9"/>
                    <a:pt x="50" y="9"/>
                    <a:pt x="50" y="9"/>
                  </a:cubicBezTo>
                  <a:cubicBezTo>
                    <a:pt x="50" y="9"/>
                    <a:pt x="50" y="9"/>
                    <a:pt x="50" y="9"/>
                  </a:cubicBezTo>
                  <a:cubicBezTo>
                    <a:pt x="50" y="9"/>
                    <a:pt x="50" y="9"/>
                    <a:pt x="50" y="9"/>
                  </a:cubicBezTo>
                  <a:cubicBezTo>
                    <a:pt x="50" y="9"/>
                    <a:pt x="50" y="9"/>
                    <a:pt x="50" y="9"/>
                  </a:cubicBezTo>
                  <a:cubicBezTo>
                    <a:pt x="50" y="9"/>
                    <a:pt x="50" y="9"/>
                    <a:pt x="50" y="9"/>
                  </a:cubicBezTo>
                  <a:cubicBezTo>
                    <a:pt x="50" y="9"/>
                    <a:pt x="50" y="9"/>
                    <a:pt x="50" y="9"/>
                  </a:cubicBezTo>
                  <a:cubicBezTo>
                    <a:pt x="50" y="9"/>
                    <a:pt x="49" y="8"/>
                    <a:pt x="49" y="8"/>
                  </a:cubicBezTo>
                  <a:cubicBezTo>
                    <a:pt x="49" y="8"/>
                    <a:pt x="49" y="8"/>
                    <a:pt x="49" y="8"/>
                  </a:cubicBezTo>
                  <a:cubicBezTo>
                    <a:pt x="48" y="8"/>
                    <a:pt x="46" y="8"/>
                    <a:pt x="44" y="8"/>
                  </a:cubicBezTo>
                  <a:cubicBezTo>
                    <a:pt x="44" y="8"/>
                    <a:pt x="44" y="8"/>
                    <a:pt x="44" y="8"/>
                  </a:cubicBezTo>
                  <a:cubicBezTo>
                    <a:pt x="44" y="8"/>
                    <a:pt x="44" y="8"/>
                    <a:pt x="44" y="8"/>
                  </a:cubicBezTo>
                  <a:cubicBezTo>
                    <a:pt x="44" y="8"/>
                    <a:pt x="44" y="8"/>
                    <a:pt x="44" y="8"/>
                  </a:cubicBezTo>
                  <a:cubicBezTo>
                    <a:pt x="43" y="8"/>
                    <a:pt x="43" y="8"/>
                    <a:pt x="43" y="8"/>
                  </a:cubicBezTo>
                  <a:cubicBezTo>
                    <a:pt x="43" y="8"/>
                    <a:pt x="43" y="8"/>
                    <a:pt x="43" y="8"/>
                  </a:cubicBezTo>
                  <a:cubicBezTo>
                    <a:pt x="43" y="8"/>
                    <a:pt x="43" y="8"/>
                    <a:pt x="43" y="8"/>
                  </a:cubicBezTo>
                  <a:cubicBezTo>
                    <a:pt x="31" y="8"/>
                    <a:pt x="9" y="14"/>
                    <a:pt x="5" y="15"/>
                  </a:cubicBezTo>
                  <a:cubicBezTo>
                    <a:pt x="5" y="15"/>
                    <a:pt x="5" y="15"/>
                    <a:pt x="5" y="15"/>
                  </a:cubicBezTo>
                  <a:cubicBezTo>
                    <a:pt x="3" y="18"/>
                    <a:pt x="3" y="18"/>
                    <a:pt x="3" y="18"/>
                  </a:cubicBezTo>
                  <a:cubicBezTo>
                    <a:pt x="0" y="8"/>
                    <a:pt x="0" y="8"/>
                    <a:pt x="0" y="8"/>
                  </a:cubicBezTo>
                  <a:cubicBezTo>
                    <a:pt x="2" y="7"/>
                    <a:pt x="2" y="7"/>
                    <a:pt x="2" y="7"/>
                  </a:cubicBezTo>
                  <a:cubicBezTo>
                    <a:pt x="2" y="7"/>
                    <a:pt x="2" y="7"/>
                    <a:pt x="2" y="7"/>
                  </a:cubicBezTo>
                  <a:cubicBezTo>
                    <a:pt x="2" y="7"/>
                    <a:pt x="2" y="7"/>
                    <a:pt x="2" y="7"/>
                  </a:cubicBezTo>
                  <a:cubicBezTo>
                    <a:pt x="2" y="7"/>
                    <a:pt x="3" y="7"/>
                    <a:pt x="3" y="7"/>
                  </a:cubicBezTo>
                  <a:cubicBezTo>
                    <a:pt x="3" y="7"/>
                    <a:pt x="3" y="7"/>
                    <a:pt x="3" y="7"/>
                  </a:cubicBezTo>
                  <a:cubicBezTo>
                    <a:pt x="4" y="7"/>
                    <a:pt x="5" y="7"/>
                    <a:pt x="6" y="6"/>
                  </a:cubicBezTo>
                  <a:cubicBezTo>
                    <a:pt x="6" y="6"/>
                    <a:pt x="6" y="6"/>
                    <a:pt x="6" y="6"/>
                  </a:cubicBezTo>
                  <a:cubicBezTo>
                    <a:pt x="9" y="6"/>
                    <a:pt x="12" y="5"/>
                    <a:pt x="17" y="4"/>
                  </a:cubicBezTo>
                  <a:cubicBezTo>
                    <a:pt x="17" y="4"/>
                    <a:pt x="17" y="4"/>
                    <a:pt x="17" y="4"/>
                  </a:cubicBezTo>
                  <a:cubicBezTo>
                    <a:pt x="25" y="2"/>
                    <a:pt x="35" y="0"/>
                    <a:pt x="43" y="0"/>
                  </a:cubicBezTo>
                  <a:cubicBezTo>
                    <a:pt x="43" y="0"/>
                    <a:pt x="43" y="0"/>
                    <a:pt x="43" y="0"/>
                  </a:cubicBezTo>
                  <a:cubicBezTo>
                    <a:pt x="48" y="0"/>
                    <a:pt x="53" y="0"/>
                    <a:pt x="57" y="4"/>
                  </a:cubicBezTo>
                  <a:cubicBezTo>
                    <a:pt x="57" y="4"/>
                    <a:pt x="57" y="4"/>
                    <a:pt x="57" y="4"/>
                  </a:cubicBezTo>
                  <a:cubicBezTo>
                    <a:pt x="63" y="13"/>
                    <a:pt x="78" y="43"/>
                    <a:pt x="78" y="58"/>
                  </a:cubicBezTo>
                  <a:cubicBezTo>
                    <a:pt x="78" y="58"/>
                    <a:pt x="78" y="58"/>
                    <a:pt x="78" y="58"/>
                  </a:cubicBezTo>
                  <a:cubicBezTo>
                    <a:pt x="78" y="60"/>
                    <a:pt x="78" y="63"/>
                    <a:pt x="76" y="65"/>
                  </a:cubicBezTo>
                  <a:cubicBezTo>
                    <a:pt x="76" y="65"/>
                    <a:pt x="76" y="65"/>
                    <a:pt x="76" y="65"/>
                  </a:cubicBezTo>
                  <a:cubicBezTo>
                    <a:pt x="75" y="65"/>
                    <a:pt x="75" y="65"/>
                    <a:pt x="75" y="65"/>
                  </a:cubicBezTo>
                  <a:cubicBezTo>
                    <a:pt x="61" y="73"/>
                    <a:pt x="61" y="73"/>
                    <a:pt x="61" y="73"/>
                  </a:cubicBezTo>
                  <a:cubicBezTo>
                    <a:pt x="61" y="80"/>
                    <a:pt x="61" y="80"/>
                    <a:pt x="61" y="80"/>
                  </a:cubicBezTo>
                  <a:cubicBezTo>
                    <a:pt x="55" y="70"/>
                    <a:pt x="55" y="70"/>
                    <a:pt x="55" y="70"/>
                  </a:cubicBezTo>
                  <a:close/>
                  <a:moveTo>
                    <a:pt x="60" y="69"/>
                  </a:moveTo>
                  <a:cubicBezTo>
                    <a:pt x="73" y="62"/>
                    <a:pt x="73" y="62"/>
                    <a:pt x="73" y="62"/>
                  </a:cubicBezTo>
                  <a:cubicBezTo>
                    <a:pt x="73" y="62"/>
                    <a:pt x="73" y="62"/>
                    <a:pt x="73" y="62"/>
                  </a:cubicBezTo>
                  <a:cubicBezTo>
                    <a:pt x="73" y="62"/>
                    <a:pt x="73" y="62"/>
                    <a:pt x="73" y="62"/>
                  </a:cubicBezTo>
                  <a:cubicBezTo>
                    <a:pt x="73" y="62"/>
                    <a:pt x="73" y="62"/>
                    <a:pt x="73" y="62"/>
                  </a:cubicBezTo>
                  <a:cubicBezTo>
                    <a:pt x="60" y="69"/>
                    <a:pt x="60" y="69"/>
                    <a:pt x="60" y="69"/>
                  </a:cubicBezTo>
                  <a:cubicBezTo>
                    <a:pt x="60" y="69"/>
                    <a:pt x="60" y="69"/>
                    <a:pt x="60" y="69"/>
                  </a:cubicBezTo>
                  <a:close/>
                  <a:moveTo>
                    <a:pt x="74" y="61"/>
                  </a:moveTo>
                  <a:cubicBezTo>
                    <a:pt x="74" y="60"/>
                    <a:pt x="74" y="59"/>
                    <a:pt x="74" y="58"/>
                  </a:cubicBezTo>
                  <a:cubicBezTo>
                    <a:pt x="74" y="58"/>
                    <a:pt x="74" y="58"/>
                    <a:pt x="74" y="58"/>
                  </a:cubicBezTo>
                  <a:cubicBezTo>
                    <a:pt x="74" y="46"/>
                    <a:pt x="59" y="14"/>
                    <a:pt x="54" y="7"/>
                  </a:cubicBezTo>
                  <a:cubicBezTo>
                    <a:pt x="54" y="7"/>
                    <a:pt x="54" y="7"/>
                    <a:pt x="54" y="7"/>
                  </a:cubicBezTo>
                  <a:cubicBezTo>
                    <a:pt x="54" y="7"/>
                    <a:pt x="53" y="7"/>
                    <a:pt x="53" y="7"/>
                  </a:cubicBezTo>
                  <a:cubicBezTo>
                    <a:pt x="53" y="7"/>
                    <a:pt x="53" y="7"/>
                    <a:pt x="53" y="7"/>
                  </a:cubicBezTo>
                  <a:cubicBezTo>
                    <a:pt x="59" y="14"/>
                    <a:pt x="74" y="45"/>
                    <a:pt x="74" y="58"/>
                  </a:cubicBezTo>
                  <a:cubicBezTo>
                    <a:pt x="74" y="58"/>
                    <a:pt x="74" y="58"/>
                    <a:pt x="74" y="58"/>
                  </a:cubicBezTo>
                  <a:cubicBezTo>
                    <a:pt x="74" y="58"/>
                    <a:pt x="74" y="58"/>
                    <a:pt x="74" y="58"/>
                  </a:cubicBezTo>
                  <a:cubicBezTo>
                    <a:pt x="74" y="58"/>
                    <a:pt x="74" y="58"/>
                    <a:pt x="74" y="58"/>
                  </a:cubicBezTo>
                  <a:cubicBezTo>
                    <a:pt x="74" y="58"/>
                    <a:pt x="74" y="58"/>
                    <a:pt x="74" y="58"/>
                  </a:cubicBezTo>
                  <a:cubicBezTo>
                    <a:pt x="74" y="58"/>
                    <a:pt x="74" y="58"/>
                    <a:pt x="74" y="58"/>
                  </a:cubicBezTo>
                  <a:cubicBezTo>
                    <a:pt x="74" y="60"/>
                    <a:pt x="74" y="60"/>
                    <a:pt x="74" y="61"/>
                  </a:cubicBezTo>
                  <a:close/>
                  <a:moveTo>
                    <a:pt x="48" y="4"/>
                  </a:moveTo>
                  <a:cubicBezTo>
                    <a:pt x="47" y="4"/>
                    <a:pt x="46" y="4"/>
                    <a:pt x="44" y="4"/>
                  </a:cubicBezTo>
                  <a:cubicBezTo>
                    <a:pt x="44" y="4"/>
                    <a:pt x="44" y="4"/>
                    <a:pt x="44" y="4"/>
                  </a:cubicBezTo>
                  <a:cubicBezTo>
                    <a:pt x="46" y="4"/>
                    <a:pt x="47" y="4"/>
                    <a:pt x="48"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26" name="Freeform 1862">
              <a:extLst>
                <a:ext uri="{FF2B5EF4-FFF2-40B4-BE49-F238E27FC236}">
                  <a16:creationId xmlns:a16="http://schemas.microsoft.com/office/drawing/2014/main" id="{C581179A-5730-404B-972E-C6A6CBBDBEEA}"/>
                </a:ext>
              </a:extLst>
            </p:cNvPr>
            <p:cNvSpPr/>
            <p:nvPr/>
          </p:nvSpPr>
          <p:spPr bwMode="auto">
            <a:xfrm>
              <a:off x="7646989" y="5818188"/>
              <a:ext cx="7938" cy="20638"/>
            </a:xfrm>
            <a:custGeom>
              <a:avLst/>
              <a:gdLst>
                <a:gd name="T0" fmla="*/ 0 w 5"/>
                <a:gd name="T1" fmla="*/ 13 h 13"/>
                <a:gd name="T2" fmla="*/ 0 w 5"/>
                <a:gd name="T3" fmla="*/ 0 h 13"/>
                <a:gd name="T4" fmla="*/ 5 w 5"/>
                <a:gd name="T5" fmla="*/ 0 h 13"/>
                <a:gd name="T6" fmla="*/ 5 w 5"/>
                <a:gd name="T7" fmla="*/ 13 h 13"/>
                <a:gd name="T8" fmla="*/ 0 w 5"/>
                <a:gd name="T9" fmla="*/ 13 h 13"/>
                <a:gd name="T10" fmla="*/ 0 w 5"/>
                <a:gd name="T11" fmla="*/ 13 h 13"/>
              </a:gdLst>
              <a:ahLst/>
              <a:cxnLst>
                <a:cxn ang="0">
                  <a:pos x="T0" y="T1"/>
                </a:cxn>
                <a:cxn ang="0">
                  <a:pos x="T2" y="T3"/>
                </a:cxn>
                <a:cxn ang="0">
                  <a:pos x="T4" y="T5"/>
                </a:cxn>
                <a:cxn ang="0">
                  <a:pos x="T6" y="T7"/>
                </a:cxn>
                <a:cxn ang="0">
                  <a:pos x="T8" y="T9"/>
                </a:cxn>
                <a:cxn ang="0">
                  <a:pos x="T10" y="T11"/>
                </a:cxn>
              </a:cxnLst>
              <a:rect l="0" t="0" r="r" b="b"/>
              <a:pathLst>
                <a:path w="5" h="13">
                  <a:moveTo>
                    <a:pt x="0" y="13"/>
                  </a:moveTo>
                  <a:lnTo>
                    <a:pt x="0" y="0"/>
                  </a:lnTo>
                  <a:lnTo>
                    <a:pt x="5" y="0"/>
                  </a:lnTo>
                  <a:lnTo>
                    <a:pt x="5" y="13"/>
                  </a:lnTo>
                  <a:lnTo>
                    <a:pt x="0" y="13"/>
                  </a:lnTo>
                  <a:lnTo>
                    <a:pt x="0" y="1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27" name="Freeform 1863">
              <a:extLst>
                <a:ext uri="{FF2B5EF4-FFF2-40B4-BE49-F238E27FC236}">
                  <a16:creationId xmlns:a16="http://schemas.microsoft.com/office/drawing/2014/main" id="{2F438CA9-E2E8-4010-ADD3-512C76DFEFF1}"/>
                </a:ext>
              </a:extLst>
            </p:cNvPr>
            <p:cNvSpPr>
              <a:spLocks noEditPoints="1"/>
            </p:cNvSpPr>
            <p:nvPr/>
          </p:nvSpPr>
          <p:spPr bwMode="auto">
            <a:xfrm>
              <a:off x="7643814" y="5815013"/>
              <a:ext cx="14288" cy="28575"/>
            </a:xfrm>
            <a:custGeom>
              <a:avLst/>
              <a:gdLst>
                <a:gd name="T0" fmla="*/ 7 w 9"/>
                <a:gd name="T1" fmla="*/ 18 h 18"/>
                <a:gd name="T2" fmla="*/ 2 w 9"/>
                <a:gd name="T3" fmla="*/ 18 h 18"/>
                <a:gd name="T4" fmla="*/ 2 w 9"/>
                <a:gd name="T5" fmla="*/ 15 h 18"/>
                <a:gd name="T6" fmla="*/ 4 w 9"/>
                <a:gd name="T7" fmla="*/ 15 h 18"/>
                <a:gd name="T8" fmla="*/ 2 w 9"/>
                <a:gd name="T9" fmla="*/ 15 h 18"/>
                <a:gd name="T10" fmla="*/ 2 w 9"/>
                <a:gd name="T11" fmla="*/ 18 h 18"/>
                <a:gd name="T12" fmla="*/ 0 w 9"/>
                <a:gd name="T13" fmla="*/ 18 h 18"/>
                <a:gd name="T14" fmla="*/ 0 w 9"/>
                <a:gd name="T15" fmla="*/ 0 h 18"/>
                <a:gd name="T16" fmla="*/ 9 w 9"/>
                <a:gd name="T17" fmla="*/ 0 h 18"/>
                <a:gd name="T18" fmla="*/ 9 w 9"/>
                <a:gd name="T19" fmla="*/ 18 h 18"/>
                <a:gd name="T20" fmla="*/ 7 w 9"/>
                <a:gd name="T21" fmla="*/ 18 h 18"/>
                <a:gd name="T22" fmla="*/ 7 w 9"/>
                <a:gd name="T23" fmla="*/ 18 h 18"/>
                <a:gd name="T24" fmla="*/ 4 w 9"/>
                <a:gd name="T25" fmla="*/ 13 h 18"/>
                <a:gd name="T26" fmla="*/ 4 w 9"/>
                <a:gd name="T27" fmla="*/ 4 h 18"/>
                <a:gd name="T28" fmla="*/ 4 w 9"/>
                <a:gd name="T29" fmla="*/ 13 h 18"/>
                <a:gd name="T30" fmla="*/ 4 w 9"/>
                <a:gd name="T31" fmla="*/ 13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 h="18">
                  <a:moveTo>
                    <a:pt x="7" y="18"/>
                  </a:moveTo>
                  <a:lnTo>
                    <a:pt x="2" y="18"/>
                  </a:lnTo>
                  <a:lnTo>
                    <a:pt x="2" y="15"/>
                  </a:lnTo>
                  <a:lnTo>
                    <a:pt x="4" y="15"/>
                  </a:lnTo>
                  <a:lnTo>
                    <a:pt x="2" y="15"/>
                  </a:lnTo>
                  <a:lnTo>
                    <a:pt x="2" y="18"/>
                  </a:lnTo>
                  <a:lnTo>
                    <a:pt x="0" y="18"/>
                  </a:lnTo>
                  <a:lnTo>
                    <a:pt x="0" y="0"/>
                  </a:lnTo>
                  <a:lnTo>
                    <a:pt x="9" y="0"/>
                  </a:lnTo>
                  <a:lnTo>
                    <a:pt x="9" y="18"/>
                  </a:lnTo>
                  <a:lnTo>
                    <a:pt x="7" y="18"/>
                  </a:lnTo>
                  <a:lnTo>
                    <a:pt x="7" y="18"/>
                  </a:lnTo>
                  <a:close/>
                  <a:moveTo>
                    <a:pt x="4" y="13"/>
                  </a:moveTo>
                  <a:lnTo>
                    <a:pt x="4" y="4"/>
                  </a:lnTo>
                  <a:lnTo>
                    <a:pt x="4" y="13"/>
                  </a:lnTo>
                  <a:lnTo>
                    <a:pt x="4" y="1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28" name="Freeform 1864">
              <a:extLst>
                <a:ext uri="{FF2B5EF4-FFF2-40B4-BE49-F238E27FC236}">
                  <a16:creationId xmlns:a16="http://schemas.microsoft.com/office/drawing/2014/main" id="{9033AED0-0410-4C81-B601-0151310FBD82}"/>
                </a:ext>
              </a:extLst>
            </p:cNvPr>
            <p:cNvSpPr/>
            <p:nvPr/>
          </p:nvSpPr>
          <p:spPr bwMode="auto">
            <a:xfrm>
              <a:off x="7316789" y="5661026"/>
              <a:ext cx="128588" cy="88900"/>
            </a:xfrm>
            <a:custGeom>
              <a:avLst/>
              <a:gdLst>
                <a:gd name="T0" fmla="*/ 7 w 74"/>
                <a:gd name="T1" fmla="*/ 47 h 51"/>
                <a:gd name="T2" fmla="*/ 1 w 74"/>
                <a:gd name="T3" fmla="*/ 34 h 51"/>
                <a:gd name="T4" fmla="*/ 1 w 74"/>
                <a:gd name="T5" fmla="*/ 34 h 51"/>
                <a:gd name="T6" fmla="*/ 0 w 74"/>
                <a:gd name="T7" fmla="*/ 29 h 51"/>
                <a:gd name="T8" fmla="*/ 0 w 74"/>
                <a:gd name="T9" fmla="*/ 29 h 51"/>
                <a:gd name="T10" fmla="*/ 13 w 74"/>
                <a:gd name="T11" fmla="*/ 5 h 51"/>
                <a:gd name="T12" fmla="*/ 13 w 74"/>
                <a:gd name="T13" fmla="*/ 5 h 51"/>
                <a:gd name="T14" fmla="*/ 15 w 74"/>
                <a:gd name="T15" fmla="*/ 0 h 51"/>
                <a:gd name="T16" fmla="*/ 15 w 74"/>
                <a:gd name="T17" fmla="*/ 0 h 51"/>
                <a:gd name="T18" fmla="*/ 18 w 74"/>
                <a:gd name="T19" fmla="*/ 2 h 51"/>
                <a:gd name="T20" fmla="*/ 16 w 74"/>
                <a:gd name="T21" fmla="*/ 7 h 51"/>
                <a:gd name="T22" fmla="*/ 16 w 74"/>
                <a:gd name="T23" fmla="*/ 8 h 51"/>
                <a:gd name="T24" fmla="*/ 10 w 74"/>
                <a:gd name="T25" fmla="*/ 14 h 51"/>
                <a:gd name="T26" fmla="*/ 10 w 74"/>
                <a:gd name="T27" fmla="*/ 14 h 51"/>
                <a:gd name="T28" fmla="*/ 4 w 74"/>
                <a:gd name="T29" fmla="*/ 29 h 51"/>
                <a:gd name="T30" fmla="*/ 4 w 74"/>
                <a:gd name="T31" fmla="*/ 29 h 51"/>
                <a:gd name="T32" fmla="*/ 5 w 74"/>
                <a:gd name="T33" fmla="*/ 33 h 51"/>
                <a:gd name="T34" fmla="*/ 5 w 74"/>
                <a:gd name="T35" fmla="*/ 33 h 51"/>
                <a:gd name="T36" fmla="*/ 10 w 74"/>
                <a:gd name="T37" fmla="*/ 44 h 51"/>
                <a:gd name="T38" fmla="*/ 10 w 74"/>
                <a:gd name="T39" fmla="*/ 44 h 51"/>
                <a:gd name="T40" fmla="*/ 18 w 74"/>
                <a:gd name="T41" fmla="*/ 47 h 51"/>
                <a:gd name="T42" fmla="*/ 18 w 74"/>
                <a:gd name="T43" fmla="*/ 47 h 51"/>
                <a:gd name="T44" fmla="*/ 22 w 74"/>
                <a:gd name="T45" fmla="*/ 47 h 51"/>
                <a:gd name="T46" fmla="*/ 22 w 74"/>
                <a:gd name="T47" fmla="*/ 47 h 51"/>
                <a:gd name="T48" fmla="*/ 73 w 74"/>
                <a:gd name="T49" fmla="*/ 35 h 51"/>
                <a:gd name="T50" fmla="*/ 73 w 74"/>
                <a:gd name="T51" fmla="*/ 35 h 51"/>
                <a:gd name="T52" fmla="*/ 74 w 74"/>
                <a:gd name="T53" fmla="*/ 39 h 51"/>
                <a:gd name="T54" fmla="*/ 22 w 74"/>
                <a:gd name="T55" fmla="*/ 51 h 51"/>
                <a:gd name="T56" fmla="*/ 22 w 74"/>
                <a:gd name="T57" fmla="*/ 51 h 51"/>
                <a:gd name="T58" fmla="*/ 18 w 74"/>
                <a:gd name="T59" fmla="*/ 51 h 51"/>
                <a:gd name="T60" fmla="*/ 18 w 74"/>
                <a:gd name="T61" fmla="*/ 51 h 51"/>
                <a:gd name="T62" fmla="*/ 17 w 74"/>
                <a:gd name="T63" fmla="*/ 51 h 51"/>
                <a:gd name="T64" fmla="*/ 17 w 74"/>
                <a:gd name="T65" fmla="*/ 51 h 51"/>
                <a:gd name="T66" fmla="*/ 7 w 74"/>
                <a:gd name="T67" fmla="*/ 47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4" h="51">
                  <a:moveTo>
                    <a:pt x="7" y="47"/>
                  </a:moveTo>
                  <a:cubicBezTo>
                    <a:pt x="4" y="44"/>
                    <a:pt x="3" y="40"/>
                    <a:pt x="1" y="34"/>
                  </a:cubicBezTo>
                  <a:cubicBezTo>
                    <a:pt x="1" y="34"/>
                    <a:pt x="1" y="34"/>
                    <a:pt x="1" y="34"/>
                  </a:cubicBezTo>
                  <a:cubicBezTo>
                    <a:pt x="0" y="32"/>
                    <a:pt x="0" y="31"/>
                    <a:pt x="0" y="29"/>
                  </a:cubicBezTo>
                  <a:cubicBezTo>
                    <a:pt x="0" y="29"/>
                    <a:pt x="0" y="29"/>
                    <a:pt x="0" y="29"/>
                  </a:cubicBezTo>
                  <a:cubicBezTo>
                    <a:pt x="0" y="17"/>
                    <a:pt x="11" y="7"/>
                    <a:pt x="13" y="5"/>
                  </a:cubicBezTo>
                  <a:cubicBezTo>
                    <a:pt x="13" y="5"/>
                    <a:pt x="13" y="5"/>
                    <a:pt x="13" y="5"/>
                  </a:cubicBezTo>
                  <a:cubicBezTo>
                    <a:pt x="15" y="0"/>
                    <a:pt x="15" y="0"/>
                    <a:pt x="15" y="0"/>
                  </a:cubicBezTo>
                  <a:cubicBezTo>
                    <a:pt x="15" y="0"/>
                    <a:pt x="15" y="0"/>
                    <a:pt x="15" y="0"/>
                  </a:cubicBezTo>
                  <a:cubicBezTo>
                    <a:pt x="18" y="2"/>
                    <a:pt x="18" y="2"/>
                    <a:pt x="18" y="2"/>
                  </a:cubicBezTo>
                  <a:cubicBezTo>
                    <a:pt x="16" y="7"/>
                    <a:pt x="16" y="7"/>
                    <a:pt x="16" y="7"/>
                  </a:cubicBezTo>
                  <a:cubicBezTo>
                    <a:pt x="16" y="8"/>
                    <a:pt x="16" y="8"/>
                    <a:pt x="16" y="8"/>
                  </a:cubicBezTo>
                  <a:cubicBezTo>
                    <a:pt x="16" y="8"/>
                    <a:pt x="13" y="10"/>
                    <a:pt x="10" y="14"/>
                  </a:cubicBezTo>
                  <a:cubicBezTo>
                    <a:pt x="10" y="14"/>
                    <a:pt x="10" y="14"/>
                    <a:pt x="10" y="14"/>
                  </a:cubicBezTo>
                  <a:cubicBezTo>
                    <a:pt x="7" y="19"/>
                    <a:pt x="4" y="24"/>
                    <a:pt x="4" y="29"/>
                  </a:cubicBezTo>
                  <a:cubicBezTo>
                    <a:pt x="4" y="29"/>
                    <a:pt x="4" y="29"/>
                    <a:pt x="4" y="29"/>
                  </a:cubicBezTo>
                  <a:cubicBezTo>
                    <a:pt x="4" y="30"/>
                    <a:pt x="4" y="32"/>
                    <a:pt x="5" y="33"/>
                  </a:cubicBezTo>
                  <a:cubicBezTo>
                    <a:pt x="5" y="33"/>
                    <a:pt x="5" y="33"/>
                    <a:pt x="5" y="33"/>
                  </a:cubicBezTo>
                  <a:cubicBezTo>
                    <a:pt x="6" y="39"/>
                    <a:pt x="8" y="42"/>
                    <a:pt x="10" y="44"/>
                  </a:cubicBezTo>
                  <a:cubicBezTo>
                    <a:pt x="10" y="44"/>
                    <a:pt x="10" y="44"/>
                    <a:pt x="10" y="44"/>
                  </a:cubicBezTo>
                  <a:cubicBezTo>
                    <a:pt x="11" y="46"/>
                    <a:pt x="13" y="47"/>
                    <a:pt x="18" y="47"/>
                  </a:cubicBezTo>
                  <a:cubicBezTo>
                    <a:pt x="18" y="47"/>
                    <a:pt x="18" y="47"/>
                    <a:pt x="18" y="47"/>
                  </a:cubicBezTo>
                  <a:cubicBezTo>
                    <a:pt x="19" y="47"/>
                    <a:pt x="20" y="47"/>
                    <a:pt x="22" y="47"/>
                  </a:cubicBezTo>
                  <a:cubicBezTo>
                    <a:pt x="22" y="47"/>
                    <a:pt x="22" y="47"/>
                    <a:pt x="22" y="47"/>
                  </a:cubicBezTo>
                  <a:cubicBezTo>
                    <a:pt x="34" y="46"/>
                    <a:pt x="73" y="35"/>
                    <a:pt x="73" y="35"/>
                  </a:cubicBezTo>
                  <a:cubicBezTo>
                    <a:pt x="73" y="35"/>
                    <a:pt x="73" y="35"/>
                    <a:pt x="73" y="35"/>
                  </a:cubicBezTo>
                  <a:cubicBezTo>
                    <a:pt x="74" y="39"/>
                    <a:pt x="74" y="39"/>
                    <a:pt x="74" y="39"/>
                  </a:cubicBezTo>
                  <a:cubicBezTo>
                    <a:pt x="74" y="39"/>
                    <a:pt x="35" y="50"/>
                    <a:pt x="22" y="51"/>
                  </a:cubicBezTo>
                  <a:cubicBezTo>
                    <a:pt x="22" y="51"/>
                    <a:pt x="22" y="51"/>
                    <a:pt x="22" y="51"/>
                  </a:cubicBezTo>
                  <a:cubicBezTo>
                    <a:pt x="20" y="51"/>
                    <a:pt x="19" y="51"/>
                    <a:pt x="18" y="51"/>
                  </a:cubicBezTo>
                  <a:cubicBezTo>
                    <a:pt x="18" y="51"/>
                    <a:pt x="18" y="51"/>
                    <a:pt x="18" y="51"/>
                  </a:cubicBezTo>
                  <a:cubicBezTo>
                    <a:pt x="18" y="51"/>
                    <a:pt x="18" y="51"/>
                    <a:pt x="17" y="51"/>
                  </a:cubicBezTo>
                  <a:cubicBezTo>
                    <a:pt x="17" y="51"/>
                    <a:pt x="17" y="51"/>
                    <a:pt x="17" y="51"/>
                  </a:cubicBezTo>
                  <a:cubicBezTo>
                    <a:pt x="13" y="51"/>
                    <a:pt x="9" y="50"/>
                    <a:pt x="7" y="4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29" name="Freeform 1865">
              <a:extLst>
                <a:ext uri="{FF2B5EF4-FFF2-40B4-BE49-F238E27FC236}">
                  <a16:creationId xmlns:a16="http://schemas.microsoft.com/office/drawing/2014/main" id="{36DB0F0B-8718-442D-B45B-05B89A43F510}"/>
                </a:ext>
              </a:extLst>
            </p:cNvPr>
            <p:cNvSpPr>
              <a:spLocks noEditPoints="1"/>
            </p:cNvSpPr>
            <p:nvPr/>
          </p:nvSpPr>
          <p:spPr bwMode="auto">
            <a:xfrm>
              <a:off x="7313614" y="5657851"/>
              <a:ext cx="136525" cy="96838"/>
            </a:xfrm>
            <a:custGeom>
              <a:avLst/>
              <a:gdLst>
                <a:gd name="T0" fmla="*/ 1 w 79"/>
                <a:gd name="T1" fmla="*/ 37 h 55"/>
                <a:gd name="T2" fmla="*/ 0 w 79"/>
                <a:gd name="T3" fmla="*/ 31 h 55"/>
                <a:gd name="T4" fmla="*/ 15 w 79"/>
                <a:gd name="T5" fmla="*/ 1 h 55"/>
                <a:gd name="T6" fmla="*/ 23 w 79"/>
                <a:gd name="T7" fmla="*/ 2 h 55"/>
                <a:gd name="T8" fmla="*/ 19 w 79"/>
                <a:gd name="T9" fmla="*/ 11 h 55"/>
                <a:gd name="T10" fmla="*/ 18 w 79"/>
                <a:gd name="T11" fmla="*/ 13 h 55"/>
                <a:gd name="T12" fmla="*/ 14 w 79"/>
                <a:gd name="T13" fmla="*/ 18 h 55"/>
                <a:gd name="T14" fmla="*/ 8 w 79"/>
                <a:gd name="T15" fmla="*/ 31 h 55"/>
                <a:gd name="T16" fmla="*/ 13 w 79"/>
                <a:gd name="T17" fmla="*/ 45 h 55"/>
                <a:gd name="T18" fmla="*/ 20 w 79"/>
                <a:gd name="T19" fmla="*/ 47 h 55"/>
                <a:gd name="T20" fmla="*/ 74 w 79"/>
                <a:gd name="T21" fmla="*/ 36 h 55"/>
                <a:gd name="T22" fmla="*/ 77 w 79"/>
                <a:gd name="T23" fmla="*/ 35 h 55"/>
                <a:gd name="T24" fmla="*/ 76 w 79"/>
                <a:gd name="T25" fmla="*/ 43 h 55"/>
                <a:gd name="T26" fmla="*/ 75 w 79"/>
                <a:gd name="T27" fmla="*/ 44 h 55"/>
                <a:gd name="T28" fmla="*/ 55 w 79"/>
                <a:gd name="T29" fmla="*/ 49 h 55"/>
                <a:gd name="T30" fmla="*/ 24 w 79"/>
                <a:gd name="T31" fmla="*/ 55 h 55"/>
                <a:gd name="T32" fmla="*/ 19 w 79"/>
                <a:gd name="T33" fmla="*/ 55 h 55"/>
                <a:gd name="T34" fmla="*/ 19 w 79"/>
                <a:gd name="T35" fmla="*/ 55 h 55"/>
                <a:gd name="T36" fmla="*/ 23 w 79"/>
                <a:gd name="T37" fmla="*/ 51 h 55"/>
                <a:gd name="T38" fmla="*/ 20 w 79"/>
                <a:gd name="T39" fmla="*/ 51 h 55"/>
                <a:gd name="T40" fmla="*/ 19 w 79"/>
                <a:gd name="T41" fmla="*/ 51 h 55"/>
                <a:gd name="T42" fmla="*/ 19 w 79"/>
                <a:gd name="T43" fmla="*/ 51 h 55"/>
                <a:gd name="T44" fmla="*/ 17 w 79"/>
                <a:gd name="T45" fmla="*/ 51 h 55"/>
                <a:gd name="T46" fmla="*/ 17 w 79"/>
                <a:gd name="T47" fmla="*/ 51 h 55"/>
                <a:gd name="T48" fmla="*/ 17 w 79"/>
                <a:gd name="T49" fmla="*/ 51 h 55"/>
                <a:gd name="T50" fmla="*/ 10 w 79"/>
                <a:gd name="T51" fmla="*/ 48 h 55"/>
                <a:gd name="T52" fmla="*/ 10 w 79"/>
                <a:gd name="T53" fmla="*/ 48 h 55"/>
                <a:gd name="T54" fmla="*/ 54 w 79"/>
                <a:gd name="T55" fmla="*/ 45 h 55"/>
                <a:gd name="T56" fmla="*/ 47 w 79"/>
                <a:gd name="T57" fmla="*/ 46 h 55"/>
                <a:gd name="T58" fmla="*/ 74 w 79"/>
                <a:gd name="T59" fmla="*/ 40 h 55"/>
                <a:gd name="T60" fmla="*/ 5 w 79"/>
                <a:gd name="T61" fmla="*/ 36 h 55"/>
                <a:gd name="T62" fmla="*/ 5 w 79"/>
                <a:gd name="T63" fmla="*/ 36 h 55"/>
                <a:gd name="T64" fmla="*/ 4 w 79"/>
                <a:gd name="T65" fmla="*/ 31 h 55"/>
                <a:gd name="T66" fmla="*/ 5 w 79"/>
                <a:gd name="T67" fmla="*/ 36 h 55"/>
                <a:gd name="T68" fmla="*/ 7 w 79"/>
                <a:gd name="T69" fmla="*/ 21 h 55"/>
                <a:gd name="T70" fmla="*/ 10 w 79"/>
                <a:gd name="T71" fmla="*/ 15 h 55"/>
                <a:gd name="T72" fmla="*/ 13 w 79"/>
                <a:gd name="T73" fmla="*/ 12 h 55"/>
                <a:gd name="T74" fmla="*/ 20 w 79"/>
                <a:gd name="T75" fmla="*/ 9 h 55"/>
                <a:gd name="T76" fmla="*/ 16 w 79"/>
                <a:gd name="T77" fmla="*/ 9 h 55"/>
                <a:gd name="T78" fmla="*/ 16 w 79"/>
                <a:gd name="T79" fmla="*/ 9 h 55"/>
                <a:gd name="T80" fmla="*/ 16 w 79"/>
                <a:gd name="T81" fmla="*/ 8 h 55"/>
                <a:gd name="T82" fmla="*/ 16 w 79"/>
                <a:gd name="T83" fmla="*/ 8 h 55"/>
                <a:gd name="T84" fmla="*/ 19 w 79"/>
                <a:gd name="T85" fmla="*/ 8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9" h="55">
                  <a:moveTo>
                    <a:pt x="7" y="50"/>
                  </a:moveTo>
                  <a:cubicBezTo>
                    <a:pt x="7" y="50"/>
                    <a:pt x="7" y="50"/>
                    <a:pt x="7" y="50"/>
                  </a:cubicBezTo>
                  <a:cubicBezTo>
                    <a:pt x="4" y="47"/>
                    <a:pt x="3" y="42"/>
                    <a:pt x="1" y="37"/>
                  </a:cubicBezTo>
                  <a:cubicBezTo>
                    <a:pt x="1" y="37"/>
                    <a:pt x="1" y="37"/>
                    <a:pt x="1" y="37"/>
                  </a:cubicBezTo>
                  <a:cubicBezTo>
                    <a:pt x="0" y="35"/>
                    <a:pt x="0" y="33"/>
                    <a:pt x="0" y="31"/>
                  </a:cubicBezTo>
                  <a:cubicBezTo>
                    <a:pt x="0" y="31"/>
                    <a:pt x="0" y="31"/>
                    <a:pt x="0" y="31"/>
                  </a:cubicBezTo>
                  <a:cubicBezTo>
                    <a:pt x="0" y="19"/>
                    <a:pt x="10" y="9"/>
                    <a:pt x="13" y="6"/>
                  </a:cubicBezTo>
                  <a:cubicBezTo>
                    <a:pt x="13" y="6"/>
                    <a:pt x="13" y="6"/>
                    <a:pt x="13" y="6"/>
                  </a:cubicBezTo>
                  <a:cubicBezTo>
                    <a:pt x="15" y="1"/>
                    <a:pt x="15" y="1"/>
                    <a:pt x="15" y="1"/>
                  </a:cubicBezTo>
                  <a:cubicBezTo>
                    <a:pt x="17" y="2"/>
                    <a:pt x="17" y="2"/>
                    <a:pt x="17" y="2"/>
                  </a:cubicBezTo>
                  <a:cubicBezTo>
                    <a:pt x="17" y="0"/>
                    <a:pt x="17" y="0"/>
                    <a:pt x="17" y="0"/>
                  </a:cubicBezTo>
                  <a:cubicBezTo>
                    <a:pt x="23" y="2"/>
                    <a:pt x="23" y="2"/>
                    <a:pt x="23" y="2"/>
                  </a:cubicBezTo>
                  <a:cubicBezTo>
                    <a:pt x="20" y="10"/>
                    <a:pt x="20" y="10"/>
                    <a:pt x="20" y="10"/>
                  </a:cubicBezTo>
                  <a:cubicBezTo>
                    <a:pt x="20" y="11"/>
                    <a:pt x="20" y="11"/>
                    <a:pt x="20" y="11"/>
                  </a:cubicBezTo>
                  <a:cubicBezTo>
                    <a:pt x="19" y="11"/>
                    <a:pt x="19" y="11"/>
                    <a:pt x="19" y="11"/>
                  </a:cubicBezTo>
                  <a:cubicBezTo>
                    <a:pt x="19" y="11"/>
                    <a:pt x="19" y="11"/>
                    <a:pt x="19" y="11"/>
                  </a:cubicBezTo>
                  <a:cubicBezTo>
                    <a:pt x="19" y="11"/>
                    <a:pt x="19" y="11"/>
                    <a:pt x="19" y="11"/>
                  </a:cubicBezTo>
                  <a:cubicBezTo>
                    <a:pt x="19" y="12"/>
                    <a:pt x="18" y="12"/>
                    <a:pt x="18" y="13"/>
                  </a:cubicBezTo>
                  <a:cubicBezTo>
                    <a:pt x="18" y="13"/>
                    <a:pt x="18" y="13"/>
                    <a:pt x="18" y="13"/>
                  </a:cubicBezTo>
                  <a:cubicBezTo>
                    <a:pt x="16" y="14"/>
                    <a:pt x="15" y="16"/>
                    <a:pt x="14" y="18"/>
                  </a:cubicBezTo>
                  <a:cubicBezTo>
                    <a:pt x="14" y="18"/>
                    <a:pt x="14" y="18"/>
                    <a:pt x="14" y="18"/>
                  </a:cubicBezTo>
                  <a:cubicBezTo>
                    <a:pt x="11" y="21"/>
                    <a:pt x="8" y="27"/>
                    <a:pt x="8" y="31"/>
                  </a:cubicBezTo>
                  <a:cubicBezTo>
                    <a:pt x="8" y="31"/>
                    <a:pt x="8" y="31"/>
                    <a:pt x="8" y="31"/>
                  </a:cubicBezTo>
                  <a:cubicBezTo>
                    <a:pt x="8" y="31"/>
                    <a:pt x="8" y="31"/>
                    <a:pt x="8" y="31"/>
                  </a:cubicBezTo>
                  <a:cubicBezTo>
                    <a:pt x="8" y="32"/>
                    <a:pt x="8" y="33"/>
                    <a:pt x="9" y="34"/>
                  </a:cubicBezTo>
                  <a:cubicBezTo>
                    <a:pt x="9" y="34"/>
                    <a:pt x="9" y="34"/>
                    <a:pt x="9" y="34"/>
                  </a:cubicBezTo>
                  <a:cubicBezTo>
                    <a:pt x="10" y="40"/>
                    <a:pt x="12" y="44"/>
                    <a:pt x="13" y="45"/>
                  </a:cubicBezTo>
                  <a:cubicBezTo>
                    <a:pt x="13" y="45"/>
                    <a:pt x="13" y="45"/>
                    <a:pt x="13" y="45"/>
                  </a:cubicBezTo>
                  <a:cubicBezTo>
                    <a:pt x="15" y="47"/>
                    <a:pt x="16" y="47"/>
                    <a:pt x="20" y="47"/>
                  </a:cubicBezTo>
                  <a:cubicBezTo>
                    <a:pt x="20" y="47"/>
                    <a:pt x="20" y="47"/>
                    <a:pt x="20" y="47"/>
                  </a:cubicBezTo>
                  <a:cubicBezTo>
                    <a:pt x="21" y="47"/>
                    <a:pt x="22" y="47"/>
                    <a:pt x="23" y="47"/>
                  </a:cubicBezTo>
                  <a:cubicBezTo>
                    <a:pt x="23" y="47"/>
                    <a:pt x="23" y="47"/>
                    <a:pt x="23" y="47"/>
                  </a:cubicBezTo>
                  <a:cubicBezTo>
                    <a:pt x="34" y="46"/>
                    <a:pt x="70" y="37"/>
                    <a:pt x="74" y="36"/>
                  </a:cubicBezTo>
                  <a:cubicBezTo>
                    <a:pt x="74" y="36"/>
                    <a:pt x="74" y="36"/>
                    <a:pt x="74" y="36"/>
                  </a:cubicBezTo>
                  <a:cubicBezTo>
                    <a:pt x="75" y="36"/>
                    <a:pt x="75" y="36"/>
                    <a:pt x="75" y="36"/>
                  </a:cubicBezTo>
                  <a:cubicBezTo>
                    <a:pt x="77" y="35"/>
                    <a:pt x="77" y="35"/>
                    <a:pt x="77" y="35"/>
                  </a:cubicBezTo>
                  <a:cubicBezTo>
                    <a:pt x="79" y="43"/>
                    <a:pt x="79" y="43"/>
                    <a:pt x="79" y="43"/>
                  </a:cubicBezTo>
                  <a:cubicBezTo>
                    <a:pt x="77" y="43"/>
                    <a:pt x="77" y="43"/>
                    <a:pt x="77" y="43"/>
                  </a:cubicBezTo>
                  <a:cubicBezTo>
                    <a:pt x="77" y="43"/>
                    <a:pt x="77" y="43"/>
                    <a:pt x="76" y="43"/>
                  </a:cubicBezTo>
                  <a:cubicBezTo>
                    <a:pt x="76" y="43"/>
                    <a:pt x="76" y="43"/>
                    <a:pt x="76" y="43"/>
                  </a:cubicBezTo>
                  <a:cubicBezTo>
                    <a:pt x="76" y="43"/>
                    <a:pt x="76" y="44"/>
                    <a:pt x="75" y="44"/>
                  </a:cubicBezTo>
                  <a:cubicBezTo>
                    <a:pt x="75" y="44"/>
                    <a:pt x="75" y="44"/>
                    <a:pt x="75" y="44"/>
                  </a:cubicBezTo>
                  <a:cubicBezTo>
                    <a:pt x="74" y="44"/>
                    <a:pt x="72" y="44"/>
                    <a:pt x="71" y="45"/>
                  </a:cubicBezTo>
                  <a:cubicBezTo>
                    <a:pt x="71" y="45"/>
                    <a:pt x="71" y="45"/>
                    <a:pt x="71" y="45"/>
                  </a:cubicBezTo>
                  <a:cubicBezTo>
                    <a:pt x="67" y="46"/>
                    <a:pt x="61" y="47"/>
                    <a:pt x="55" y="49"/>
                  </a:cubicBezTo>
                  <a:cubicBezTo>
                    <a:pt x="55" y="49"/>
                    <a:pt x="55" y="49"/>
                    <a:pt x="55" y="49"/>
                  </a:cubicBezTo>
                  <a:cubicBezTo>
                    <a:pt x="44" y="51"/>
                    <a:pt x="31" y="54"/>
                    <a:pt x="24" y="55"/>
                  </a:cubicBezTo>
                  <a:cubicBezTo>
                    <a:pt x="24" y="55"/>
                    <a:pt x="24" y="55"/>
                    <a:pt x="24" y="55"/>
                  </a:cubicBezTo>
                  <a:cubicBezTo>
                    <a:pt x="23" y="55"/>
                    <a:pt x="21" y="55"/>
                    <a:pt x="20" y="55"/>
                  </a:cubicBezTo>
                  <a:cubicBezTo>
                    <a:pt x="20" y="55"/>
                    <a:pt x="20" y="55"/>
                    <a:pt x="20" y="55"/>
                  </a:cubicBezTo>
                  <a:cubicBezTo>
                    <a:pt x="20" y="55"/>
                    <a:pt x="20" y="55"/>
                    <a:pt x="19" y="55"/>
                  </a:cubicBezTo>
                  <a:cubicBezTo>
                    <a:pt x="19" y="55"/>
                    <a:pt x="19" y="55"/>
                    <a:pt x="19" y="55"/>
                  </a:cubicBezTo>
                  <a:cubicBezTo>
                    <a:pt x="19" y="55"/>
                    <a:pt x="19" y="55"/>
                    <a:pt x="19" y="55"/>
                  </a:cubicBezTo>
                  <a:cubicBezTo>
                    <a:pt x="19" y="55"/>
                    <a:pt x="19" y="55"/>
                    <a:pt x="19" y="55"/>
                  </a:cubicBezTo>
                  <a:cubicBezTo>
                    <a:pt x="14" y="55"/>
                    <a:pt x="10" y="54"/>
                    <a:pt x="7" y="50"/>
                  </a:cubicBezTo>
                  <a:close/>
                  <a:moveTo>
                    <a:pt x="20" y="51"/>
                  </a:moveTo>
                  <a:cubicBezTo>
                    <a:pt x="21" y="51"/>
                    <a:pt x="22" y="51"/>
                    <a:pt x="23" y="51"/>
                  </a:cubicBezTo>
                  <a:cubicBezTo>
                    <a:pt x="23" y="51"/>
                    <a:pt x="23" y="51"/>
                    <a:pt x="23" y="51"/>
                  </a:cubicBezTo>
                  <a:cubicBezTo>
                    <a:pt x="22" y="51"/>
                    <a:pt x="21" y="51"/>
                    <a:pt x="20" y="51"/>
                  </a:cubicBezTo>
                  <a:cubicBezTo>
                    <a:pt x="20" y="51"/>
                    <a:pt x="20" y="51"/>
                    <a:pt x="20" y="51"/>
                  </a:cubicBezTo>
                  <a:cubicBezTo>
                    <a:pt x="20" y="51"/>
                    <a:pt x="20" y="51"/>
                    <a:pt x="20" y="51"/>
                  </a:cubicBezTo>
                  <a:close/>
                  <a:moveTo>
                    <a:pt x="19" y="51"/>
                  </a:moveTo>
                  <a:cubicBezTo>
                    <a:pt x="19" y="51"/>
                    <a:pt x="19" y="51"/>
                    <a:pt x="19" y="51"/>
                  </a:cubicBezTo>
                  <a:cubicBezTo>
                    <a:pt x="19" y="51"/>
                    <a:pt x="19" y="51"/>
                    <a:pt x="19" y="51"/>
                  </a:cubicBezTo>
                  <a:cubicBezTo>
                    <a:pt x="19" y="51"/>
                    <a:pt x="19" y="51"/>
                    <a:pt x="19" y="51"/>
                  </a:cubicBezTo>
                  <a:cubicBezTo>
                    <a:pt x="19" y="51"/>
                    <a:pt x="19" y="51"/>
                    <a:pt x="19" y="51"/>
                  </a:cubicBezTo>
                  <a:cubicBezTo>
                    <a:pt x="19" y="51"/>
                    <a:pt x="19" y="51"/>
                    <a:pt x="19" y="51"/>
                  </a:cubicBezTo>
                  <a:close/>
                  <a:moveTo>
                    <a:pt x="17" y="51"/>
                  </a:moveTo>
                  <a:cubicBezTo>
                    <a:pt x="17" y="51"/>
                    <a:pt x="17" y="51"/>
                    <a:pt x="17" y="51"/>
                  </a:cubicBezTo>
                  <a:cubicBezTo>
                    <a:pt x="17" y="51"/>
                    <a:pt x="17" y="51"/>
                    <a:pt x="17" y="51"/>
                  </a:cubicBezTo>
                  <a:cubicBezTo>
                    <a:pt x="17" y="51"/>
                    <a:pt x="17" y="51"/>
                    <a:pt x="17" y="51"/>
                  </a:cubicBezTo>
                  <a:close/>
                  <a:moveTo>
                    <a:pt x="17" y="51"/>
                  </a:moveTo>
                  <a:cubicBezTo>
                    <a:pt x="14" y="51"/>
                    <a:pt x="13" y="50"/>
                    <a:pt x="11" y="49"/>
                  </a:cubicBezTo>
                  <a:cubicBezTo>
                    <a:pt x="11" y="49"/>
                    <a:pt x="11" y="49"/>
                    <a:pt x="11" y="49"/>
                  </a:cubicBezTo>
                  <a:cubicBezTo>
                    <a:pt x="13" y="50"/>
                    <a:pt x="14" y="51"/>
                    <a:pt x="17" y="51"/>
                  </a:cubicBezTo>
                  <a:close/>
                  <a:moveTo>
                    <a:pt x="9" y="49"/>
                  </a:moveTo>
                  <a:cubicBezTo>
                    <a:pt x="10" y="48"/>
                    <a:pt x="10" y="48"/>
                    <a:pt x="10" y="48"/>
                  </a:cubicBezTo>
                  <a:cubicBezTo>
                    <a:pt x="10" y="48"/>
                    <a:pt x="10" y="48"/>
                    <a:pt x="10" y="48"/>
                  </a:cubicBezTo>
                  <a:cubicBezTo>
                    <a:pt x="10" y="48"/>
                    <a:pt x="10" y="48"/>
                    <a:pt x="10" y="48"/>
                  </a:cubicBezTo>
                  <a:cubicBezTo>
                    <a:pt x="10" y="48"/>
                    <a:pt x="10" y="48"/>
                    <a:pt x="10" y="48"/>
                  </a:cubicBezTo>
                  <a:cubicBezTo>
                    <a:pt x="10" y="48"/>
                    <a:pt x="10" y="48"/>
                    <a:pt x="10" y="48"/>
                  </a:cubicBezTo>
                  <a:cubicBezTo>
                    <a:pt x="9" y="49"/>
                    <a:pt x="9" y="49"/>
                    <a:pt x="9" y="49"/>
                  </a:cubicBezTo>
                  <a:close/>
                  <a:moveTo>
                    <a:pt x="69" y="41"/>
                  </a:moveTo>
                  <a:cubicBezTo>
                    <a:pt x="66" y="42"/>
                    <a:pt x="60" y="43"/>
                    <a:pt x="54" y="45"/>
                  </a:cubicBezTo>
                  <a:cubicBezTo>
                    <a:pt x="54" y="45"/>
                    <a:pt x="54" y="45"/>
                    <a:pt x="54" y="45"/>
                  </a:cubicBezTo>
                  <a:cubicBezTo>
                    <a:pt x="52" y="45"/>
                    <a:pt x="50" y="46"/>
                    <a:pt x="47" y="46"/>
                  </a:cubicBezTo>
                  <a:cubicBezTo>
                    <a:pt x="47" y="46"/>
                    <a:pt x="47" y="46"/>
                    <a:pt x="47" y="46"/>
                  </a:cubicBezTo>
                  <a:cubicBezTo>
                    <a:pt x="56" y="45"/>
                    <a:pt x="64" y="42"/>
                    <a:pt x="70" y="41"/>
                  </a:cubicBezTo>
                  <a:cubicBezTo>
                    <a:pt x="70" y="41"/>
                    <a:pt x="70" y="41"/>
                    <a:pt x="70" y="41"/>
                  </a:cubicBezTo>
                  <a:cubicBezTo>
                    <a:pt x="71" y="41"/>
                    <a:pt x="73" y="40"/>
                    <a:pt x="74" y="40"/>
                  </a:cubicBezTo>
                  <a:cubicBezTo>
                    <a:pt x="74" y="40"/>
                    <a:pt x="74" y="40"/>
                    <a:pt x="74" y="40"/>
                  </a:cubicBezTo>
                  <a:cubicBezTo>
                    <a:pt x="73" y="40"/>
                    <a:pt x="71" y="41"/>
                    <a:pt x="69" y="41"/>
                  </a:cubicBezTo>
                  <a:close/>
                  <a:moveTo>
                    <a:pt x="5" y="36"/>
                  </a:moveTo>
                  <a:cubicBezTo>
                    <a:pt x="6" y="39"/>
                    <a:pt x="7" y="41"/>
                    <a:pt x="8" y="44"/>
                  </a:cubicBezTo>
                  <a:cubicBezTo>
                    <a:pt x="8" y="44"/>
                    <a:pt x="8" y="44"/>
                    <a:pt x="8" y="44"/>
                  </a:cubicBezTo>
                  <a:cubicBezTo>
                    <a:pt x="7" y="41"/>
                    <a:pt x="6" y="39"/>
                    <a:pt x="5" y="36"/>
                  </a:cubicBezTo>
                  <a:cubicBezTo>
                    <a:pt x="5" y="36"/>
                    <a:pt x="5" y="36"/>
                    <a:pt x="5" y="36"/>
                  </a:cubicBezTo>
                  <a:cubicBezTo>
                    <a:pt x="4" y="34"/>
                    <a:pt x="4" y="33"/>
                    <a:pt x="4" y="31"/>
                  </a:cubicBezTo>
                  <a:cubicBezTo>
                    <a:pt x="4" y="31"/>
                    <a:pt x="4" y="31"/>
                    <a:pt x="4" y="31"/>
                  </a:cubicBezTo>
                  <a:cubicBezTo>
                    <a:pt x="4" y="31"/>
                    <a:pt x="4" y="31"/>
                    <a:pt x="4" y="31"/>
                  </a:cubicBezTo>
                  <a:cubicBezTo>
                    <a:pt x="4" y="31"/>
                    <a:pt x="4" y="31"/>
                    <a:pt x="4" y="31"/>
                  </a:cubicBezTo>
                  <a:cubicBezTo>
                    <a:pt x="4" y="33"/>
                    <a:pt x="4" y="34"/>
                    <a:pt x="5" y="36"/>
                  </a:cubicBezTo>
                  <a:close/>
                  <a:moveTo>
                    <a:pt x="7" y="21"/>
                  </a:moveTo>
                  <a:cubicBezTo>
                    <a:pt x="7" y="21"/>
                    <a:pt x="7" y="21"/>
                    <a:pt x="7" y="21"/>
                  </a:cubicBezTo>
                  <a:cubicBezTo>
                    <a:pt x="7" y="21"/>
                    <a:pt x="7" y="21"/>
                    <a:pt x="7" y="21"/>
                  </a:cubicBezTo>
                  <a:cubicBezTo>
                    <a:pt x="7" y="21"/>
                    <a:pt x="7" y="21"/>
                    <a:pt x="7" y="21"/>
                  </a:cubicBezTo>
                  <a:close/>
                  <a:moveTo>
                    <a:pt x="7" y="21"/>
                  </a:moveTo>
                  <a:cubicBezTo>
                    <a:pt x="8" y="19"/>
                    <a:pt x="9" y="17"/>
                    <a:pt x="10" y="15"/>
                  </a:cubicBezTo>
                  <a:cubicBezTo>
                    <a:pt x="10" y="15"/>
                    <a:pt x="10" y="15"/>
                    <a:pt x="10" y="15"/>
                  </a:cubicBezTo>
                  <a:cubicBezTo>
                    <a:pt x="11" y="14"/>
                    <a:pt x="12" y="13"/>
                    <a:pt x="13" y="12"/>
                  </a:cubicBezTo>
                  <a:cubicBezTo>
                    <a:pt x="13" y="12"/>
                    <a:pt x="13" y="12"/>
                    <a:pt x="13" y="12"/>
                  </a:cubicBezTo>
                  <a:cubicBezTo>
                    <a:pt x="11" y="15"/>
                    <a:pt x="9" y="18"/>
                    <a:pt x="7" y="21"/>
                  </a:cubicBezTo>
                  <a:close/>
                  <a:moveTo>
                    <a:pt x="20" y="10"/>
                  </a:moveTo>
                  <a:cubicBezTo>
                    <a:pt x="20" y="9"/>
                    <a:pt x="20" y="9"/>
                    <a:pt x="20" y="9"/>
                  </a:cubicBezTo>
                  <a:cubicBezTo>
                    <a:pt x="20" y="9"/>
                    <a:pt x="20" y="9"/>
                    <a:pt x="20" y="9"/>
                  </a:cubicBezTo>
                  <a:cubicBezTo>
                    <a:pt x="20" y="9"/>
                    <a:pt x="20" y="9"/>
                    <a:pt x="20" y="10"/>
                  </a:cubicBezTo>
                  <a:close/>
                  <a:moveTo>
                    <a:pt x="16" y="9"/>
                  </a:moveTo>
                  <a:cubicBezTo>
                    <a:pt x="16" y="9"/>
                    <a:pt x="16" y="9"/>
                    <a:pt x="16" y="9"/>
                  </a:cubicBezTo>
                  <a:cubicBezTo>
                    <a:pt x="16" y="9"/>
                    <a:pt x="16" y="9"/>
                    <a:pt x="16" y="9"/>
                  </a:cubicBezTo>
                  <a:cubicBezTo>
                    <a:pt x="16" y="9"/>
                    <a:pt x="16" y="9"/>
                    <a:pt x="16" y="9"/>
                  </a:cubicBezTo>
                  <a:close/>
                  <a:moveTo>
                    <a:pt x="16" y="8"/>
                  </a:moveTo>
                  <a:cubicBezTo>
                    <a:pt x="16" y="8"/>
                    <a:pt x="16" y="8"/>
                    <a:pt x="16" y="8"/>
                  </a:cubicBezTo>
                  <a:cubicBezTo>
                    <a:pt x="16" y="8"/>
                    <a:pt x="16" y="8"/>
                    <a:pt x="16" y="8"/>
                  </a:cubicBezTo>
                  <a:cubicBezTo>
                    <a:pt x="16" y="8"/>
                    <a:pt x="16" y="8"/>
                    <a:pt x="16" y="8"/>
                  </a:cubicBezTo>
                  <a:cubicBezTo>
                    <a:pt x="16" y="8"/>
                    <a:pt x="16" y="8"/>
                    <a:pt x="16" y="8"/>
                  </a:cubicBezTo>
                  <a:cubicBezTo>
                    <a:pt x="16" y="8"/>
                    <a:pt x="16" y="8"/>
                    <a:pt x="16" y="8"/>
                  </a:cubicBezTo>
                  <a:cubicBezTo>
                    <a:pt x="16" y="8"/>
                    <a:pt x="16" y="8"/>
                    <a:pt x="16" y="8"/>
                  </a:cubicBezTo>
                  <a:close/>
                  <a:moveTo>
                    <a:pt x="19" y="8"/>
                  </a:moveTo>
                  <a:cubicBezTo>
                    <a:pt x="19" y="8"/>
                    <a:pt x="19" y="8"/>
                    <a:pt x="19" y="8"/>
                  </a:cubicBezTo>
                  <a:cubicBezTo>
                    <a:pt x="19" y="8"/>
                    <a:pt x="19" y="8"/>
                    <a:pt x="19" y="8"/>
                  </a:cubicBezTo>
                  <a:cubicBezTo>
                    <a:pt x="19" y="8"/>
                    <a:pt x="19" y="8"/>
                    <a:pt x="19"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30" name="Freeform 1866">
              <a:extLst>
                <a:ext uri="{FF2B5EF4-FFF2-40B4-BE49-F238E27FC236}">
                  <a16:creationId xmlns:a16="http://schemas.microsoft.com/office/drawing/2014/main" id="{D67242A4-4DE1-4716-92CC-F9EFBB7D529A}"/>
                </a:ext>
              </a:extLst>
            </p:cNvPr>
            <p:cNvSpPr/>
            <p:nvPr/>
          </p:nvSpPr>
          <p:spPr bwMode="auto">
            <a:xfrm>
              <a:off x="7340602" y="5668963"/>
              <a:ext cx="17463" cy="11113"/>
            </a:xfrm>
            <a:custGeom>
              <a:avLst/>
              <a:gdLst>
                <a:gd name="T0" fmla="*/ 0 w 11"/>
                <a:gd name="T1" fmla="*/ 4 h 7"/>
                <a:gd name="T2" fmla="*/ 1 w 11"/>
                <a:gd name="T3" fmla="*/ 0 h 7"/>
                <a:gd name="T4" fmla="*/ 11 w 11"/>
                <a:gd name="T5" fmla="*/ 3 h 7"/>
                <a:gd name="T6" fmla="*/ 9 w 11"/>
                <a:gd name="T7" fmla="*/ 7 h 7"/>
                <a:gd name="T8" fmla="*/ 0 w 11"/>
                <a:gd name="T9" fmla="*/ 4 h 7"/>
                <a:gd name="T10" fmla="*/ 0 w 11"/>
                <a:gd name="T11" fmla="*/ 4 h 7"/>
              </a:gdLst>
              <a:ahLst/>
              <a:cxnLst>
                <a:cxn ang="0">
                  <a:pos x="T0" y="T1"/>
                </a:cxn>
                <a:cxn ang="0">
                  <a:pos x="T2" y="T3"/>
                </a:cxn>
                <a:cxn ang="0">
                  <a:pos x="T4" y="T5"/>
                </a:cxn>
                <a:cxn ang="0">
                  <a:pos x="T6" y="T7"/>
                </a:cxn>
                <a:cxn ang="0">
                  <a:pos x="T8" y="T9"/>
                </a:cxn>
                <a:cxn ang="0">
                  <a:pos x="T10" y="T11"/>
                </a:cxn>
              </a:cxnLst>
              <a:rect l="0" t="0" r="r" b="b"/>
              <a:pathLst>
                <a:path w="11" h="7">
                  <a:moveTo>
                    <a:pt x="0" y="4"/>
                  </a:moveTo>
                  <a:lnTo>
                    <a:pt x="1" y="0"/>
                  </a:lnTo>
                  <a:lnTo>
                    <a:pt x="11" y="3"/>
                  </a:lnTo>
                  <a:lnTo>
                    <a:pt x="9" y="7"/>
                  </a:lnTo>
                  <a:lnTo>
                    <a:pt x="0" y="4"/>
                  </a:lnTo>
                  <a:lnTo>
                    <a:pt x="0" y="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31" name="Freeform 1867">
              <a:extLst>
                <a:ext uri="{FF2B5EF4-FFF2-40B4-BE49-F238E27FC236}">
                  <a16:creationId xmlns:a16="http://schemas.microsoft.com/office/drawing/2014/main" id="{5A1528F4-3CE3-4B05-A87C-B746B47C7F20}"/>
                </a:ext>
              </a:extLst>
            </p:cNvPr>
            <p:cNvSpPr>
              <a:spLocks noEditPoints="1"/>
            </p:cNvSpPr>
            <p:nvPr/>
          </p:nvSpPr>
          <p:spPr bwMode="auto">
            <a:xfrm>
              <a:off x="7335839" y="5665788"/>
              <a:ext cx="25400" cy="19050"/>
            </a:xfrm>
            <a:custGeom>
              <a:avLst/>
              <a:gdLst>
                <a:gd name="T0" fmla="*/ 2 w 16"/>
                <a:gd name="T1" fmla="*/ 8 h 12"/>
                <a:gd name="T2" fmla="*/ 3 w 16"/>
                <a:gd name="T3" fmla="*/ 6 h 12"/>
                <a:gd name="T4" fmla="*/ 5 w 16"/>
                <a:gd name="T5" fmla="*/ 7 h 12"/>
                <a:gd name="T6" fmla="*/ 3 w 16"/>
                <a:gd name="T7" fmla="*/ 6 h 12"/>
                <a:gd name="T8" fmla="*/ 2 w 16"/>
                <a:gd name="T9" fmla="*/ 8 h 12"/>
                <a:gd name="T10" fmla="*/ 0 w 16"/>
                <a:gd name="T11" fmla="*/ 7 h 12"/>
                <a:gd name="T12" fmla="*/ 3 w 16"/>
                <a:gd name="T13" fmla="*/ 0 h 12"/>
                <a:gd name="T14" fmla="*/ 16 w 16"/>
                <a:gd name="T15" fmla="*/ 3 h 12"/>
                <a:gd name="T16" fmla="*/ 14 w 16"/>
                <a:gd name="T17" fmla="*/ 12 h 12"/>
                <a:gd name="T18" fmla="*/ 2 w 16"/>
                <a:gd name="T19" fmla="*/ 8 h 12"/>
                <a:gd name="T20" fmla="*/ 2 w 16"/>
                <a:gd name="T21" fmla="*/ 8 h 12"/>
                <a:gd name="T22" fmla="*/ 11 w 16"/>
                <a:gd name="T23" fmla="*/ 6 h 12"/>
                <a:gd name="T24" fmla="*/ 5 w 16"/>
                <a:gd name="T25" fmla="*/ 5 h 12"/>
                <a:gd name="T26" fmla="*/ 5 w 16"/>
                <a:gd name="T27" fmla="*/ 5 h 12"/>
                <a:gd name="T28" fmla="*/ 11 w 16"/>
                <a:gd name="T29" fmla="*/ 6 h 12"/>
                <a:gd name="T30" fmla="*/ 11 w 16"/>
                <a:gd name="T31"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 h="12">
                  <a:moveTo>
                    <a:pt x="2" y="8"/>
                  </a:moveTo>
                  <a:lnTo>
                    <a:pt x="3" y="6"/>
                  </a:lnTo>
                  <a:lnTo>
                    <a:pt x="5" y="7"/>
                  </a:lnTo>
                  <a:lnTo>
                    <a:pt x="3" y="6"/>
                  </a:lnTo>
                  <a:lnTo>
                    <a:pt x="2" y="8"/>
                  </a:lnTo>
                  <a:lnTo>
                    <a:pt x="0" y="7"/>
                  </a:lnTo>
                  <a:lnTo>
                    <a:pt x="3" y="0"/>
                  </a:lnTo>
                  <a:lnTo>
                    <a:pt x="16" y="3"/>
                  </a:lnTo>
                  <a:lnTo>
                    <a:pt x="14" y="12"/>
                  </a:lnTo>
                  <a:lnTo>
                    <a:pt x="2" y="8"/>
                  </a:lnTo>
                  <a:lnTo>
                    <a:pt x="2" y="8"/>
                  </a:lnTo>
                  <a:close/>
                  <a:moveTo>
                    <a:pt x="11" y="6"/>
                  </a:moveTo>
                  <a:lnTo>
                    <a:pt x="5" y="5"/>
                  </a:lnTo>
                  <a:lnTo>
                    <a:pt x="5" y="5"/>
                  </a:lnTo>
                  <a:lnTo>
                    <a:pt x="11" y="6"/>
                  </a:lnTo>
                  <a:lnTo>
                    <a:pt x="11" y="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32" name="Freeform 1868">
              <a:extLst>
                <a:ext uri="{FF2B5EF4-FFF2-40B4-BE49-F238E27FC236}">
                  <a16:creationId xmlns:a16="http://schemas.microsoft.com/office/drawing/2014/main" id="{F68D716D-E0FD-4AB3-8D3D-C96E3B4F6BBD}"/>
                </a:ext>
              </a:extLst>
            </p:cNvPr>
            <p:cNvSpPr/>
            <p:nvPr/>
          </p:nvSpPr>
          <p:spPr bwMode="auto">
            <a:xfrm>
              <a:off x="7337427" y="5875338"/>
              <a:ext cx="119063" cy="187325"/>
            </a:xfrm>
            <a:custGeom>
              <a:avLst/>
              <a:gdLst>
                <a:gd name="T0" fmla="*/ 7 w 68"/>
                <a:gd name="T1" fmla="*/ 103 h 107"/>
                <a:gd name="T2" fmla="*/ 21 w 68"/>
                <a:gd name="T3" fmla="*/ 103 h 107"/>
                <a:gd name="T4" fmla="*/ 0 w 68"/>
                <a:gd name="T5" fmla="*/ 13 h 107"/>
                <a:gd name="T6" fmla="*/ 0 w 68"/>
                <a:gd name="T7" fmla="*/ 13 h 107"/>
                <a:gd name="T8" fmla="*/ 1 w 68"/>
                <a:gd name="T9" fmla="*/ 10 h 107"/>
                <a:gd name="T10" fmla="*/ 1 w 68"/>
                <a:gd name="T11" fmla="*/ 10 h 107"/>
                <a:gd name="T12" fmla="*/ 7 w 68"/>
                <a:gd name="T13" fmla="*/ 2 h 107"/>
                <a:gd name="T14" fmla="*/ 7 w 68"/>
                <a:gd name="T15" fmla="*/ 2 h 107"/>
                <a:gd name="T16" fmla="*/ 20 w 68"/>
                <a:gd name="T17" fmla="*/ 0 h 107"/>
                <a:gd name="T18" fmla="*/ 20 w 68"/>
                <a:gd name="T19" fmla="*/ 0 h 107"/>
                <a:gd name="T20" fmla="*/ 68 w 68"/>
                <a:gd name="T21" fmla="*/ 9 h 107"/>
                <a:gd name="T22" fmla="*/ 68 w 68"/>
                <a:gd name="T23" fmla="*/ 9 h 107"/>
                <a:gd name="T24" fmla="*/ 68 w 68"/>
                <a:gd name="T25" fmla="*/ 9 h 107"/>
                <a:gd name="T26" fmla="*/ 67 w 68"/>
                <a:gd name="T27" fmla="*/ 12 h 107"/>
                <a:gd name="T28" fmla="*/ 50 w 68"/>
                <a:gd name="T29" fmla="*/ 8 h 107"/>
                <a:gd name="T30" fmla="*/ 50 w 68"/>
                <a:gd name="T31" fmla="*/ 8 h 107"/>
                <a:gd name="T32" fmla="*/ 20 w 68"/>
                <a:gd name="T33" fmla="*/ 4 h 107"/>
                <a:gd name="T34" fmla="*/ 20 w 68"/>
                <a:gd name="T35" fmla="*/ 4 h 107"/>
                <a:gd name="T36" fmla="*/ 9 w 68"/>
                <a:gd name="T37" fmla="*/ 6 h 107"/>
                <a:gd name="T38" fmla="*/ 9 w 68"/>
                <a:gd name="T39" fmla="*/ 6 h 107"/>
                <a:gd name="T40" fmla="*/ 5 w 68"/>
                <a:gd name="T41" fmla="*/ 11 h 107"/>
                <a:gd name="T42" fmla="*/ 5 w 68"/>
                <a:gd name="T43" fmla="*/ 11 h 107"/>
                <a:gd name="T44" fmla="*/ 4 w 68"/>
                <a:gd name="T45" fmla="*/ 13 h 107"/>
                <a:gd name="T46" fmla="*/ 4 w 68"/>
                <a:gd name="T47" fmla="*/ 13 h 107"/>
                <a:gd name="T48" fmla="*/ 15 w 68"/>
                <a:gd name="T49" fmla="*/ 67 h 107"/>
                <a:gd name="T50" fmla="*/ 15 w 68"/>
                <a:gd name="T51" fmla="*/ 67 h 107"/>
                <a:gd name="T52" fmla="*/ 26 w 68"/>
                <a:gd name="T53" fmla="*/ 104 h 107"/>
                <a:gd name="T54" fmla="*/ 26 w 68"/>
                <a:gd name="T55" fmla="*/ 104 h 107"/>
                <a:gd name="T56" fmla="*/ 27 w 68"/>
                <a:gd name="T57" fmla="*/ 107 h 107"/>
                <a:gd name="T58" fmla="*/ 7 w 68"/>
                <a:gd name="T59" fmla="*/ 107 h 107"/>
                <a:gd name="T60" fmla="*/ 7 w 68"/>
                <a:gd name="T61" fmla="*/ 10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8" h="107">
                  <a:moveTo>
                    <a:pt x="7" y="103"/>
                  </a:moveTo>
                  <a:cubicBezTo>
                    <a:pt x="21" y="103"/>
                    <a:pt x="21" y="103"/>
                    <a:pt x="21" y="103"/>
                  </a:cubicBezTo>
                  <a:cubicBezTo>
                    <a:pt x="18" y="90"/>
                    <a:pt x="1" y="34"/>
                    <a:pt x="0" y="13"/>
                  </a:cubicBezTo>
                  <a:cubicBezTo>
                    <a:pt x="0" y="13"/>
                    <a:pt x="0" y="13"/>
                    <a:pt x="0" y="13"/>
                  </a:cubicBezTo>
                  <a:cubicBezTo>
                    <a:pt x="0" y="12"/>
                    <a:pt x="0" y="11"/>
                    <a:pt x="1" y="10"/>
                  </a:cubicBezTo>
                  <a:cubicBezTo>
                    <a:pt x="1" y="10"/>
                    <a:pt x="1" y="10"/>
                    <a:pt x="1" y="10"/>
                  </a:cubicBezTo>
                  <a:cubicBezTo>
                    <a:pt x="1" y="6"/>
                    <a:pt x="4" y="3"/>
                    <a:pt x="7" y="2"/>
                  </a:cubicBezTo>
                  <a:cubicBezTo>
                    <a:pt x="7" y="2"/>
                    <a:pt x="7" y="2"/>
                    <a:pt x="7" y="2"/>
                  </a:cubicBezTo>
                  <a:cubicBezTo>
                    <a:pt x="11" y="0"/>
                    <a:pt x="15" y="0"/>
                    <a:pt x="20" y="0"/>
                  </a:cubicBezTo>
                  <a:cubicBezTo>
                    <a:pt x="20" y="0"/>
                    <a:pt x="20" y="0"/>
                    <a:pt x="20" y="0"/>
                  </a:cubicBezTo>
                  <a:cubicBezTo>
                    <a:pt x="40" y="0"/>
                    <a:pt x="68" y="9"/>
                    <a:pt x="68" y="9"/>
                  </a:cubicBezTo>
                  <a:cubicBezTo>
                    <a:pt x="68" y="9"/>
                    <a:pt x="68" y="9"/>
                    <a:pt x="68" y="9"/>
                  </a:cubicBezTo>
                  <a:cubicBezTo>
                    <a:pt x="68" y="9"/>
                    <a:pt x="68" y="9"/>
                    <a:pt x="68" y="9"/>
                  </a:cubicBezTo>
                  <a:cubicBezTo>
                    <a:pt x="67" y="12"/>
                    <a:pt x="67" y="12"/>
                    <a:pt x="67" y="12"/>
                  </a:cubicBezTo>
                  <a:cubicBezTo>
                    <a:pt x="67" y="12"/>
                    <a:pt x="60" y="10"/>
                    <a:pt x="50" y="8"/>
                  </a:cubicBezTo>
                  <a:cubicBezTo>
                    <a:pt x="50" y="8"/>
                    <a:pt x="50" y="8"/>
                    <a:pt x="50" y="8"/>
                  </a:cubicBezTo>
                  <a:cubicBezTo>
                    <a:pt x="41" y="6"/>
                    <a:pt x="30" y="4"/>
                    <a:pt x="20" y="4"/>
                  </a:cubicBezTo>
                  <a:cubicBezTo>
                    <a:pt x="20" y="4"/>
                    <a:pt x="20" y="4"/>
                    <a:pt x="20" y="4"/>
                  </a:cubicBezTo>
                  <a:cubicBezTo>
                    <a:pt x="16" y="4"/>
                    <a:pt x="12" y="4"/>
                    <a:pt x="9" y="6"/>
                  </a:cubicBezTo>
                  <a:cubicBezTo>
                    <a:pt x="9" y="6"/>
                    <a:pt x="9" y="6"/>
                    <a:pt x="9" y="6"/>
                  </a:cubicBezTo>
                  <a:cubicBezTo>
                    <a:pt x="6" y="7"/>
                    <a:pt x="5" y="8"/>
                    <a:pt x="5" y="11"/>
                  </a:cubicBezTo>
                  <a:cubicBezTo>
                    <a:pt x="5" y="11"/>
                    <a:pt x="5" y="11"/>
                    <a:pt x="5" y="11"/>
                  </a:cubicBezTo>
                  <a:cubicBezTo>
                    <a:pt x="4" y="11"/>
                    <a:pt x="4" y="12"/>
                    <a:pt x="4" y="13"/>
                  </a:cubicBezTo>
                  <a:cubicBezTo>
                    <a:pt x="4" y="13"/>
                    <a:pt x="4" y="13"/>
                    <a:pt x="4" y="13"/>
                  </a:cubicBezTo>
                  <a:cubicBezTo>
                    <a:pt x="4" y="24"/>
                    <a:pt x="10" y="47"/>
                    <a:pt x="15" y="67"/>
                  </a:cubicBezTo>
                  <a:cubicBezTo>
                    <a:pt x="15" y="67"/>
                    <a:pt x="15" y="67"/>
                    <a:pt x="15" y="67"/>
                  </a:cubicBezTo>
                  <a:cubicBezTo>
                    <a:pt x="21" y="87"/>
                    <a:pt x="26" y="104"/>
                    <a:pt x="26" y="104"/>
                  </a:cubicBezTo>
                  <a:cubicBezTo>
                    <a:pt x="26" y="104"/>
                    <a:pt x="26" y="104"/>
                    <a:pt x="26" y="104"/>
                  </a:cubicBezTo>
                  <a:cubicBezTo>
                    <a:pt x="27" y="107"/>
                    <a:pt x="27" y="107"/>
                    <a:pt x="27" y="107"/>
                  </a:cubicBezTo>
                  <a:cubicBezTo>
                    <a:pt x="7" y="107"/>
                    <a:pt x="7" y="107"/>
                    <a:pt x="7" y="107"/>
                  </a:cubicBezTo>
                  <a:cubicBezTo>
                    <a:pt x="7" y="103"/>
                    <a:pt x="7" y="103"/>
                    <a:pt x="7" y="10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33" name="Freeform 1869">
              <a:extLst>
                <a:ext uri="{FF2B5EF4-FFF2-40B4-BE49-F238E27FC236}">
                  <a16:creationId xmlns:a16="http://schemas.microsoft.com/office/drawing/2014/main" id="{70B5BEAF-2F1B-4BC5-AD1B-EA91E7E9A1EC}"/>
                </a:ext>
              </a:extLst>
            </p:cNvPr>
            <p:cNvSpPr>
              <a:spLocks noEditPoints="1"/>
            </p:cNvSpPr>
            <p:nvPr/>
          </p:nvSpPr>
          <p:spPr bwMode="auto">
            <a:xfrm>
              <a:off x="7334252" y="5872163"/>
              <a:ext cx="125413" cy="193675"/>
            </a:xfrm>
            <a:custGeom>
              <a:avLst/>
              <a:gdLst>
                <a:gd name="T0" fmla="*/ 7 w 72"/>
                <a:gd name="T1" fmla="*/ 105 h 111"/>
                <a:gd name="T2" fmla="*/ 21 w 72"/>
                <a:gd name="T3" fmla="*/ 103 h 111"/>
                <a:gd name="T4" fmla="*/ 0 w 72"/>
                <a:gd name="T5" fmla="*/ 15 h 111"/>
                <a:gd name="T6" fmla="*/ 1 w 72"/>
                <a:gd name="T7" fmla="*/ 12 h 111"/>
                <a:gd name="T8" fmla="*/ 8 w 72"/>
                <a:gd name="T9" fmla="*/ 2 h 111"/>
                <a:gd name="T10" fmla="*/ 22 w 72"/>
                <a:gd name="T11" fmla="*/ 0 h 111"/>
                <a:gd name="T12" fmla="*/ 70 w 72"/>
                <a:gd name="T13" fmla="*/ 9 h 111"/>
                <a:gd name="T14" fmla="*/ 71 w 72"/>
                <a:gd name="T15" fmla="*/ 9 h 111"/>
                <a:gd name="T16" fmla="*/ 72 w 72"/>
                <a:gd name="T17" fmla="*/ 10 h 111"/>
                <a:gd name="T18" fmla="*/ 69 w 72"/>
                <a:gd name="T19" fmla="*/ 16 h 111"/>
                <a:gd name="T20" fmla="*/ 69 w 72"/>
                <a:gd name="T21" fmla="*/ 16 h 111"/>
                <a:gd name="T22" fmla="*/ 68 w 72"/>
                <a:gd name="T23" fmla="*/ 16 h 111"/>
                <a:gd name="T24" fmla="*/ 68 w 72"/>
                <a:gd name="T25" fmla="*/ 16 h 111"/>
                <a:gd name="T26" fmla="*/ 68 w 72"/>
                <a:gd name="T27" fmla="*/ 16 h 111"/>
                <a:gd name="T28" fmla="*/ 68 w 72"/>
                <a:gd name="T29" fmla="*/ 16 h 111"/>
                <a:gd name="T30" fmla="*/ 67 w 72"/>
                <a:gd name="T31" fmla="*/ 16 h 111"/>
                <a:gd name="T32" fmla="*/ 64 w 72"/>
                <a:gd name="T33" fmla="*/ 15 h 111"/>
                <a:gd name="T34" fmla="*/ 52 w 72"/>
                <a:gd name="T35" fmla="*/ 12 h 111"/>
                <a:gd name="T36" fmla="*/ 23 w 72"/>
                <a:gd name="T37" fmla="*/ 8 h 111"/>
                <a:gd name="T38" fmla="*/ 22 w 72"/>
                <a:gd name="T39" fmla="*/ 8 h 111"/>
                <a:gd name="T40" fmla="*/ 12 w 72"/>
                <a:gd name="T41" fmla="*/ 9 h 111"/>
                <a:gd name="T42" fmla="*/ 9 w 72"/>
                <a:gd name="T43" fmla="*/ 13 h 111"/>
                <a:gd name="T44" fmla="*/ 8 w 72"/>
                <a:gd name="T45" fmla="*/ 15 h 111"/>
                <a:gd name="T46" fmla="*/ 8 w 72"/>
                <a:gd name="T47" fmla="*/ 15 h 111"/>
                <a:gd name="T48" fmla="*/ 19 w 72"/>
                <a:gd name="T49" fmla="*/ 69 h 111"/>
                <a:gd name="T50" fmla="*/ 30 w 72"/>
                <a:gd name="T51" fmla="*/ 106 h 111"/>
                <a:gd name="T52" fmla="*/ 30 w 72"/>
                <a:gd name="T53" fmla="*/ 106 h 111"/>
                <a:gd name="T54" fmla="*/ 7 w 72"/>
                <a:gd name="T55" fmla="*/ 111 h 111"/>
                <a:gd name="T56" fmla="*/ 23 w 72"/>
                <a:gd name="T57" fmla="*/ 96 h 111"/>
                <a:gd name="T58" fmla="*/ 17 w 72"/>
                <a:gd name="T59" fmla="*/ 76 h 111"/>
                <a:gd name="T60" fmla="*/ 4 w 72"/>
                <a:gd name="T61" fmla="*/ 15 h 111"/>
                <a:gd name="T62" fmla="*/ 4 w 72"/>
                <a:gd name="T63" fmla="*/ 15 h 111"/>
                <a:gd name="T64" fmla="*/ 4 w 72"/>
                <a:gd name="T65" fmla="*/ 14 h 111"/>
                <a:gd name="T66" fmla="*/ 4 w 72"/>
                <a:gd name="T67" fmla="*/ 14 h 111"/>
                <a:gd name="T68" fmla="*/ 4 w 72"/>
                <a:gd name="T69" fmla="*/ 14 h 111"/>
                <a:gd name="T70" fmla="*/ 53 w 72"/>
                <a:gd name="T71" fmla="*/ 8 h 111"/>
                <a:gd name="T72" fmla="*/ 67 w 72"/>
                <a:gd name="T73" fmla="*/ 12 h 111"/>
                <a:gd name="T74" fmla="*/ 65 w 72"/>
                <a:gd name="T75" fmla="*/ 11 h 111"/>
                <a:gd name="T76" fmla="*/ 53 w 72"/>
                <a:gd name="T77" fmla="*/ 8 h 111"/>
                <a:gd name="T78" fmla="*/ 41 w 72"/>
                <a:gd name="T79" fmla="*/ 6 h 111"/>
                <a:gd name="T80" fmla="*/ 53 w 72"/>
                <a:gd name="T81" fmla="*/ 8 h 111"/>
                <a:gd name="T82" fmla="*/ 6 w 72"/>
                <a:gd name="T83" fmla="*/ 8 h 111"/>
                <a:gd name="T84" fmla="*/ 6 w 72"/>
                <a:gd name="T85" fmla="*/ 8 h 111"/>
                <a:gd name="T86" fmla="*/ 8 w 72"/>
                <a:gd name="T87" fmla="*/ 7 h 111"/>
                <a:gd name="T88" fmla="*/ 6 w 72"/>
                <a:gd name="T89" fmla="*/ 8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 h="111">
                  <a:moveTo>
                    <a:pt x="7" y="109"/>
                  </a:moveTo>
                  <a:cubicBezTo>
                    <a:pt x="7" y="105"/>
                    <a:pt x="7" y="105"/>
                    <a:pt x="7" y="105"/>
                  </a:cubicBezTo>
                  <a:cubicBezTo>
                    <a:pt x="7" y="103"/>
                    <a:pt x="7" y="103"/>
                    <a:pt x="7" y="103"/>
                  </a:cubicBezTo>
                  <a:cubicBezTo>
                    <a:pt x="21" y="103"/>
                    <a:pt x="21" y="103"/>
                    <a:pt x="21" y="103"/>
                  </a:cubicBezTo>
                  <a:cubicBezTo>
                    <a:pt x="16" y="86"/>
                    <a:pt x="1" y="35"/>
                    <a:pt x="0" y="15"/>
                  </a:cubicBezTo>
                  <a:cubicBezTo>
                    <a:pt x="0" y="15"/>
                    <a:pt x="0" y="15"/>
                    <a:pt x="0" y="15"/>
                  </a:cubicBezTo>
                  <a:cubicBezTo>
                    <a:pt x="0" y="14"/>
                    <a:pt x="0" y="13"/>
                    <a:pt x="1" y="12"/>
                  </a:cubicBezTo>
                  <a:cubicBezTo>
                    <a:pt x="1" y="12"/>
                    <a:pt x="1" y="12"/>
                    <a:pt x="1" y="12"/>
                  </a:cubicBezTo>
                  <a:cubicBezTo>
                    <a:pt x="1" y="7"/>
                    <a:pt x="4" y="4"/>
                    <a:pt x="8" y="2"/>
                  </a:cubicBezTo>
                  <a:cubicBezTo>
                    <a:pt x="8" y="2"/>
                    <a:pt x="8" y="2"/>
                    <a:pt x="8" y="2"/>
                  </a:cubicBezTo>
                  <a:cubicBezTo>
                    <a:pt x="12" y="0"/>
                    <a:pt x="17" y="0"/>
                    <a:pt x="22" y="0"/>
                  </a:cubicBezTo>
                  <a:cubicBezTo>
                    <a:pt x="22" y="0"/>
                    <a:pt x="22" y="0"/>
                    <a:pt x="22" y="0"/>
                  </a:cubicBezTo>
                  <a:cubicBezTo>
                    <a:pt x="41" y="0"/>
                    <a:pt x="67" y="8"/>
                    <a:pt x="70" y="9"/>
                  </a:cubicBezTo>
                  <a:cubicBezTo>
                    <a:pt x="70" y="9"/>
                    <a:pt x="70" y="9"/>
                    <a:pt x="70" y="9"/>
                  </a:cubicBezTo>
                  <a:cubicBezTo>
                    <a:pt x="70" y="9"/>
                    <a:pt x="70" y="9"/>
                    <a:pt x="70" y="9"/>
                  </a:cubicBezTo>
                  <a:cubicBezTo>
                    <a:pt x="71" y="9"/>
                    <a:pt x="71" y="9"/>
                    <a:pt x="71" y="9"/>
                  </a:cubicBezTo>
                  <a:cubicBezTo>
                    <a:pt x="71" y="9"/>
                    <a:pt x="71" y="9"/>
                    <a:pt x="71" y="9"/>
                  </a:cubicBezTo>
                  <a:cubicBezTo>
                    <a:pt x="72" y="10"/>
                    <a:pt x="72" y="10"/>
                    <a:pt x="72" y="10"/>
                  </a:cubicBezTo>
                  <a:cubicBezTo>
                    <a:pt x="70" y="16"/>
                    <a:pt x="70" y="16"/>
                    <a:pt x="70" y="16"/>
                  </a:cubicBezTo>
                  <a:cubicBezTo>
                    <a:pt x="69" y="16"/>
                    <a:pt x="69" y="16"/>
                    <a:pt x="69" y="16"/>
                  </a:cubicBezTo>
                  <a:cubicBezTo>
                    <a:pt x="69" y="16"/>
                    <a:pt x="69" y="16"/>
                    <a:pt x="69" y="16"/>
                  </a:cubicBezTo>
                  <a:cubicBezTo>
                    <a:pt x="69" y="16"/>
                    <a:pt x="69" y="16"/>
                    <a:pt x="69" y="16"/>
                  </a:cubicBezTo>
                  <a:cubicBezTo>
                    <a:pt x="69" y="16"/>
                    <a:pt x="69" y="16"/>
                    <a:pt x="69" y="16"/>
                  </a:cubicBezTo>
                  <a:cubicBezTo>
                    <a:pt x="68" y="16"/>
                    <a:pt x="68" y="16"/>
                    <a:pt x="68" y="16"/>
                  </a:cubicBezTo>
                  <a:cubicBezTo>
                    <a:pt x="68" y="16"/>
                    <a:pt x="68" y="16"/>
                    <a:pt x="68" y="16"/>
                  </a:cubicBezTo>
                  <a:cubicBezTo>
                    <a:pt x="68" y="16"/>
                    <a:pt x="68" y="16"/>
                    <a:pt x="68" y="16"/>
                  </a:cubicBezTo>
                  <a:cubicBezTo>
                    <a:pt x="68" y="16"/>
                    <a:pt x="68" y="16"/>
                    <a:pt x="68" y="16"/>
                  </a:cubicBezTo>
                  <a:cubicBezTo>
                    <a:pt x="68" y="16"/>
                    <a:pt x="68" y="16"/>
                    <a:pt x="68" y="16"/>
                  </a:cubicBezTo>
                  <a:cubicBezTo>
                    <a:pt x="68" y="16"/>
                    <a:pt x="68" y="16"/>
                    <a:pt x="68" y="16"/>
                  </a:cubicBezTo>
                  <a:cubicBezTo>
                    <a:pt x="68" y="16"/>
                    <a:pt x="68" y="16"/>
                    <a:pt x="68" y="16"/>
                  </a:cubicBezTo>
                  <a:cubicBezTo>
                    <a:pt x="68" y="16"/>
                    <a:pt x="67" y="16"/>
                    <a:pt x="67" y="16"/>
                  </a:cubicBezTo>
                  <a:cubicBezTo>
                    <a:pt x="67" y="16"/>
                    <a:pt x="67" y="16"/>
                    <a:pt x="67" y="16"/>
                  </a:cubicBezTo>
                  <a:cubicBezTo>
                    <a:pt x="66" y="16"/>
                    <a:pt x="65" y="15"/>
                    <a:pt x="64" y="15"/>
                  </a:cubicBezTo>
                  <a:cubicBezTo>
                    <a:pt x="64" y="15"/>
                    <a:pt x="64" y="15"/>
                    <a:pt x="64" y="15"/>
                  </a:cubicBezTo>
                  <a:cubicBezTo>
                    <a:pt x="61" y="14"/>
                    <a:pt x="57" y="13"/>
                    <a:pt x="52" y="12"/>
                  </a:cubicBezTo>
                  <a:cubicBezTo>
                    <a:pt x="52" y="12"/>
                    <a:pt x="52" y="12"/>
                    <a:pt x="52" y="12"/>
                  </a:cubicBezTo>
                  <a:cubicBezTo>
                    <a:pt x="43" y="10"/>
                    <a:pt x="32" y="8"/>
                    <a:pt x="23" y="8"/>
                  </a:cubicBezTo>
                  <a:cubicBezTo>
                    <a:pt x="23" y="8"/>
                    <a:pt x="23" y="8"/>
                    <a:pt x="23" y="8"/>
                  </a:cubicBezTo>
                  <a:cubicBezTo>
                    <a:pt x="23" y="8"/>
                    <a:pt x="23" y="8"/>
                    <a:pt x="23" y="8"/>
                  </a:cubicBezTo>
                  <a:cubicBezTo>
                    <a:pt x="22" y="8"/>
                    <a:pt x="22" y="8"/>
                    <a:pt x="22" y="8"/>
                  </a:cubicBezTo>
                  <a:cubicBezTo>
                    <a:pt x="18" y="8"/>
                    <a:pt x="14" y="8"/>
                    <a:pt x="12" y="9"/>
                  </a:cubicBezTo>
                  <a:cubicBezTo>
                    <a:pt x="12" y="9"/>
                    <a:pt x="12" y="9"/>
                    <a:pt x="12" y="9"/>
                  </a:cubicBezTo>
                  <a:cubicBezTo>
                    <a:pt x="9" y="11"/>
                    <a:pt x="9" y="11"/>
                    <a:pt x="9" y="13"/>
                  </a:cubicBezTo>
                  <a:cubicBezTo>
                    <a:pt x="9" y="13"/>
                    <a:pt x="9" y="13"/>
                    <a:pt x="9" y="13"/>
                  </a:cubicBezTo>
                  <a:cubicBezTo>
                    <a:pt x="8" y="14"/>
                    <a:pt x="8" y="14"/>
                    <a:pt x="8" y="15"/>
                  </a:cubicBezTo>
                  <a:cubicBezTo>
                    <a:pt x="8" y="15"/>
                    <a:pt x="8" y="15"/>
                    <a:pt x="8" y="15"/>
                  </a:cubicBezTo>
                  <a:cubicBezTo>
                    <a:pt x="8" y="15"/>
                    <a:pt x="8" y="15"/>
                    <a:pt x="8" y="15"/>
                  </a:cubicBezTo>
                  <a:cubicBezTo>
                    <a:pt x="8" y="15"/>
                    <a:pt x="8" y="15"/>
                    <a:pt x="8" y="15"/>
                  </a:cubicBezTo>
                  <a:cubicBezTo>
                    <a:pt x="8" y="26"/>
                    <a:pt x="14" y="49"/>
                    <a:pt x="19" y="69"/>
                  </a:cubicBezTo>
                  <a:cubicBezTo>
                    <a:pt x="19" y="69"/>
                    <a:pt x="19" y="69"/>
                    <a:pt x="19" y="69"/>
                  </a:cubicBezTo>
                  <a:cubicBezTo>
                    <a:pt x="24" y="87"/>
                    <a:pt x="29" y="104"/>
                    <a:pt x="30" y="106"/>
                  </a:cubicBezTo>
                  <a:cubicBezTo>
                    <a:pt x="30" y="106"/>
                    <a:pt x="30" y="106"/>
                    <a:pt x="30" y="106"/>
                  </a:cubicBezTo>
                  <a:cubicBezTo>
                    <a:pt x="30" y="106"/>
                    <a:pt x="30" y="106"/>
                    <a:pt x="30" y="106"/>
                  </a:cubicBezTo>
                  <a:cubicBezTo>
                    <a:pt x="30" y="106"/>
                    <a:pt x="30" y="106"/>
                    <a:pt x="30" y="106"/>
                  </a:cubicBezTo>
                  <a:cubicBezTo>
                    <a:pt x="32" y="111"/>
                    <a:pt x="32" y="111"/>
                    <a:pt x="32" y="111"/>
                  </a:cubicBezTo>
                  <a:cubicBezTo>
                    <a:pt x="7" y="111"/>
                    <a:pt x="7" y="111"/>
                    <a:pt x="7" y="111"/>
                  </a:cubicBezTo>
                  <a:cubicBezTo>
                    <a:pt x="7" y="109"/>
                    <a:pt x="7" y="109"/>
                    <a:pt x="7" y="109"/>
                  </a:cubicBezTo>
                  <a:close/>
                  <a:moveTo>
                    <a:pt x="23" y="96"/>
                  </a:moveTo>
                  <a:cubicBezTo>
                    <a:pt x="21" y="90"/>
                    <a:pt x="19" y="84"/>
                    <a:pt x="17" y="76"/>
                  </a:cubicBezTo>
                  <a:cubicBezTo>
                    <a:pt x="17" y="76"/>
                    <a:pt x="17" y="76"/>
                    <a:pt x="17" y="76"/>
                  </a:cubicBezTo>
                  <a:cubicBezTo>
                    <a:pt x="19" y="84"/>
                    <a:pt x="21" y="90"/>
                    <a:pt x="23" y="96"/>
                  </a:cubicBezTo>
                  <a:close/>
                  <a:moveTo>
                    <a:pt x="4" y="15"/>
                  </a:moveTo>
                  <a:cubicBezTo>
                    <a:pt x="4" y="15"/>
                    <a:pt x="4" y="15"/>
                    <a:pt x="4" y="15"/>
                  </a:cubicBezTo>
                  <a:cubicBezTo>
                    <a:pt x="4" y="15"/>
                    <a:pt x="4" y="15"/>
                    <a:pt x="4" y="15"/>
                  </a:cubicBezTo>
                  <a:cubicBezTo>
                    <a:pt x="4" y="15"/>
                    <a:pt x="4" y="14"/>
                    <a:pt x="4" y="14"/>
                  </a:cubicBezTo>
                  <a:cubicBezTo>
                    <a:pt x="4" y="14"/>
                    <a:pt x="4" y="14"/>
                    <a:pt x="4" y="14"/>
                  </a:cubicBezTo>
                  <a:cubicBezTo>
                    <a:pt x="4" y="14"/>
                    <a:pt x="4" y="15"/>
                    <a:pt x="4" y="15"/>
                  </a:cubicBezTo>
                  <a:close/>
                  <a:moveTo>
                    <a:pt x="4" y="14"/>
                  </a:moveTo>
                  <a:cubicBezTo>
                    <a:pt x="4" y="14"/>
                    <a:pt x="4" y="14"/>
                    <a:pt x="4" y="14"/>
                  </a:cubicBezTo>
                  <a:cubicBezTo>
                    <a:pt x="4" y="14"/>
                    <a:pt x="4" y="14"/>
                    <a:pt x="4" y="14"/>
                  </a:cubicBezTo>
                  <a:cubicBezTo>
                    <a:pt x="4" y="14"/>
                    <a:pt x="4" y="14"/>
                    <a:pt x="4" y="14"/>
                  </a:cubicBezTo>
                  <a:close/>
                  <a:moveTo>
                    <a:pt x="53" y="8"/>
                  </a:moveTo>
                  <a:cubicBezTo>
                    <a:pt x="59" y="10"/>
                    <a:pt x="65" y="11"/>
                    <a:pt x="67" y="12"/>
                  </a:cubicBezTo>
                  <a:cubicBezTo>
                    <a:pt x="67" y="12"/>
                    <a:pt x="67" y="12"/>
                    <a:pt x="67" y="12"/>
                  </a:cubicBezTo>
                  <a:cubicBezTo>
                    <a:pt x="67" y="12"/>
                    <a:pt x="67" y="12"/>
                    <a:pt x="67" y="12"/>
                  </a:cubicBezTo>
                  <a:cubicBezTo>
                    <a:pt x="67" y="12"/>
                    <a:pt x="66" y="11"/>
                    <a:pt x="65" y="11"/>
                  </a:cubicBezTo>
                  <a:cubicBezTo>
                    <a:pt x="65" y="11"/>
                    <a:pt x="65" y="11"/>
                    <a:pt x="65" y="11"/>
                  </a:cubicBezTo>
                  <a:cubicBezTo>
                    <a:pt x="62" y="10"/>
                    <a:pt x="58" y="9"/>
                    <a:pt x="53" y="8"/>
                  </a:cubicBezTo>
                  <a:cubicBezTo>
                    <a:pt x="53" y="8"/>
                    <a:pt x="53" y="8"/>
                    <a:pt x="53" y="8"/>
                  </a:cubicBezTo>
                  <a:cubicBezTo>
                    <a:pt x="49" y="7"/>
                    <a:pt x="45" y="7"/>
                    <a:pt x="41" y="6"/>
                  </a:cubicBezTo>
                  <a:cubicBezTo>
                    <a:pt x="41" y="6"/>
                    <a:pt x="41" y="6"/>
                    <a:pt x="41" y="6"/>
                  </a:cubicBezTo>
                  <a:cubicBezTo>
                    <a:pt x="45" y="7"/>
                    <a:pt x="49" y="7"/>
                    <a:pt x="53" y="8"/>
                  </a:cubicBezTo>
                  <a:close/>
                  <a:moveTo>
                    <a:pt x="6" y="8"/>
                  </a:moveTo>
                  <a:cubicBezTo>
                    <a:pt x="6" y="8"/>
                    <a:pt x="6" y="8"/>
                    <a:pt x="6" y="8"/>
                  </a:cubicBezTo>
                  <a:cubicBezTo>
                    <a:pt x="6" y="8"/>
                    <a:pt x="6" y="8"/>
                    <a:pt x="6" y="8"/>
                  </a:cubicBezTo>
                  <a:cubicBezTo>
                    <a:pt x="6" y="8"/>
                    <a:pt x="6" y="8"/>
                    <a:pt x="6" y="8"/>
                  </a:cubicBezTo>
                  <a:close/>
                  <a:moveTo>
                    <a:pt x="6" y="8"/>
                  </a:moveTo>
                  <a:cubicBezTo>
                    <a:pt x="7" y="8"/>
                    <a:pt x="7" y="8"/>
                    <a:pt x="8" y="7"/>
                  </a:cubicBezTo>
                  <a:cubicBezTo>
                    <a:pt x="8" y="7"/>
                    <a:pt x="8" y="7"/>
                    <a:pt x="8" y="7"/>
                  </a:cubicBezTo>
                  <a:cubicBezTo>
                    <a:pt x="7" y="8"/>
                    <a:pt x="7" y="8"/>
                    <a:pt x="6"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34" name="Freeform 1870">
              <a:extLst>
                <a:ext uri="{FF2B5EF4-FFF2-40B4-BE49-F238E27FC236}">
                  <a16:creationId xmlns:a16="http://schemas.microsoft.com/office/drawing/2014/main" id="{8EE03EE1-0D95-492B-8010-E70F1A979429}"/>
                </a:ext>
              </a:extLst>
            </p:cNvPr>
            <p:cNvSpPr>
              <a:spLocks noEditPoints="1"/>
            </p:cNvSpPr>
            <p:nvPr/>
          </p:nvSpPr>
          <p:spPr bwMode="auto">
            <a:xfrm>
              <a:off x="7496177" y="5892801"/>
              <a:ext cx="176213" cy="133350"/>
            </a:xfrm>
            <a:custGeom>
              <a:avLst/>
              <a:gdLst>
                <a:gd name="T0" fmla="*/ 30 w 101"/>
                <a:gd name="T1" fmla="*/ 72 h 76"/>
                <a:gd name="T2" fmla="*/ 25 w 101"/>
                <a:gd name="T3" fmla="*/ 64 h 76"/>
                <a:gd name="T4" fmla="*/ 25 w 101"/>
                <a:gd name="T5" fmla="*/ 64 h 76"/>
                <a:gd name="T6" fmla="*/ 13 w 101"/>
                <a:gd name="T7" fmla="*/ 38 h 76"/>
                <a:gd name="T8" fmla="*/ 13 w 101"/>
                <a:gd name="T9" fmla="*/ 38 h 76"/>
                <a:gd name="T10" fmla="*/ 0 w 101"/>
                <a:gd name="T11" fmla="*/ 1 h 76"/>
                <a:gd name="T12" fmla="*/ 0 w 101"/>
                <a:gd name="T13" fmla="*/ 1 h 76"/>
                <a:gd name="T14" fmla="*/ 4 w 101"/>
                <a:gd name="T15" fmla="*/ 0 h 76"/>
                <a:gd name="T16" fmla="*/ 16 w 101"/>
                <a:gd name="T17" fmla="*/ 33 h 76"/>
                <a:gd name="T18" fmla="*/ 16 w 101"/>
                <a:gd name="T19" fmla="*/ 33 h 76"/>
                <a:gd name="T20" fmla="*/ 35 w 101"/>
                <a:gd name="T21" fmla="*/ 72 h 76"/>
                <a:gd name="T22" fmla="*/ 35 w 101"/>
                <a:gd name="T23" fmla="*/ 72 h 76"/>
                <a:gd name="T24" fmla="*/ 36 w 101"/>
                <a:gd name="T25" fmla="*/ 72 h 76"/>
                <a:gd name="T26" fmla="*/ 36 w 101"/>
                <a:gd name="T27" fmla="*/ 72 h 76"/>
                <a:gd name="T28" fmla="*/ 59 w 101"/>
                <a:gd name="T29" fmla="*/ 52 h 76"/>
                <a:gd name="T30" fmla="*/ 59 w 101"/>
                <a:gd name="T31" fmla="*/ 52 h 76"/>
                <a:gd name="T32" fmla="*/ 76 w 101"/>
                <a:gd name="T33" fmla="*/ 36 h 76"/>
                <a:gd name="T34" fmla="*/ 76 w 101"/>
                <a:gd name="T35" fmla="*/ 36 h 76"/>
                <a:gd name="T36" fmla="*/ 78 w 101"/>
                <a:gd name="T37" fmla="*/ 34 h 76"/>
                <a:gd name="T38" fmla="*/ 101 w 101"/>
                <a:gd name="T39" fmla="*/ 63 h 76"/>
                <a:gd name="T40" fmla="*/ 98 w 101"/>
                <a:gd name="T41" fmla="*/ 66 h 76"/>
                <a:gd name="T42" fmla="*/ 77 w 101"/>
                <a:gd name="T43" fmla="*/ 40 h 76"/>
                <a:gd name="T44" fmla="*/ 38 w 101"/>
                <a:gd name="T45" fmla="*/ 76 h 76"/>
                <a:gd name="T46" fmla="*/ 38 w 101"/>
                <a:gd name="T47" fmla="*/ 76 h 76"/>
                <a:gd name="T48" fmla="*/ 36 w 101"/>
                <a:gd name="T49" fmla="*/ 76 h 76"/>
                <a:gd name="T50" fmla="*/ 36 w 101"/>
                <a:gd name="T51" fmla="*/ 76 h 76"/>
                <a:gd name="T52" fmla="*/ 30 w 101"/>
                <a:gd name="T53" fmla="*/ 72 h 76"/>
                <a:gd name="T54" fmla="*/ 0 w 101"/>
                <a:gd name="T55" fmla="*/ 1 h 76"/>
                <a:gd name="T56" fmla="*/ 0 w 101"/>
                <a:gd name="T57" fmla="*/ 1 h 76"/>
                <a:gd name="T58" fmla="*/ 0 w 101"/>
                <a:gd name="T59" fmla="*/ 1 h 76"/>
                <a:gd name="T60" fmla="*/ 0 w 101"/>
                <a:gd name="T61" fmla="*/ 1 h 76"/>
                <a:gd name="T62" fmla="*/ 0 w 101"/>
                <a:gd name="T63" fmla="*/ 1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1" h="76">
                  <a:moveTo>
                    <a:pt x="30" y="72"/>
                  </a:moveTo>
                  <a:cubicBezTo>
                    <a:pt x="29" y="70"/>
                    <a:pt x="27" y="67"/>
                    <a:pt x="25" y="64"/>
                  </a:cubicBezTo>
                  <a:cubicBezTo>
                    <a:pt x="25" y="64"/>
                    <a:pt x="25" y="64"/>
                    <a:pt x="25" y="64"/>
                  </a:cubicBezTo>
                  <a:cubicBezTo>
                    <a:pt x="21" y="57"/>
                    <a:pt x="17" y="47"/>
                    <a:pt x="13" y="38"/>
                  </a:cubicBezTo>
                  <a:cubicBezTo>
                    <a:pt x="13" y="38"/>
                    <a:pt x="13" y="38"/>
                    <a:pt x="13" y="38"/>
                  </a:cubicBezTo>
                  <a:cubicBezTo>
                    <a:pt x="6" y="20"/>
                    <a:pt x="0" y="2"/>
                    <a:pt x="0" y="1"/>
                  </a:cubicBezTo>
                  <a:cubicBezTo>
                    <a:pt x="0" y="1"/>
                    <a:pt x="0" y="1"/>
                    <a:pt x="0" y="1"/>
                  </a:cubicBezTo>
                  <a:cubicBezTo>
                    <a:pt x="4" y="0"/>
                    <a:pt x="4" y="0"/>
                    <a:pt x="4" y="0"/>
                  </a:cubicBezTo>
                  <a:cubicBezTo>
                    <a:pt x="4" y="0"/>
                    <a:pt x="9" y="16"/>
                    <a:pt x="16" y="33"/>
                  </a:cubicBezTo>
                  <a:cubicBezTo>
                    <a:pt x="16" y="33"/>
                    <a:pt x="16" y="33"/>
                    <a:pt x="16" y="33"/>
                  </a:cubicBezTo>
                  <a:cubicBezTo>
                    <a:pt x="22" y="50"/>
                    <a:pt x="31" y="69"/>
                    <a:pt x="35" y="72"/>
                  </a:cubicBezTo>
                  <a:cubicBezTo>
                    <a:pt x="35" y="72"/>
                    <a:pt x="35" y="72"/>
                    <a:pt x="35" y="72"/>
                  </a:cubicBezTo>
                  <a:cubicBezTo>
                    <a:pt x="36" y="72"/>
                    <a:pt x="36" y="72"/>
                    <a:pt x="36" y="72"/>
                  </a:cubicBezTo>
                  <a:cubicBezTo>
                    <a:pt x="36" y="72"/>
                    <a:pt x="36" y="72"/>
                    <a:pt x="36" y="72"/>
                  </a:cubicBezTo>
                  <a:cubicBezTo>
                    <a:pt x="40" y="69"/>
                    <a:pt x="50" y="60"/>
                    <a:pt x="59" y="52"/>
                  </a:cubicBezTo>
                  <a:cubicBezTo>
                    <a:pt x="59" y="52"/>
                    <a:pt x="59" y="52"/>
                    <a:pt x="59" y="52"/>
                  </a:cubicBezTo>
                  <a:cubicBezTo>
                    <a:pt x="68" y="44"/>
                    <a:pt x="76" y="36"/>
                    <a:pt x="76" y="36"/>
                  </a:cubicBezTo>
                  <a:cubicBezTo>
                    <a:pt x="76" y="36"/>
                    <a:pt x="76" y="36"/>
                    <a:pt x="76" y="36"/>
                  </a:cubicBezTo>
                  <a:cubicBezTo>
                    <a:pt x="78" y="34"/>
                    <a:pt x="78" y="34"/>
                    <a:pt x="78" y="34"/>
                  </a:cubicBezTo>
                  <a:cubicBezTo>
                    <a:pt x="101" y="63"/>
                    <a:pt x="101" y="63"/>
                    <a:pt x="101" y="63"/>
                  </a:cubicBezTo>
                  <a:cubicBezTo>
                    <a:pt x="98" y="66"/>
                    <a:pt x="98" y="66"/>
                    <a:pt x="98" y="66"/>
                  </a:cubicBezTo>
                  <a:cubicBezTo>
                    <a:pt x="77" y="40"/>
                    <a:pt x="77" y="40"/>
                    <a:pt x="77" y="40"/>
                  </a:cubicBezTo>
                  <a:cubicBezTo>
                    <a:pt x="71" y="46"/>
                    <a:pt x="46" y="70"/>
                    <a:pt x="38" y="76"/>
                  </a:cubicBezTo>
                  <a:cubicBezTo>
                    <a:pt x="38" y="76"/>
                    <a:pt x="38" y="76"/>
                    <a:pt x="38" y="76"/>
                  </a:cubicBezTo>
                  <a:cubicBezTo>
                    <a:pt x="37" y="76"/>
                    <a:pt x="37" y="76"/>
                    <a:pt x="36" y="76"/>
                  </a:cubicBezTo>
                  <a:cubicBezTo>
                    <a:pt x="36" y="76"/>
                    <a:pt x="36" y="76"/>
                    <a:pt x="36" y="76"/>
                  </a:cubicBezTo>
                  <a:cubicBezTo>
                    <a:pt x="33" y="76"/>
                    <a:pt x="32" y="74"/>
                    <a:pt x="30" y="72"/>
                  </a:cubicBezTo>
                  <a:close/>
                  <a:moveTo>
                    <a:pt x="0" y="1"/>
                  </a:moveTo>
                  <a:cubicBezTo>
                    <a:pt x="0" y="1"/>
                    <a:pt x="0" y="1"/>
                    <a:pt x="0" y="1"/>
                  </a:cubicBezTo>
                  <a:cubicBezTo>
                    <a:pt x="0" y="1"/>
                    <a:pt x="0" y="1"/>
                    <a:pt x="0" y="1"/>
                  </a:cubicBezTo>
                  <a:cubicBezTo>
                    <a:pt x="0" y="1"/>
                    <a:pt x="0" y="1"/>
                    <a:pt x="0" y="1"/>
                  </a:cubicBezTo>
                  <a:cubicBezTo>
                    <a:pt x="0" y="1"/>
                    <a:pt x="0" y="1"/>
                    <a:pt x="0"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35" name="Freeform 1871">
              <a:extLst>
                <a:ext uri="{FF2B5EF4-FFF2-40B4-BE49-F238E27FC236}">
                  <a16:creationId xmlns:a16="http://schemas.microsoft.com/office/drawing/2014/main" id="{1E902FBA-78B2-47F3-A0B7-1D8DD18EBF4D}"/>
                </a:ext>
              </a:extLst>
            </p:cNvPr>
            <p:cNvSpPr>
              <a:spLocks noEditPoints="1"/>
            </p:cNvSpPr>
            <p:nvPr/>
          </p:nvSpPr>
          <p:spPr bwMode="auto">
            <a:xfrm>
              <a:off x="7491414" y="5888038"/>
              <a:ext cx="185738" cy="141288"/>
            </a:xfrm>
            <a:custGeom>
              <a:avLst/>
              <a:gdLst>
                <a:gd name="T0" fmla="*/ 32 w 107"/>
                <a:gd name="T1" fmla="*/ 76 h 81"/>
                <a:gd name="T2" fmla="*/ 33 w 107"/>
                <a:gd name="T3" fmla="*/ 75 h 81"/>
                <a:gd name="T4" fmla="*/ 32 w 107"/>
                <a:gd name="T5" fmla="*/ 76 h 81"/>
                <a:gd name="T6" fmla="*/ 26 w 107"/>
                <a:gd name="T7" fmla="*/ 67 h 81"/>
                <a:gd name="T8" fmla="*/ 26 w 107"/>
                <a:gd name="T9" fmla="*/ 67 h 81"/>
                <a:gd name="T10" fmla="*/ 15 w 107"/>
                <a:gd name="T11" fmla="*/ 42 h 81"/>
                <a:gd name="T12" fmla="*/ 15 w 107"/>
                <a:gd name="T13" fmla="*/ 42 h 81"/>
                <a:gd name="T14" fmla="*/ 1 w 107"/>
                <a:gd name="T15" fmla="*/ 5 h 81"/>
                <a:gd name="T16" fmla="*/ 1 w 107"/>
                <a:gd name="T17" fmla="*/ 5 h 81"/>
                <a:gd name="T18" fmla="*/ 0 w 107"/>
                <a:gd name="T19" fmla="*/ 3 h 81"/>
                <a:gd name="T20" fmla="*/ 8 w 107"/>
                <a:gd name="T21" fmla="*/ 0 h 81"/>
                <a:gd name="T22" fmla="*/ 8 w 107"/>
                <a:gd name="T23" fmla="*/ 2 h 81"/>
                <a:gd name="T24" fmla="*/ 21 w 107"/>
                <a:gd name="T25" fmla="*/ 35 h 81"/>
                <a:gd name="T26" fmla="*/ 21 w 107"/>
                <a:gd name="T27" fmla="*/ 35 h 81"/>
                <a:gd name="T28" fmla="*/ 31 w 107"/>
                <a:gd name="T29" fmla="*/ 60 h 81"/>
                <a:gd name="T30" fmla="*/ 31 w 107"/>
                <a:gd name="T31" fmla="*/ 60 h 81"/>
                <a:gd name="T32" fmla="*/ 39 w 107"/>
                <a:gd name="T33" fmla="*/ 73 h 81"/>
                <a:gd name="T34" fmla="*/ 39 w 107"/>
                <a:gd name="T35" fmla="*/ 73 h 81"/>
                <a:gd name="T36" fmla="*/ 61 w 107"/>
                <a:gd name="T37" fmla="*/ 54 h 81"/>
                <a:gd name="T38" fmla="*/ 61 w 107"/>
                <a:gd name="T39" fmla="*/ 54 h 81"/>
                <a:gd name="T40" fmla="*/ 77 w 107"/>
                <a:gd name="T41" fmla="*/ 38 h 81"/>
                <a:gd name="T42" fmla="*/ 77 w 107"/>
                <a:gd name="T43" fmla="*/ 38 h 81"/>
                <a:gd name="T44" fmla="*/ 77 w 107"/>
                <a:gd name="T45" fmla="*/ 38 h 81"/>
                <a:gd name="T46" fmla="*/ 81 w 107"/>
                <a:gd name="T47" fmla="*/ 34 h 81"/>
                <a:gd name="T48" fmla="*/ 107 w 107"/>
                <a:gd name="T49" fmla="*/ 66 h 81"/>
                <a:gd name="T50" fmla="*/ 101 w 107"/>
                <a:gd name="T51" fmla="*/ 71 h 81"/>
                <a:gd name="T52" fmla="*/ 80 w 107"/>
                <a:gd name="T53" fmla="*/ 46 h 81"/>
                <a:gd name="T54" fmla="*/ 42 w 107"/>
                <a:gd name="T55" fmla="*/ 80 h 81"/>
                <a:gd name="T56" fmla="*/ 42 w 107"/>
                <a:gd name="T57" fmla="*/ 80 h 81"/>
                <a:gd name="T58" fmla="*/ 39 w 107"/>
                <a:gd name="T59" fmla="*/ 81 h 81"/>
                <a:gd name="T60" fmla="*/ 39 w 107"/>
                <a:gd name="T61" fmla="*/ 81 h 81"/>
                <a:gd name="T62" fmla="*/ 32 w 107"/>
                <a:gd name="T63" fmla="*/ 76 h 81"/>
                <a:gd name="T64" fmla="*/ 38 w 107"/>
                <a:gd name="T65" fmla="*/ 77 h 81"/>
                <a:gd name="T66" fmla="*/ 37 w 107"/>
                <a:gd name="T67" fmla="*/ 76 h 81"/>
                <a:gd name="T68" fmla="*/ 37 w 107"/>
                <a:gd name="T69" fmla="*/ 76 h 81"/>
                <a:gd name="T70" fmla="*/ 36 w 107"/>
                <a:gd name="T71" fmla="*/ 76 h 81"/>
                <a:gd name="T72" fmla="*/ 36 w 107"/>
                <a:gd name="T73" fmla="*/ 76 h 81"/>
                <a:gd name="T74" fmla="*/ 38 w 107"/>
                <a:gd name="T75" fmla="*/ 77 h 81"/>
                <a:gd name="T76" fmla="*/ 30 w 107"/>
                <a:gd name="T77" fmla="*/ 66 h 81"/>
                <a:gd name="T78" fmla="*/ 32 w 107"/>
                <a:gd name="T79" fmla="*/ 69 h 81"/>
                <a:gd name="T80" fmla="*/ 32 w 107"/>
                <a:gd name="T81" fmla="*/ 69 h 81"/>
                <a:gd name="T82" fmla="*/ 28 w 107"/>
                <a:gd name="T83" fmla="*/ 61 h 81"/>
                <a:gd name="T84" fmla="*/ 28 w 107"/>
                <a:gd name="T85" fmla="*/ 61 h 81"/>
                <a:gd name="T86" fmla="*/ 25 w 107"/>
                <a:gd name="T87" fmla="*/ 56 h 81"/>
                <a:gd name="T88" fmla="*/ 25 w 107"/>
                <a:gd name="T89" fmla="*/ 56 h 81"/>
                <a:gd name="T90" fmla="*/ 30 w 107"/>
                <a:gd name="T91" fmla="*/ 66 h 81"/>
                <a:gd name="T92" fmla="*/ 99 w 107"/>
                <a:gd name="T93" fmla="*/ 63 h 81"/>
                <a:gd name="T94" fmla="*/ 80 w 107"/>
                <a:gd name="T95" fmla="*/ 40 h 81"/>
                <a:gd name="T96" fmla="*/ 80 w 107"/>
                <a:gd name="T97" fmla="*/ 40 h 81"/>
                <a:gd name="T98" fmla="*/ 99 w 107"/>
                <a:gd name="T99" fmla="*/ 63 h 81"/>
                <a:gd name="T100" fmla="*/ 57 w 107"/>
                <a:gd name="T101" fmla="*/ 63 h 81"/>
                <a:gd name="T102" fmla="*/ 57 w 107"/>
                <a:gd name="T103" fmla="*/ 62 h 81"/>
                <a:gd name="T104" fmla="*/ 57 w 107"/>
                <a:gd name="T105" fmla="*/ 62 h 81"/>
                <a:gd name="T106" fmla="*/ 57 w 107"/>
                <a:gd name="T107" fmla="*/ 63 h 81"/>
                <a:gd name="T108" fmla="*/ 57 w 107"/>
                <a:gd name="T109" fmla="*/ 62 h 81"/>
                <a:gd name="T110" fmla="*/ 62 w 107"/>
                <a:gd name="T111" fmla="*/ 57 h 81"/>
                <a:gd name="T112" fmla="*/ 62 w 107"/>
                <a:gd name="T113" fmla="*/ 57 h 81"/>
                <a:gd name="T114" fmla="*/ 57 w 107"/>
                <a:gd name="T115" fmla="*/ 62 h 81"/>
                <a:gd name="T116" fmla="*/ 14 w 107"/>
                <a:gd name="T117" fmla="*/ 29 h 81"/>
                <a:gd name="T118" fmla="*/ 5 w 107"/>
                <a:gd name="T119" fmla="*/ 5 h 81"/>
                <a:gd name="T120" fmla="*/ 5 w 107"/>
                <a:gd name="T121" fmla="*/ 5 h 81"/>
                <a:gd name="T122" fmla="*/ 5 w 107"/>
                <a:gd name="T123" fmla="*/ 5 h 81"/>
                <a:gd name="T124" fmla="*/ 14 w 107"/>
                <a:gd name="T125" fmla="*/ 29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7" h="81">
                  <a:moveTo>
                    <a:pt x="32" y="76"/>
                  </a:moveTo>
                  <a:cubicBezTo>
                    <a:pt x="33" y="75"/>
                    <a:pt x="33" y="75"/>
                    <a:pt x="33" y="75"/>
                  </a:cubicBezTo>
                  <a:cubicBezTo>
                    <a:pt x="32" y="76"/>
                    <a:pt x="32" y="76"/>
                    <a:pt x="32" y="76"/>
                  </a:cubicBezTo>
                  <a:cubicBezTo>
                    <a:pt x="30" y="74"/>
                    <a:pt x="28" y="71"/>
                    <a:pt x="26" y="67"/>
                  </a:cubicBezTo>
                  <a:cubicBezTo>
                    <a:pt x="26" y="67"/>
                    <a:pt x="26" y="67"/>
                    <a:pt x="26" y="67"/>
                  </a:cubicBezTo>
                  <a:cubicBezTo>
                    <a:pt x="22" y="60"/>
                    <a:pt x="18" y="51"/>
                    <a:pt x="15" y="42"/>
                  </a:cubicBezTo>
                  <a:cubicBezTo>
                    <a:pt x="15" y="42"/>
                    <a:pt x="15" y="42"/>
                    <a:pt x="15" y="42"/>
                  </a:cubicBezTo>
                  <a:cubicBezTo>
                    <a:pt x="7" y="23"/>
                    <a:pt x="1" y="5"/>
                    <a:pt x="1" y="5"/>
                  </a:cubicBezTo>
                  <a:cubicBezTo>
                    <a:pt x="1" y="5"/>
                    <a:pt x="1" y="5"/>
                    <a:pt x="1" y="5"/>
                  </a:cubicBezTo>
                  <a:cubicBezTo>
                    <a:pt x="0" y="3"/>
                    <a:pt x="0" y="3"/>
                    <a:pt x="0" y="3"/>
                  </a:cubicBezTo>
                  <a:cubicBezTo>
                    <a:pt x="8" y="0"/>
                    <a:pt x="8" y="0"/>
                    <a:pt x="8" y="0"/>
                  </a:cubicBezTo>
                  <a:cubicBezTo>
                    <a:pt x="8" y="2"/>
                    <a:pt x="8" y="2"/>
                    <a:pt x="8" y="2"/>
                  </a:cubicBezTo>
                  <a:cubicBezTo>
                    <a:pt x="9" y="2"/>
                    <a:pt x="14" y="18"/>
                    <a:pt x="21" y="35"/>
                  </a:cubicBezTo>
                  <a:cubicBezTo>
                    <a:pt x="21" y="35"/>
                    <a:pt x="21" y="35"/>
                    <a:pt x="21" y="35"/>
                  </a:cubicBezTo>
                  <a:cubicBezTo>
                    <a:pt x="24" y="44"/>
                    <a:pt x="28" y="53"/>
                    <a:pt x="31" y="60"/>
                  </a:cubicBezTo>
                  <a:cubicBezTo>
                    <a:pt x="31" y="60"/>
                    <a:pt x="31" y="60"/>
                    <a:pt x="31" y="60"/>
                  </a:cubicBezTo>
                  <a:cubicBezTo>
                    <a:pt x="34" y="66"/>
                    <a:pt x="37" y="71"/>
                    <a:pt x="39" y="73"/>
                  </a:cubicBezTo>
                  <a:cubicBezTo>
                    <a:pt x="39" y="73"/>
                    <a:pt x="39" y="73"/>
                    <a:pt x="39" y="73"/>
                  </a:cubicBezTo>
                  <a:cubicBezTo>
                    <a:pt x="43" y="69"/>
                    <a:pt x="52" y="61"/>
                    <a:pt x="61" y="54"/>
                  </a:cubicBezTo>
                  <a:cubicBezTo>
                    <a:pt x="61" y="54"/>
                    <a:pt x="61" y="54"/>
                    <a:pt x="61" y="54"/>
                  </a:cubicBezTo>
                  <a:cubicBezTo>
                    <a:pt x="69" y="46"/>
                    <a:pt x="76" y="39"/>
                    <a:pt x="77" y="38"/>
                  </a:cubicBezTo>
                  <a:cubicBezTo>
                    <a:pt x="77" y="38"/>
                    <a:pt x="77" y="38"/>
                    <a:pt x="77" y="38"/>
                  </a:cubicBezTo>
                  <a:cubicBezTo>
                    <a:pt x="77" y="38"/>
                    <a:pt x="77" y="38"/>
                    <a:pt x="77" y="38"/>
                  </a:cubicBezTo>
                  <a:cubicBezTo>
                    <a:pt x="81" y="34"/>
                    <a:pt x="81" y="34"/>
                    <a:pt x="81" y="34"/>
                  </a:cubicBezTo>
                  <a:cubicBezTo>
                    <a:pt x="107" y="66"/>
                    <a:pt x="107" y="66"/>
                    <a:pt x="107" y="66"/>
                  </a:cubicBezTo>
                  <a:cubicBezTo>
                    <a:pt x="101" y="71"/>
                    <a:pt x="101" y="71"/>
                    <a:pt x="101" y="71"/>
                  </a:cubicBezTo>
                  <a:cubicBezTo>
                    <a:pt x="80" y="46"/>
                    <a:pt x="80" y="46"/>
                    <a:pt x="80" y="46"/>
                  </a:cubicBezTo>
                  <a:cubicBezTo>
                    <a:pt x="72" y="54"/>
                    <a:pt x="50" y="75"/>
                    <a:pt x="42" y="80"/>
                  </a:cubicBezTo>
                  <a:cubicBezTo>
                    <a:pt x="42" y="80"/>
                    <a:pt x="42" y="80"/>
                    <a:pt x="42" y="80"/>
                  </a:cubicBezTo>
                  <a:cubicBezTo>
                    <a:pt x="41" y="81"/>
                    <a:pt x="40" y="81"/>
                    <a:pt x="39" y="81"/>
                  </a:cubicBezTo>
                  <a:cubicBezTo>
                    <a:pt x="39" y="81"/>
                    <a:pt x="39" y="81"/>
                    <a:pt x="39" y="81"/>
                  </a:cubicBezTo>
                  <a:cubicBezTo>
                    <a:pt x="35" y="81"/>
                    <a:pt x="33" y="78"/>
                    <a:pt x="32" y="76"/>
                  </a:cubicBezTo>
                  <a:close/>
                  <a:moveTo>
                    <a:pt x="38" y="77"/>
                  </a:moveTo>
                  <a:cubicBezTo>
                    <a:pt x="38" y="77"/>
                    <a:pt x="37" y="77"/>
                    <a:pt x="37" y="76"/>
                  </a:cubicBezTo>
                  <a:cubicBezTo>
                    <a:pt x="37" y="76"/>
                    <a:pt x="37" y="76"/>
                    <a:pt x="37" y="76"/>
                  </a:cubicBezTo>
                  <a:cubicBezTo>
                    <a:pt x="37" y="76"/>
                    <a:pt x="37" y="76"/>
                    <a:pt x="36" y="76"/>
                  </a:cubicBezTo>
                  <a:cubicBezTo>
                    <a:pt x="36" y="76"/>
                    <a:pt x="36" y="76"/>
                    <a:pt x="36" y="76"/>
                  </a:cubicBezTo>
                  <a:cubicBezTo>
                    <a:pt x="37" y="76"/>
                    <a:pt x="37" y="77"/>
                    <a:pt x="38" y="77"/>
                  </a:cubicBezTo>
                  <a:close/>
                  <a:moveTo>
                    <a:pt x="30" y="66"/>
                  </a:moveTo>
                  <a:cubicBezTo>
                    <a:pt x="30" y="67"/>
                    <a:pt x="31" y="68"/>
                    <a:pt x="32" y="69"/>
                  </a:cubicBezTo>
                  <a:cubicBezTo>
                    <a:pt x="32" y="69"/>
                    <a:pt x="32" y="69"/>
                    <a:pt x="32" y="69"/>
                  </a:cubicBezTo>
                  <a:cubicBezTo>
                    <a:pt x="30" y="67"/>
                    <a:pt x="29" y="65"/>
                    <a:pt x="28" y="61"/>
                  </a:cubicBezTo>
                  <a:cubicBezTo>
                    <a:pt x="28" y="61"/>
                    <a:pt x="28" y="61"/>
                    <a:pt x="28" y="61"/>
                  </a:cubicBezTo>
                  <a:cubicBezTo>
                    <a:pt x="27" y="60"/>
                    <a:pt x="26" y="58"/>
                    <a:pt x="25" y="56"/>
                  </a:cubicBezTo>
                  <a:cubicBezTo>
                    <a:pt x="25" y="56"/>
                    <a:pt x="25" y="56"/>
                    <a:pt x="25" y="56"/>
                  </a:cubicBezTo>
                  <a:cubicBezTo>
                    <a:pt x="26" y="59"/>
                    <a:pt x="28" y="63"/>
                    <a:pt x="30" y="66"/>
                  </a:cubicBezTo>
                  <a:close/>
                  <a:moveTo>
                    <a:pt x="99" y="63"/>
                  </a:moveTo>
                  <a:cubicBezTo>
                    <a:pt x="80" y="40"/>
                    <a:pt x="80" y="40"/>
                    <a:pt x="80" y="40"/>
                  </a:cubicBezTo>
                  <a:cubicBezTo>
                    <a:pt x="80" y="40"/>
                    <a:pt x="80" y="40"/>
                    <a:pt x="80" y="40"/>
                  </a:cubicBezTo>
                  <a:cubicBezTo>
                    <a:pt x="99" y="63"/>
                    <a:pt x="99" y="63"/>
                    <a:pt x="99" y="63"/>
                  </a:cubicBezTo>
                  <a:close/>
                  <a:moveTo>
                    <a:pt x="57" y="63"/>
                  </a:moveTo>
                  <a:cubicBezTo>
                    <a:pt x="57" y="63"/>
                    <a:pt x="57" y="62"/>
                    <a:pt x="57" y="62"/>
                  </a:cubicBezTo>
                  <a:cubicBezTo>
                    <a:pt x="57" y="62"/>
                    <a:pt x="57" y="62"/>
                    <a:pt x="57" y="62"/>
                  </a:cubicBezTo>
                  <a:cubicBezTo>
                    <a:pt x="57" y="62"/>
                    <a:pt x="57" y="63"/>
                    <a:pt x="57" y="63"/>
                  </a:cubicBezTo>
                  <a:close/>
                  <a:moveTo>
                    <a:pt x="57" y="62"/>
                  </a:moveTo>
                  <a:cubicBezTo>
                    <a:pt x="59" y="61"/>
                    <a:pt x="61" y="59"/>
                    <a:pt x="62" y="57"/>
                  </a:cubicBezTo>
                  <a:cubicBezTo>
                    <a:pt x="62" y="57"/>
                    <a:pt x="62" y="57"/>
                    <a:pt x="62" y="57"/>
                  </a:cubicBezTo>
                  <a:cubicBezTo>
                    <a:pt x="61" y="59"/>
                    <a:pt x="59" y="61"/>
                    <a:pt x="57" y="62"/>
                  </a:cubicBezTo>
                  <a:close/>
                  <a:moveTo>
                    <a:pt x="14" y="29"/>
                  </a:moveTo>
                  <a:cubicBezTo>
                    <a:pt x="10" y="18"/>
                    <a:pt x="7" y="9"/>
                    <a:pt x="5" y="5"/>
                  </a:cubicBezTo>
                  <a:cubicBezTo>
                    <a:pt x="5" y="5"/>
                    <a:pt x="5" y="5"/>
                    <a:pt x="5" y="5"/>
                  </a:cubicBezTo>
                  <a:cubicBezTo>
                    <a:pt x="5" y="5"/>
                    <a:pt x="5" y="5"/>
                    <a:pt x="5" y="5"/>
                  </a:cubicBezTo>
                  <a:cubicBezTo>
                    <a:pt x="7" y="9"/>
                    <a:pt x="10" y="18"/>
                    <a:pt x="14" y="2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grpSp>
      <p:sp>
        <p:nvSpPr>
          <p:cNvPr id="36" name="任意多边形 36">
            <a:extLst>
              <a:ext uri="{FF2B5EF4-FFF2-40B4-BE49-F238E27FC236}">
                <a16:creationId xmlns:a16="http://schemas.microsoft.com/office/drawing/2014/main" id="{E37AA4DD-B866-4080-9B55-2B3B458213C8}"/>
              </a:ext>
            </a:extLst>
          </p:cNvPr>
          <p:cNvSpPr/>
          <p:nvPr/>
        </p:nvSpPr>
        <p:spPr>
          <a:xfrm>
            <a:off x="-814268" y="4459229"/>
            <a:ext cx="11591597" cy="911116"/>
          </a:xfrm>
          <a:custGeom>
            <a:avLst/>
            <a:gdLst>
              <a:gd name="connsiteX0" fmla="*/ 0 w 8505371"/>
              <a:gd name="connsiteY0" fmla="*/ 566124 h 638728"/>
              <a:gd name="connsiteX1" fmla="*/ 1436914 w 8505371"/>
              <a:gd name="connsiteY1" fmla="*/ 116181 h 638728"/>
              <a:gd name="connsiteX2" fmla="*/ 2931885 w 8505371"/>
              <a:gd name="connsiteY2" fmla="*/ 595153 h 638728"/>
              <a:gd name="connsiteX3" fmla="*/ 4601028 w 8505371"/>
              <a:gd name="connsiteY3" fmla="*/ 67 h 638728"/>
              <a:gd name="connsiteX4" fmla="*/ 6270171 w 8505371"/>
              <a:gd name="connsiteY4" fmla="*/ 638696 h 638728"/>
              <a:gd name="connsiteX5" fmla="*/ 7736114 w 8505371"/>
              <a:gd name="connsiteY5" fmla="*/ 29096 h 638728"/>
              <a:gd name="connsiteX6" fmla="*/ 8505371 w 8505371"/>
              <a:gd name="connsiteY6" fmla="*/ 217781 h 638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05371" h="638728">
                <a:moveTo>
                  <a:pt x="0" y="566124"/>
                </a:moveTo>
                <a:cubicBezTo>
                  <a:pt x="474133" y="338733"/>
                  <a:pt x="948267" y="111343"/>
                  <a:pt x="1436914" y="116181"/>
                </a:cubicBezTo>
                <a:cubicBezTo>
                  <a:pt x="1925561" y="121019"/>
                  <a:pt x="2404533" y="614505"/>
                  <a:pt x="2931885" y="595153"/>
                </a:cubicBezTo>
                <a:cubicBezTo>
                  <a:pt x="3459237" y="575801"/>
                  <a:pt x="4044647" y="-7190"/>
                  <a:pt x="4601028" y="67"/>
                </a:cubicBezTo>
                <a:cubicBezTo>
                  <a:pt x="5157409" y="7324"/>
                  <a:pt x="5747657" y="633858"/>
                  <a:pt x="6270171" y="638696"/>
                </a:cubicBezTo>
                <a:cubicBezTo>
                  <a:pt x="6792685" y="643534"/>
                  <a:pt x="7363581" y="99248"/>
                  <a:pt x="7736114" y="29096"/>
                </a:cubicBezTo>
                <a:cubicBezTo>
                  <a:pt x="8108647" y="-41056"/>
                  <a:pt x="8362647" y="271000"/>
                  <a:pt x="8505371" y="217781"/>
                </a:cubicBezTo>
              </a:path>
            </a:pathLst>
          </a:custGeom>
          <a:noFill/>
          <a:ln w="3492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pic>
        <p:nvPicPr>
          <p:cNvPr id="39" name="图片 20">
            <a:extLst>
              <a:ext uri="{FF2B5EF4-FFF2-40B4-BE49-F238E27FC236}">
                <a16:creationId xmlns:a16="http://schemas.microsoft.com/office/drawing/2014/main" id="{831CB43F-6C83-4990-9DFB-80EB8A634FDE}"/>
              </a:ext>
            </a:extLst>
          </p:cNvPr>
          <p:cNvPicPr>
            <a:picLocks noChangeAspect="1"/>
          </p:cNvPicPr>
          <p:nvPr/>
        </p:nvPicPr>
        <p:blipFill>
          <a:blip r:embed="rId2"/>
          <a:stretch>
            <a:fillRect/>
          </a:stretch>
        </p:blipFill>
        <p:spPr>
          <a:xfrm>
            <a:off x="3691581" y="1620479"/>
            <a:ext cx="4416142" cy="3725621"/>
          </a:xfrm>
          <a:prstGeom prst="rect">
            <a:avLst/>
          </a:prstGeom>
        </p:spPr>
      </p:pic>
      <p:sp>
        <p:nvSpPr>
          <p:cNvPr id="41" name="文本框 21">
            <a:extLst>
              <a:ext uri="{FF2B5EF4-FFF2-40B4-BE49-F238E27FC236}">
                <a16:creationId xmlns:a16="http://schemas.microsoft.com/office/drawing/2014/main" id="{2B4C73FA-BFD3-4318-9F6C-58C1E2CB2153}"/>
              </a:ext>
            </a:extLst>
          </p:cNvPr>
          <p:cNvSpPr txBox="1"/>
          <p:nvPr/>
        </p:nvSpPr>
        <p:spPr>
          <a:xfrm>
            <a:off x="4577309" y="2762516"/>
            <a:ext cx="3148471" cy="1569660"/>
          </a:xfrm>
          <a:prstGeom prst="rect">
            <a:avLst/>
          </a:prstGeom>
          <a:noFill/>
        </p:spPr>
        <p:txBody>
          <a:bodyPr wrap="square" rtlCol="0">
            <a:spAutoFit/>
          </a:bodyPr>
          <a:lstStyle/>
          <a:p>
            <a:pPr lvl="0" algn="ctr" defTabSz="914217">
              <a:defRPr/>
            </a:pPr>
            <a:r>
              <a:rPr lang="vi-VN" sz="2400" b="1" i="1" dirty="0">
                <a:solidFill>
                  <a:srgbClr val="FFBF53">
                    <a:lumMod val="50000"/>
                  </a:srgbClr>
                </a:solidFill>
                <a:latin typeface="Times New Roman" panose="02020603050405020304" pitchFamily="18" charset="0"/>
                <a:cs typeface="Times New Roman" panose="02020603050405020304" pitchFamily="18" charset="0"/>
              </a:rPr>
              <a:t>Giới khái quát về nhân vật Võ Tòng, tác giả, tác phẩm và vị trí đoạn trích được khai thác. </a:t>
            </a:r>
            <a:endParaRPr kumimoji="0" lang="zh-CN" altLang="en-US" sz="2400" b="1" i="0" u="none" strike="noStrike" kern="1200" cap="none" spc="0" normalizeH="0" baseline="0" noProof="0" dirty="0">
              <a:ln w="12700">
                <a:noFill/>
              </a:ln>
              <a:solidFill>
                <a:srgbClr val="FFBF53">
                  <a:lumMod val="50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8" name="文本框 41">
            <a:extLst>
              <a:ext uri="{FF2B5EF4-FFF2-40B4-BE49-F238E27FC236}">
                <a16:creationId xmlns:a16="http://schemas.microsoft.com/office/drawing/2014/main" id="{9A74FFE7-556F-44C5-BAAE-96FC9E354ACD}"/>
              </a:ext>
            </a:extLst>
          </p:cNvPr>
          <p:cNvSpPr txBox="1"/>
          <p:nvPr/>
        </p:nvSpPr>
        <p:spPr>
          <a:xfrm>
            <a:off x="1486711" y="366322"/>
            <a:ext cx="3410604" cy="1520353"/>
          </a:xfrm>
          <a:prstGeom prst="rect">
            <a:avLst/>
          </a:prstGeom>
          <a:noFill/>
        </p:spPr>
        <p:txBody>
          <a:bodyPr vert="horz" wrap="square" rtlCol="0">
            <a:spAutoFit/>
          </a:bodyPr>
          <a:lstStyle/>
          <a:p>
            <a:pPr defTabSz="914217"/>
            <a:r>
              <a:rPr lang="en-US" altLang="zh-CN" sz="3999" b="1" dirty="0">
                <a:ln w="12700">
                  <a:noFill/>
                </a:ln>
                <a:solidFill>
                  <a:srgbClr val="FFBF53">
                    <a:lumMod val="50000"/>
                  </a:srgbClr>
                </a:solidFill>
                <a:latin typeface="Times New Roman" panose="02020603050405020304" pitchFamily="18" charset="0"/>
                <a:ea typeface="微软雅黑" panose="020B0503020204020204" pitchFamily="34" charset="-122"/>
                <a:cs typeface="Times New Roman" panose="02020603050405020304" pitchFamily="18" charset="0"/>
              </a:rPr>
              <a:t>4. </a:t>
            </a:r>
            <a:r>
              <a:rPr lang="en-US" altLang="zh-CN" sz="3999" b="1" dirty="0" err="1">
                <a:ln w="12700">
                  <a:noFill/>
                </a:ln>
                <a:solidFill>
                  <a:srgbClr val="FFBF53">
                    <a:lumMod val="50000"/>
                  </a:srgbClr>
                </a:solidFill>
                <a:latin typeface="Times New Roman" panose="02020603050405020304" pitchFamily="18" charset="0"/>
                <a:ea typeface="微软雅黑" panose="020B0503020204020204" pitchFamily="34" charset="-122"/>
                <a:cs typeface="Times New Roman" panose="02020603050405020304" pitchFamily="18" charset="0"/>
              </a:rPr>
              <a:t>Lập</a:t>
            </a:r>
            <a:r>
              <a:rPr lang="en-US" altLang="zh-CN" sz="3999" b="1" dirty="0">
                <a:ln w="12700">
                  <a:noFill/>
                </a:ln>
                <a:solidFill>
                  <a:srgbClr val="FFBF53">
                    <a:lumMod val="50000"/>
                  </a:srgbClr>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999" b="1" dirty="0" err="1">
                <a:ln w="12700">
                  <a:noFill/>
                </a:ln>
                <a:solidFill>
                  <a:srgbClr val="FFBF53">
                    <a:lumMod val="50000"/>
                  </a:srgbClr>
                </a:solidFill>
                <a:latin typeface="Times New Roman" panose="02020603050405020304" pitchFamily="18" charset="0"/>
                <a:ea typeface="微软雅黑" panose="020B0503020204020204" pitchFamily="34" charset="-122"/>
                <a:cs typeface="Times New Roman" panose="02020603050405020304" pitchFamily="18" charset="0"/>
              </a:rPr>
              <a:t>dàn</a:t>
            </a:r>
            <a:r>
              <a:rPr lang="en-US" altLang="zh-CN" sz="3999" b="1" dirty="0">
                <a:ln w="12700">
                  <a:noFill/>
                </a:ln>
                <a:solidFill>
                  <a:srgbClr val="FFBF53">
                    <a:lumMod val="50000"/>
                  </a:srgbClr>
                </a:solidFill>
                <a:latin typeface="Times New Roman" panose="02020603050405020304" pitchFamily="18" charset="0"/>
                <a:ea typeface="微软雅黑" panose="020B0503020204020204" pitchFamily="34" charset="-122"/>
                <a:cs typeface="Times New Roman" panose="02020603050405020304" pitchFamily="18" charset="0"/>
              </a:rPr>
              <a:t> ý</a:t>
            </a:r>
          </a:p>
          <a:p>
            <a:pPr defTabSz="914217">
              <a:lnSpc>
                <a:spcPct val="150000"/>
              </a:lnSpc>
            </a:pPr>
            <a:r>
              <a:rPr lang="en-US" altLang="zh-CN" sz="3999" b="1" dirty="0">
                <a:ln w="12700">
                  <a:noFill/>
                </a:ln>
                <a:solidFill>
                  <a:srgbClr val="FFBF53">
                    <a:lumMod val="50000"/>
                  </a:srgbClr>
                </a:solidFill>
                <a:latin typeface="Times New Roman" panose="02020603050405020304" pitchFamily="18" charset="0"/>
                <a:ea typeface="微软雅黑" panose="020B0503020204020204" pitchFamily="34" charset="-122"/>
                <a:cs typeface="Times New Roman" panose="02020603050405020304" pitchFamily="18" charset="0"/>
              </a:rPr>
              <a:t>       </a:t>
            </a:r>
            <a:r>
              <a:rPr lang="vi-VN" altLang="zh-CN" sz="3999" b="1" dirty="0">
                <a:ln w="12700">
                  <a:noFill/>
                </a:ln>
                <a:solidFill>
                  <a:srgbClr val="FFBF53">
                    <a:lumMod val="50000"/>
                  </a:srgbClr>
                </a:solidFill>
                <a:latin typeface="Times New Roman" panose="02020603050405020304" pitchFamily="18" charset="0"/>
                <a:ea typeface="微软雅黑" panose="020B0503020204020204" pitchFamily="34" charset="-122"/>
                <a:cs typeface="Times New Roman" panose="02020603050405020304" pitchFamily="18" charset="0"/>
              </a:rPr>
              <a:t>Mở bài</a:t>
            </a:r>
            <a:endParaRPr lang="en-US" altLang="zh-CN" sz="3999" b="1" dirty="0">
              <a:ln w="12700">
                <a:noFill/>
              </a:ln>
              <a:solidFill>
                <a:srgbClr val="FFBF53">
                  <a:lumMod val="50000"/>
                </a:srgbClr>
              </a:solidFill>
              <a:latin typeface="Times New Roman" panose="02020603050405020304" pitchFamily="18"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88365677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0-#ppt_w/2"/>
                                          </p:val>
                                        </p:tav>
                                        <p:tav tm="100000">
                                          <p:val>
                                            <p:strVal val="#ppt_x"/>
                                          </p:val>
                                        </p:tav>
                                      </p:tavLst>
                                    </p:anim>
                                    <p:anim calcmode="lin" valueType="num">
                                      <p:cBhvr additive="base">
                                        <p:cTn id="8" dur="1000" fill="hold"/>
                                        <p:tgtEl>
                                          <p:spTgt spid="5"/>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500"/>
                                  </p:stCondLst>
                                  <p:childTnLst>
                                    <p:set>
                                      <p:cBhvr>
                                        <p:cTn id="10" dur="1" fill="hold">
                                          <p:stCondLst>
                                            <p:cond delay="0"/>
                                          </p:stCondLst>
                                        </p:cTn>
                                        <p:tgtEl>
                                          <p:spTgt spid="36"/>
                                        </p:tgtEl>
                                        <p:attrNameLst>
                                          <p:attrName>style.visibility</p:attrName>
                                        </p:attrNameLst>
                                      </p:cBhvr>
                                      <p:to>
                                        <p:strVal val="visible"/>
                                      </p:to>
                                    </p:set>
                                    <p:animEffect transition="in" filter="wipe(left)">
                                      <p:cBhvr>
                                        <p:cTn id="11" dur="500"/>
                                        <p:tgtEl>
                                          <p:spTgt spid="36"/>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barn(inVertical)">
                                      <p:cBhvr>
                                        <p:cTn id="16" dur="500"/>
                                        <p:tgtEl>
                                          <p:spTgt spid="38"/>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41"/>
                                        </p:tgtEl>
                                        <p:attrNameLst>
                                          <p:attrName>style.visibility</p:attrName>
                                        </p:attrNameLst>
                                      </p:cBhvr>
                                      <p:to>
                                        <p:strVal val="visible"/>
                                      </p:to>
                                    </p:set>
                                    <p:anim calcmode="lin" valueType="num">
                                      <p:cBhvr>
                                        <p:cTn id="21" dur="1000" fill="hold"/>
                                        <p:tgtEl>
                                          <p:spTgt spid="41"/>
                                        </p:tgtEl>
                                        <p:attrNameLst>
                                          <p:attrName>ppt_w</p:attrName>
                                        </p:attrNameLst>
                                      </p:cBhvr>
                                      <p:tavLst>
                                        <p:tav tm="0">
                                          <p:val>
                                            <p:fltVal val="0"/>
                                          </p:val>
                                        </p:tav>
                                        <p:tav tm="100000">
                                          <p:val>
                                            <p:strVal val="#ppt_w"/>
                                          </p:val>
                                        </p:tav>
                                      </p:tavLst>
                                    </p:anim>
                                    <p:anim calcmode="lin" valueType="num">
                                      <p:cBhvr>
                                        <p:cTn id="22" dur="1000" fill="hold"/>
                                        <p:tgtEl>
                                          <p:spTgt spid="41"/>
                                        </p:tgtEl>
                                        <p:attrNameLst>
                                          <p:attrName>ppt_h</p:attrName>
                                        </p:attrNameLst>
                                      </p:cBhvr>
                                      <p:tavLst>
                                        <p:tav tm="0">
                                          <p:val>
                                            <p:fltVal val="0"/>
                                          </p:val>
                                        </p:tav>
                                        <p:tav tm="100000">
                                          <p:val>
                                            <p:strVal val="#ppt_h"/>
                                          </p:val>
                                        </p:tav>
                                      </p:tavLst>
                                    </p:anim>
                                    <p:anim calcmode="lin" valueType="num">
                                      <p:cBhvr>
                                        <p:cTn id="23" dur="1000" fill="hold"/>
                                        <p:tgtEl>
                                          <p:spTgt spid="41"/>
                                        </p:tgtEl>
                                        <p:attrNameLst>
                                          <p:attrName>style.rotation</p:attrName>
                                        </p:attrNameLst>
                                      </p:cBhvr>
                                      <p:tavLst>
                                        <p:tav tm="0">
                                          <p:val>
                                            <p:fltVal val="90"/>
                                          </p:val>
                                        </p:tav>
                                        <p:tav tm="100000">
                                          <p:val>
                                            <p:fltVal val="0"/>
                                          </p:val>
                                        </p:tav>
                                      </p:tavLst>
                                    </p:anim>
                                    <p:animEffect transition="in" filter="fade">
                                      <p:cBhvr>
                                        <p:cTn id="24" dur="1000"/>
                                        <p:tgtEl>
                                          <p:spTgt spid="41"/>
                                        </p:tgtEl>
                                      </p:cBhvr>
                                    </p:animEffect>
                                  </p:childTnLst>
                                </p:cTn>
                              </p:par>
                              <p:par>
                                <p:cTn id="25" presetID="31" presetClass="entr" presetSubtype="0" fill="hold" nodeType="withEffect">
                                  <p:stCondLst>
                                    <p:cond delay="0"/>
                                  </p:stCondLst>
                                  <p:childTnLst>
                                    <p:set>
                                      <p:cBhvr>
                                        <p:cTn id="26" dur="1" fill="hold">
                                          <p:stCondLst>
                                            <p:cond delay="0"/>
                                          </p:stCondLst>
                                        </p:cTn>
                                        <p:tgtEl>
                                          <p:spTgt spid="39"/>
                                        </p:tgtEl>
                                        <p:attrNameLst>
                                          <p:attrName>style.visibility</p:attrName>
                                        </p:attrNameLst>
                                      </p:cBhvr>
                                      <p:to>
                                        <p:strVal val="visible"/>
                                      </p:to>
                                    </p:set>
                                    <p:anim calcmode="lin" valueType="num">
                                      <p:cBhvr>
                                        <p:cTn id="27" dur="1000" fill="hold"/>
                                        <p:tgtEl>
                                          <p:spTgt spid="39"/>
                                        </p:tgtEl>
                                        <p:attrNameLst>
                                          <p:attrName>ppt_w</p:attrName>
                                        </p:attrNameLst>
                                      </p:cBhvr>
                                      <p:tavLst>
                                        <p:tav tm="0">
                                          <p:val>
                                            <p:fltVal val="0"/>
                                          </p:val>
                                        </p:tav>
                                        <p:tav tm="100000">
                                          <p:val>
                                            <p:strVal val="#ppt_w"/>
                                          </p:val>
                                        </p:tav>
                                      </p:tavLst>
                                    </p:anim>
                                    <p:anim calcmode="lin" valueType="num">
                                      <p:cBhvr>
                                        <p:cTn id="28" dur="1000" fill="hold"/>
                                        <p:tgtEl>
                                          <p:spTgt spid="39"/>
                                        </p:tgtEl>
                                        <p:attrNameLst>
                                          <p:attrName>ppt_h</p:attrName>
                                        </p:attrNameLst>
                                      </p:cBhvr>
                                      <p:tavLst>
                                        <p:tav tm="0">
                                          <p:val>
                                            <p:fltVal val="0"/>
                                          </p:val>
                                        </p:tav>
                                        <p:tav tm="100000">
                                          <p:val>
                                            <p:strVal val="#ppt_h"/>
                                          </p:val>
                                        </p:tav>
                                      </p:tavLst>
                                    </p:anim>
                                    <p:anim calcmode="lin" valueType="num">
                                      <p:cBhvr>
                                        <p:cTn id="29" dur="1000" fill="hold"/>
                                        <p:tgtEl>
                                          <p:spTgt spid="39"/>
                                        </p:tgtEl>
                                        <p:attrNameLst>
                                          <p:attrName>style.rotation</p:attrName>
                                        </p:attrNameLst>
                                      </p:cBhvr>
                                      <p:tavLst>
                                        <p:tav tm="0">
                                          <p:val>
                                            <p:fltVal val="90"/>
                                          </p:val>
                                        </p:tav>
                                        <p:tav tm="100000">
                                          <p:val>
                                            <p:fltVal val="0"/>
                                          </p:val>
                                        </p:tav>
                                      </p:tavLst>
                                    </p:anim>
                                    <p:animEffect transition="in" filter="fade">
                                      <p:cBhvr>
                                        <p:cTn id="30" dur="10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41" grpId="0"/>
      <p:bldP spid="3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8C9E6F7-ED01-4857-BBCF-E7782D6AE007}"/>
              </a:ext>
            </a:extLst>
          </p:cNvPr>
          <p:cNvSpPr>
            <a:spLocks noGrp="1"/>
          </p:cNvSpPr>
          <p:nvPr>
            <p:ph type="sldNum" sz="quarter" idx="12"/>
          </p:nvPr>
        </p:nvSpPr>
        <p:spPr/>
        <p:txBody>
          <a:bodyPr/>
          <a:lstStyle/>
          <a:p>
            <a:pPr defTabSz="914217">
              <a:defRPr/>
            </a:pPr>
            <a:fld id="{601EE9E8-4134-49B0-9AA7-3089E6521627}" type="slidenum">
              <a:rPr lang="en-US">
                <a:solidFill>
                  <a:prstClr val="black">
                    <a:tint val="75000"/>
                  </a:prstClr>
                </a:solidFill>
              </a:rPr>
              <a:pPr defTabSz="914217">
                <a:defRPr/>
              </a:pPr>
              <a:t>12</a:t>
            </a:fld>
            <a:endParaRPr lang="en-US" dirty="0">
              <a:solidFill>
                <a:prstClr val="black">
                  <a:tint val="75000"/>
                </a:prstClr>
              </a:solidFill>
            </a:endParaRPr>
          </a:p>
        </p:txBody>
      </p:sp>
      <p:sp>
        <p:nvSpPr>
          <p:cNvPr id="16" name="文本框 41">
            <a:extLst>
              <a:ext uri="{FF2B5EF4-FFF2-40B4-BE49-F238E27FC236}">
                <a16:creationId xmlns:a16="http://schemas.microsoft.com/office/drawing/2014/main" id="{56100E42-1B9F-4C8D-B484-B237526F1280}"/>
              </a:ext>
            </a:extLst>
          </p:cNvPr>
          <p:cNvSpPr txBox="1"/>
          <p:nvPr/>
        </p:nvSpPr>
        <p:spPr>
          <a:xfrm>
            <a:off x="1486710" y="366322"/>
            <a:ext cx="9268557" cy="707758"/>
          </a:xfrm>
          <a:prstGeom prst="rect">
            <a:avLst/>
          </a:prstGeom>
          <a:noFill/>
        </p:spPr>
        <p:txBody>
          <a:bodyPr vert="horz" wrap="square" rtlCol="0">
            <a:spAutoFit/>
          </a:bodyPr>
          <a:lstStyle/>
          <a:p>
            <a:pPr defTabSz="914217"/>
            <a:r>
              <a:rPr lang="vi-VN" altLang="zh-CN" sz="3999" b="1" dirty="0">
                <a:ln w="12700">
                  <a:noFill/>
                </a:ln>
                <a:solidFill>
                  <a:srgbClr val="FFBF53">
                    <a:lumMod val="50000"/>
                  </a:srgbClr>
                </a:solidFill>
                <a:latin typeface="Times New Roman" panose="02020603050405020304" pitchFamily="18" charset="0"/>
                <a:ea typeface="微软雅黑" panose="020B0503020204020204" pitchFamily="34" charset="-122"/>
                <a:cs typeface="Times New Roman" panose="02020603050405020304" pitchFamily="18" charset="0"/>
              </a:rPr>
              <a:t>Thân bài</a:t>
            </a:r>
            <a:endParaRPr lang="en-US" altLang="zh-CN" sz="3999" b="1" dirty="0">
              <a:ln w="12700">
                <a:noFill/>
              </a:ln>
              <a:solidFill>
                <a:srgbClr val="FFBF53">
                  <a:lumMod val="50000"/>
                </a:srgbClr>
              </a:solidFill>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17" name="图片 11">
            <a:extLst>
              <a:ext uri="{FF2B5EF4-FFF2-40B4-BE49-F238E27FC236}">
                <a16:creationId xmlns:a16="http://schemas.microsoft.com/office/drawing/2014/main" id="{2B95A3F4-F6B7-4BAC-BB49-6D0D5EDA6B6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8016329" y="6145341"/>
            <a:ext cx="1777590" cy="683601"/>
          </a:xfrm>
          <a:prstGeom prst="rect">
            <a:avLst/>
          </a:prstGeom>
        </p:spPr>
      </p:pic>
      <p:pic>
        <p:nvPicPr>
          <p:cNvPr id="18" name="图片 12">
            <a:extLst>
              <a:ext uri="{FF2B5EF4-FFF2-40B4-BE49-F238E27FC236}">
                <a16:creationId xmlns:a16="http://schemas.microsoft.com/office/drawing/2014/main" id="{210DAB6B-DA50-4C70-B363-598761248899}"/>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445373" y="6129221"/>
            <a:ext cx="1777590" cy="683601"/>
          </a:xfrm>
          <a:prstGeom prst="rect">
            <a:avLst/>
          </a:prstGeom>
        </p:spPr>
      </p:pic>
      <p:pic>
        <p:nvPicPr>
          <p:cNvPr id="19" name="图片 13">
            <a:extLst>
              <a:ext uri="{FF2B5EF4-FFF2-40B4-BE49-F238E27FC236}">
                <a16:creationId xmlns:a16="http://schemas.microsoft.com/office/drawing/2014/main" id="{FB0D5F7B-CD06-4D9A-8334-21BA4770F849}"/>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78218" y="6129220"/>
            <a:ext cx="1777590" cy="683601"/>
          </a:xfrm>
          <a:prstGeom prst="rect">
            <a:avLst/>
          </a:prstGeom>
        </p:spPr>
      </p:pic>
      <p:pic>
        <p:nvPicPr>
          <p:cNvPr id="21" name="图片 32">
            <a:extLst>
              <a:ext uri="{FF2B5EF4-FFF2-40B4-BE49-F238E27FC236}">
                <a16:creationId xmlns:a16="http://schemas.microsoft.com/office/drawing/2014/main" id="{C5E65F22-6F3A-4B3B-918B-0676FB0C2EFA}"/>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9636209" y="5851860"/>
            <a:ext cx="2574243" cy="989967"/>
          </a:xfrm>
          <a:prstGeom prst="rect">
            <a:avLst/>
          </a:prstGeom>
        </p:spPr>
      </p:pic>
      <p:pic>
        <p:nvPicPr>
          <p:cNvPr id="22" name="图片 65">
            <a:extLst>
              <a:ext uri="{FF2B5EF4-FFF2-40B4-BE49-F238E27FC236}">
                <a16:creationId xmlns:a16="http://schemas.microsoft.com/office/drawing/2014/main" id="{04BB644F-80A0-4339-8040-F422C22C2AEA}"/>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22963" y="6366423"/>
            <a:ext cx="1278264" cy="491577"/>
          </a:xfrm>
          <a:prstGeom prst="rect">
            <a:avLst/>
          </a:prstGeom>
        </p:spPr>
      </p:pic>
      <p:pic>
        <p:nvPicPr>
          <p:cNvPr id="23" name="图片 66">
            <a:extLst>
              <a:ext uri="{FF2B5EF4-FFF2-40B4-BE49-F238E27FC236}">
                <a16:creationId xmlns:a16="http://schemas.microsoft.com/office/drawing/2014/main" id="{177FB685-A0CF-4A80-9E5C-AD1719802359}"/>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4510501" y="6011022"/>
            <a:ext cx="2160368" cy="830805"/>
          </a:xfrm>
          <a:prstGeom prst="rect">
            <a:avLst/>
          </a:prstGeom>
        </p:spPr>
      </p:pic>
      <p:pic>
        <p:nvPicPr>
          <p:cNvPr id="24" name="图片 67">
            <a:extLst>
              <a:ext uri="{FF2B5EF4-FFF2-40B4-BE49-F238E27FC236}">
                <a16:creationId xmlns:a16="http://schemas.microsoft.com/office/drawing/2014/main" id="{511098DF-AA42-4B9B-82F2-2F6100A4C5E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6765434" y="6288696"/>
            <a:ext cx="1326564" cy="510152"/>
          </a:xfrm>
          <a:prstGeom prst="rect">
            <a:avLst/>
          </a:prstGeom>
        </p:spPr>
      </p:pic>
      <p:grpSp>
        <p:nvGrpSpPr>
          <p:cNvPr id="34" name="Group 44">
            <a:extLst>
              <a:ext uri="{FF2B5EF4-FFF2-40B4-BE49-F238E27FC236}">
                <a16:creationId xmlns:a16="http://schemas.microsoft.com/office/drawing/2014/main" id="{A851A25E-6F4B-4CE0-8E19-717F34A0DB2F}"/>
              </a:ext>
            </a:extLst>
          </p:cNvPr>
          <p:cNvGrpSpPr/>
          <p:nvPr/>
        </p:nvGrpSpPr>
        <p:grpSpPr>
          <a:xfrm>
            <a:off x="377603" y="1208221"/>
            <a:ext cx="657357" cy="738321"/>
            <a:chOff x="0" y="0"/>
            <a:chExt cx="807366" cy="906807"/>
          </a:xfrm>
          <a:noFill/>
        </p:grpSpPr>
        <p:sp>
          <p:nvSpPr>
            <p:cNvPr id="35" name="Shape 42">
              <a:extLst>
                <a:ext uri="{FF2B5EF4-FFF2-40B4-BE49-F238E27FC236}">
                  <a16:creationId xmlns:a16="http://schemas.microsoft.com/office/drawing/2014/main" id="{D6817EE2-0F86-43EE-959A-A965DF9D25F6}"/>
                </a:ext>
              </a:extLst>
            </p:cNvPr>
            <p:cNvSpPr/>
            <p:nvPr/>
          </p:nvSpPr>
          <p:spPr>
            <a:xfrm>
              <a:off x="-1" y="101600"/>
              <a:ext cx="792823" cy="805208"/>
            </a:xfrm>
            <a:custGeom>
              <a:avLst/>
              <a:gdLst/>
              <a:ahLst/>
              <a:cxnLst>
                <a:cxn ang="0">
                  <a:pos x="wd2" y="hd2"/>
                </a:cxn>
                <a:cxn ang="5400000">
                  <a:pos x="wd2" y="hd2"/>
                </a:cxn>
                <a:cxn ang="10800000">
                  <a:pos x="wd2" y="hd2"/>
                </a:cxn>
                <a:cxn ang="16200000">
                  <a:pos x="wd2" y="hd2"/>
                </a:cxn>
              </a:cxnLst>
              <a:rect l="0" t="0" r="r" b="b"/>
              <a:pathLst>
                <a:path w="19846" h="19829" extrusionOk="0">
                  <a:moveTo>
                    <a:pt x="13770" y="824"/>
                  </a:moveTo>
                  <a:cubicBezTo>
                    <a:pt x="8089" y="-376"/>
                    <a:pt x="1804" y="-1265"/>
                    <a:pt x="353" y="5681"/>
                  </a:cubicBezTo>
                  <a:cubicBezTo>
                    <a:pt x="-441" y="9482"/>
                    <a:pt x="-115" y="16268"/>
                    <a:pt x="3660" y="18583"/>
                  </a:cubicBezTo>
                  <a:cubicBezTo>
                    <a:pt x="6516" y="20335"/>
                    <a:pt x="12966" y="20052"/>
                    <a:pt x="15977" y="18892"/>
                  </a:cubicBezTo>
                  <a:cubicBezTo>
                    <a:pt x="21159" y="16897"/>
                    <a:pt x="19879" y="11191"/>
                    <a:pt x="19174" y="6766"/>
                  </a:cubicBezTo>
                </a:path>
              </a:pathLst>
            </a:custGeom>
            <a:grpFill/>
            <a:ln w="38100" cap="flat">
              <a:solidFill>
                <a:srgbClr val="262626"/>
              </a:solidFill>
              <a:prstDash val="solid"/>
              <a:miter lim="400000"/>
            </a:ln>
            <a:effectLst/>
          </p:spPr>
          <p:txBody>
            <a:bodyPr wrap="square" lIns="38091" tIns="38091" rIns="38091" bIns="38091" numCol="1" anchor="ctr">
              <a:noAutofit/>
            </a:bodyPr>
            <a:lstStyle/>
            <a:p>
              <a:pPr defTabSz="457109">
                <a:defRPr sz="3000">
                  <a:solidFill>
                    <a:srgbClr val="FFFFFF"/>
                  </a:solidFill>
                  <a:effectLst>
                    <a:outerShdw blurRad="38100" dist="12700" dir="5400000" rotWithShape="0">
                      <a:srgbClr val="000000">
                        <a:alpha val="50000"/>
                      </a:srgbClr>
                    </a:outerShdw>
                  </a:effectLst>
                </a:defRPr>
              </a:pPr>
              <a:endParaRPr sz="2999">
                <a:solidFill>
                  <a:srgbClr val="FFFFFF"/>
                </a:solidFill>
                <a:effectLst>
                  <a:outerShdw blurRad="38100" dist="12700" dir="5400000" rotWithShape="0">
                    <a:srgbClr val="000000">
                      <a:alpha val="50000"/>
                    </a:srgbClr>
                  </a:outerShdw>
                </a:effectLst>
                <a:latin typeface="Calibri"/>
              </a:endParaRPr>
            </a:p>
          </p:txBody>
        </p:sp>
        <p:sp>
          <p:nvSpPr>
            <p:cNvPr id="36" name="Shape 43">
              <a:extLst>
                <a:ext uri="{FF2B5EF4-FFF2-40B4-BE49-F238E27FC236}">
                  <a16:creationId xmlns:a16="http://schemas.microsoft.com/office/drawing/2014/main" id="{8F865E5B-DCF7-4619-A16C-31E5000CC65E}"/>
                </a:ext>
              </a:extLst>
            </p:cNvPr>
            <p:cNvSpPr/>
            <p:nvPr/>
          </p:nvSpPr>
          <p:spPr>
            <a:xfrm>
              <a:off x="165100" y="-1"/>
              <a:ext cx="642267" cy="718972"/>
            </a:xfrm>
            <a:custGeom>
              <a:avLst/>
              <a:gdLst/>
              <a:ahLst/>
              <a:cxnLst>
                <a:cxn ang="0">
                  <a:pos x="wd2" y="hd2"/>
                </a:cxn>
                <a:cxn ang="5400000">
                  <a:pos x="wd2" y="hd2"/>
                </a:cxn>
                <a:cxn ang="10800000">
                  <a:pos x="wd2" y="hd2"/>
                </a:cxn>
                <a:cxn ang="16200000">
                  <a:pos x="wd2" y="hd2"/>
                </a:cxn>
              </a:cxnLst>
              <a:rect l="0" t="0" r="r" b="b"/>
              <a:pathLst>
                <a:path w="21521" h="21116" extrusionOk="0">
                  <a:moveTo>
                    <a:pt x="21521" y="13"/>
                  </a:moveTo>
                  <a:cubicBezTo>
                    <a:pt x="21600" y="-484"/>
                    <a:pt x="8558" y="13479"/>
                    <a:pt x="8933" y="13772"/>
                  </a:cubicBezTo>
                  <a:cubicBezTo>
                    <a:pt x="6785" y="12126"/>
                    <a:pt x="2898" y="10471"/>
                    <a:pt x="0" y="10120"/>
                  </a:cubicBezTo>
                  <a:cubicBezTo>
                    <a:pt x="1254" y="12620"/>
                    <a:pt x="2166" y="14279"/>
                    <a:pt x="4430" y="16128"/>
                  </a:cubicBezTo>
                  <a:cubicBezTo>
                    <a:pt x="4883" y="16498"/>
                    <a:pt x="10336" y="20581"/>
                    <a:pt x="9763" y="21116"/>
                  </a:cubicBezTo>
                  <a:cubicBezTo>
                    <a:pt x="14957" y="16270"/>
                    <a:pt x="20402" y="7017"/>
                    <a:pt x="21521" y="13"/>
                  </a:cubicBezTo>
                  <a:close/>
                </a:path>
              </a:pathLst>
            </a:custGeom>
            <a:grpFill/>
            <a:ln w="38100" cap="flat">
              <a:solidFill>
                <a:srgbClr val="262626"/>
              </a:solidFill>
              <a:prstDash val="solid"/>
              <a:miter lim="400000"/>
            </a:ln>
            <a:effectLst/>
          </p:spPr>
          <p:txBody>
            <a:bodyPr wrap="square" lIns="38091" tIns="38091" rIns="38091" bIns="38091" numCol="1" anchor="ctr">
              <a:noAutofit/>
            </a:bodyPr>
            <a:lstStyle/>
            <a:p>
              <a:pPr defTabSz="457109">
                <a:defRPr sz="3000">
                  <a:solidFill>
                    <a:srgbClr val="FFFFFF"/>
                  </a:solidFill>
                  <a:effectLst>
                    <a:outerShdw blurRad="38100" dist="12700" dir="5400000" rotWithShape="0">
                      <a:srgbClr val="000000">
                        <a:alpha val="50000"/>
                      </a:srgbClr>
                    </a:outerShdw>
                  </a:effectLst>
                </a:defRPr>
              </a:pPr>
              <a:endParaRPr sz="2999">
                <a:solidFill>
                  <a:srgbClr val="FFFFFF"/>
                </a:solidFill>
                <a:effectLst>
                  <a:outerShdw blurRad="38100" dist="12700" dir="5400000" rotWithShape="0">
                    <a:srgbClr val="000000">
                      <a:alpha val="50000"/>
                    </a:srgbClr>
                  </a:outerShdw>
                </a:effectLst>
                <a:latin typeface="Calibri"/>
              </a:endParaRPr>
            </a:p>
          </p:txBody>
        </p:sp>
      </p:grpSp>
      <p:grpSp>
        <p:nvGrpSpPr>
          <p:cNvPr id="37" name="Group 44">
            <a:extLst>
              <a:ext uri="{FF2B5EF4-FFF2-40B4-BE49-F238E27FC236}">
                <a16:creationId xmlns:a16="http://schemas.microsoft.com/office/drawing/2014/main" id="{6CBA95BA-80E0-44A0-BE19-2808F6BE2E4F}"/>
              </a:ext>
            </a:extLst>
          </p:cNvPr>
          <p:cNvGrpSpPr/>
          <p:nvPr/>
        </p:nvGrpSpPr>
        <p:grpSpPr>
          <a:xfrm>
            <a:off x="377602" y="2290465"/>
            <a:ext cx="657357" cy="738321"/>
            <a:chOff x="0" y="0"/>
            <a:chExt cx="807366" cy="906807"/>
          </a:xfrm>
        </p:grpSpPr>
        <p:sp>
          <p:nvSpPr>
            <p:cNvPr id="38" name="Shape 42">
              <a:extLst>
                <a:ext uri="{FF2B5EF4-FFF2-40B4-BE49-F238E27FC236}">
                  <a16:creationId xmlns:a16="http://schemas.microsoft.com/office/drawing/2014/main" id="{DDE897DB-A487-436D-8C96-07F990F8E729}"/>
                </a:ext>
              </a:extLst>
            </p:cNvPr>
            <p:cNvSpPr/>
            <p:nvPr/>
          </p:nvSpPr>
          <p:spPr>
            <a:xfrm>
              <a:off x="-1" y="101600"/>
              <a:ext cx="792823" cy="805208"/>
            </a:xfrm>
            <a:custGeom>
              <a:avLst/>
              <a:gdLst/>
              <a:ahLst/>
              <a:cxnLst>
                <a:cxn ang="0">
                  <a:pos x="wd2" y="hd2"/>
                </a:cxn>
                <a:cxn ang="5400000">
                  <a:pos x="wd2" y="hd2"/>
                </a:cxn>
                <a:cxn ang="10800000">
                  <a:pos x="wd2" y="hd2"/>
                </a:cxn>
                <a:cxn ang="16200000">
                  <a:pos x="wd2" y="hd2"/>
                </a:cxn>
              </a:cxnLst>
              <a:rect l="0" t="0" r="r" b="b"/>
              <a:pathLst>
                <a:path w="19846" h="19829" extrusionOk="0">
                  <a:moveTo>
                    <a:pt x="13770" y="824"/>
                  </a:moveTo>
                  <a:cubicBezTo>
                    <a:pt x="8089" y="-376"/>
                    <a:pt x="1804" y="-1265"/>
                    <a:pt x="353" y="5681"/>
                  </a:cubicBezTo>
                  <a:cubicBezTo>
                    <a:pt x="-441" y="9482"/>
                    <a:pt x="-115" y="16268"/>
                    <a:pt x="3660" y="18583"/>
                  </a:cubicBezTo>
                  <a:cubicBezTo>
                    <a:pt x="6516" y="20335"/>
                    <a:pt x="12966" y="20052"/>
                    <a:pt x="15977" y="18892"/>
                  </a:cubicBezTo>
                  <a:cubicBezTo>
                    <a:pt x="21159" y="16897"/>
                    <a:pt x="19879" y="11191"/>
                    <a:pt x="19174" y="6766"/>
                  </a:cubicBezTo>
                </a:path>
              </a:pathLst>
            </a:custGeom>
            <a:noFill/>
            <a:ln w="38100" cap="flat">
              <a:solidFill>
                <a:srgbClr val="262626"/>
              </a:solidFill>
              <a:prstDash val="solid"/>
              <a:miter lim="400000"/>
            </a:ln>
            <a:effectLst/>
          </p:spPr>
          <p:txBody>
            <a:bodyPr wrap="square" lIns="38091" tIns="38091" rIns="38091" bIns="38091" numCol="1" anchor="ctr">
              <a:noAutofit/>
            </a:bodyPr>
            <a:lstStyle/>
            <a:p>
              <a:pPr defTabSz="457109">
                <a:defRPr sz="3000">
                  <a:solidFill>
                    <a:srgbClr val="FFFFFF"/>
                  </a:solidFill>
                  <a:effectLst>
                    <a:outerShdw blurRad="38100" dist="12700" dir="5400000" rotWithShape="0">
                      <a:srgbClr val="000000">
                        <a:alpha val="50000"/>
                      </a:srgbClr>
                    </a:outerShdw>
                  </a:effectLst>
                </a:defRPr>
              </a:pPr>
              <a:endParaRPr sz="2999">
                <a:solidFill>
                  <a:srgbClr val="FFFFFF"/>
                </a:solidFill>
                <a:effectLst>
                  <a:outerShdw blurRad="38100" dist="12700" dir="5400000" rotWithShape="0">
                    <a:srgbClr val="000000">
                      <a:alpha val="50000"/>
                    </a:srgbClr>
                  </a:outerShdw>
                </a:effectLst>
                <a:latin typeface="Calibri"/>
              </a:endParaRPr>
            </a:p>
          </p:txBody>
        </p:sp>
        <p:sp>
          <p:nvSpPr>
            <p:cNvPr id="39" name="Shape 43">
              <a:extLst>
                <a:ext uri="{FF2B5EF4-FFF2-40B4-BE49-F238E27FC236}">
                  <a16:creationId xmlns:a16="http://schemas.microsoft.com/office/drawing/2014/main" id="{D6B13673-62B1-4638-9F5F-B3E71D6487C0}"/>
                </a:ext>
              </a:extLst>
            </p:cNvPr>
            <p:cNvSpPr/>
            <p:nvPr/>
          </p:nvSpPr>
          <p:spPr>
            <a:xfrm>
              <a:off x="165100" y="-1"/>
              <a:ext cx="642267" cy="718972"/>
            </a:xfrm>
            <a:custGeom>
              <a:avLst/>
              <a:gdLst/>
              <a:ahLst/>
              <a:cxnLst>
                <a:cxn ang="0">
                  <a:pos x="wd2" y="hd2"/>
                </a:cxn>
                <a:cxn ang="5400000">
                  <a:pos x="wd2" y="hd2"/>
                </a:cxn>
                <a:cxn ang="10800000">
                  <a:pos x="wd2" y="hd2"/>
                </a:cxn>
                <a:cxn ang="16200000">
                  <a:pos x="wd2" y="hd2"/>
                </a:cxn>
              </a:cxnLst>
              <a:rect l="0" t="0" r="r" b="b"/>
              <a:pathLst>
                <a:path w="21521" h="21116" extrusionOk="0">
                  <a:moveTo>
                    <a:pt x="21521" y="13"/>
                  </a:moveTo>
                  <a:cubicBezTo>
                    <a:pt x="21600" y="-484"/>
                    <a:pt x="8558" y="13479"/>
                    <a:pt x="8933" y="13772"/>
                  </a:cubicBezTo>
                  <a:cubicBezTo>
                    <a:pt x="6785" y="12126"/>
                    <a:pt x="2898" y="10471"/>
                    <a:pt x="0" y="10120"/>
                  </a:cubicBezTo>
                  <a:cubicBezTo>
                    <a:pt x="1254" y="12620"/>
                    <a:pt x="2166" y="14279"/>
                    <a:pt x="4430" y="16128"/>
                  </a:cubicBezTo>
                  <a:cubicBezTo>
                    <a:pt x="4883" y="16498"/>
                    <a:pt x="10336" y="20581"/>
                    <a:pt x="9763" y="21116"/>
                  </a:cubicBezTo>
                  <a:cubicBezTo>
                    <a:pt x="14957" y="16270"/>
                    <a:pt x="20402" y="7017"/>
                    <a:pt x="21521" y="13"/>
                  </a:cubicBezTo>
                  <a:close/>
                </a:path>
              </a:pathLst>
            </a:custGeom>
            <a:noFill/>
            <a:ln w="38100" cap="flat">
              <a:solidFill>
                <a:srgbClr val="262626"/>
              </a:solidFill>
              <a:prstDash val="solid"/>
              <a:miter lim="400000"/>
            </a:ln>
            <a:effectLst/>
          </p:spPr>
          <p:txBody>
            <a:bodyPr wrap="square" lIns="38091" tIns="38091" rIns="38091" bIns="38091" numCol="1" anchor="ctr">
              <a:noAutofit/>
            </a:bodyPr>
            <a:lstStyle/>
            <a:p>
              <a:pPr defTabSz="457109">
                <a:defRPr sz="3000">
                  <a:solidFill>
                    <a:srgbClr val="FFFFFF"/>
                  </a:solidFill>
                  <a:effectLst>
                    <a:outerShdw blurRad="38100" dist="12700" dir="5400000" rotWithShape="0">
                      <a:srgbClr val="000000">
                        <a:alpha val="50000"/>
                      </a:srgbClr>
                    </a:outerShdw>
                  </a:effectLst>
                </a:defRPr>
              </a:pPr>
              <a:endParaRPr sz="2999">
                <a:solidFill>
                  <a:srgbClr val="FFFFFF"/>
                </a:solidFill>
                <a:effectLst>
                  <a:outerShdw blurRad="38100" dist="12700" dir="5400000" rotWithShape="0">
                    <a:srgbClr val="000000">
                      <a:alpha val="50000"/>
                    </a:srgbClr>
                  </a:outerShdw>
                </a:effectLst>
                <a:latin typeface="Calibri"/>
              </a:endParaRPr>
            </a:p>
          </p:txBody>
        </p:sp>
      </p:grpSp>
      <p:grpSp>
        <p:nvGrpSpPr>
          <p:cNvPr id="40" name="Group 44">
            <a:extLst>
              <a:ext uri="{FF2B5EF4-FFF2-40B4-BE49-F238E27FC236}">
                <a16:creationId xmlns:a16="http://schemas.microsoft.com/office/drawing/2014/main" id="{5BA945B7-B42D-4AA0-B325-FFFF95A83140}"/>
              </a:ext>
            </a:extLst>
          </p:cNvPr>
          <p:cNvGrpSpPr/>
          <p:nvPr/>
        </p:nvGrpSpPr>
        <p:grpSpPr>
          <a:xfrm>
            <a:off x="379373" y="3379353"/>
            <a:ext cx="657357" cy="738321"/>
            <a:chOff x="0" y="0"/>
            <a:chExt cx="807366" cy="906807"/>
          </a:xfrm>
        </p:grpSpPr>
        <p:sp>
          <p:nvSpPr>
            <p:cNvPr id="41" name="Shape 42">
              <a:extLst>
                <a:ext uri="{FF2B5EF4-FFF2-40B4-BE49-F238E27FC236}">
                  <a16:creationId xmlns:a16="http://schemas.microsoft.com/office/drawing/2014/main" id="{24EF9114-FDC1-4DCB-A697-1A83EE4921E9}"/>
                </a:ext>
              </a:extLst>
            </p:cNvPr>
            <p:cNvSpPr/>
            <p:nvPr/>
          </p:nvSpPr>
          <p:spPr>
            <a:xfrm>
              <a:off x="-1" y="101600"/>
              <a:ext cx="792823" cy="805208"/>
            </a:xfrm>
            <a:custGeom>
              <a:avLst/>
              <a:gdLst/>
              <a:ahLst/>
              <a:cxnLst>
                <a:cxn ang="0">
                  <a:pos x="wd2" y="hd2"/>
                </a:cxn>
                <a:cxn ang="5400000">
                  <a:pos x="wd2" y="hd2"/>
                </a:cxn>
                <a:cxn ang="10800000">
                  <a:pos x="wd2" y="hd2"/>
                </a:cxn>
                <a:cxn ang="16200000">
                  <a:pos x="wd2" y="hd2"/>
                </a:cxn>
              </a:cxnLst>
              <a:rect l="0" t="0" r="r" b="b"/>
              <a:pathLst>
                <a:path w="19846" h="19829" extrusionOk="0">
                  <a:moveTo>
                    <a:pt x="13770" y="824"/>
                  </a:moveTo>
                  <a:cubicBezTo>
                    <a:pt x="8089" y="-376"/>
                    <a:pt x="1804" y="-1265"/>
                    <a:pt x="353" y="5681"/>
                  </a:cubicBezTo>
                  <a:cubicBezTo>
                    <a:pt x="-441" y="9482"/>
                    <a:pt x="-115" y="16268"/>
                    <a:pt x="3660" y="18583"/>
                  </a:cubicBezTo>
                  <a:cubicBezTo>
                    <a:pt x="6516" y="20335"/>
                    <a:pt x="12966" y="20052"/>
                    <a:pt x="15977" y="18892"/>
                  </a:cubicBezTo>
                  <a:cubicBezTo>
                    <a:pt x="21159" y="16897"/>
                    <a:pt x="19879" y="11191"/>
                    <a:pt x="19174" y="6766"/>
                  </a:cubicBezTo>
                </a:path>
              </a:pathLst>
            </a:custGeom>
            <a:noFill/>
            <a:ln w="38100" cap="flat">
              <a:solidFill>
                <a:srgbClr val="262626"/>
              </a:solidFill>
              <a:prstDash val="solid"/>
              <a:miter lim="400000"/>
            </a:ln>
            <a:effectLst/>
          </p:spPr>
          <p:txBody>
            <a:bodyPr wrap="square" lIns="38091" tIns="38091" rIns="38091" bIns="38091" numCol="1" anchor="ctr">
              <a:noAutofit/>
            </a:bodyPr>
            <a:lstStyle/>
            <a:p>
              <a:pPr defTabSz="457109">
                <a:defRPr sz="3000">
                  <a:solidFill>
                    <a:srgbClr val="FFFFFF"/>
                  </a:solidFill>
                  <a:effectLst>
                    <a:outerShdw blurRad="38100" dist="12700" dir="5400000" rotWithShape="0">
                      <a:srgbClr val="000000">
                        <a:alpha val="50000"/>
                      </a:srgbClr>
                    </a:outerShdw>
                  </a:effectLst>
                </a:defRPr>
              </a:pPr>
              <a:endParaRPr sz="2999">
                <a:solidFill>
                  <a:srgbClr val="FFFFFF"/>
                </a:solidFill>
                <a:effectLst>
                  <a:outerShdw blurRad="38100" dist="12700" dir="5400000" rotWithShape="0">
                    <a:srgbClr val="000000">
                      <a:alpha val="50000"/>
                    </a:srgbClr>
                  </a:outerShdw>
                </a:effectLst>
                <a:latin typeface="Calibri"/>
              </a:endParaRPr>
            </a:p>
          </p:txBody>
        </p:sp>
        <p:sp>
          <p:nvSpPr>
            <p:cNvPr id="42" name="Shape 43">
              <a:extLst>
                <a:ext uri="{FF2B5EF4-FFF2-40B4-BE49-F238E27FC236}">
                  <a16:creationId xmlns:a16="http://schemas.microsoft.com/office/drawing/2014/main" id="{72E38792-1AD5-439A-B407-7416ECD54C51}"/>
                </a:ext>
              </a:extLst>
            </p:cNvPr>
            <p:cNvSpPr/>
            <p:nvPr/>
          </p:nvSpPr>
          <p:spPr>
            <a:xfrm>
              <a:off x="165100" y="-1"/>
              <a:ext cx="642267" cy="718972"/>
            </a:xfrm>
            <a:custGeom>
              <a:avLst/>
              <a:gdLst/>
              <a:ahLst/>
              <a:cxnLst>
                <a:cxn ang="0">
                  <a:pos x="wd2" y="hd2"/>
                </a:cxn>
                <a:cxn ang="5400000">
                  <a:pos x="wd2" y="hd2"/>
                </a:cxn>
                <a:cxn ang="10800000">
                  <a:pos x="wd2" y="hd2"/>
                </a:cxn>
                <a:cxn ang="16200000">
                  <a:pos x="wd2" y="hd2"/>
                </a:cxn>
              </a:cxnLst>
              <a:rect l="0" t="0" r="r" b="b"/>
              <a:pathLst>
                <a:path w="21521" h="21116" extrusionOk="0">
                  <a:moveTo>
                    <a:pt x="21521" y="13"/>
                  </a:moveTo>
                  <a:cubicBezTo>
                    <a:pt x="21600" y="-484"/>
                    <a:pt x="8558" y="13479"/>
                    <a:pt x="8933" y="13772"/>
                  </a:cubicBezTo>
                  <a:cubicBezTo>
                    <a:pt x="6785" y="12126"/>
                    <a:pt x="2898" y="10471"/>
                    <a:pt x="0" y="10120"/>
                  </a:cubicBezTo>
                  <a:cubicBezTo>
                    <a:pt x="1254" y="12620"/>
                    <a:pt x="2166" y="14279"/>
                    <a:pt x="4430" y="16128"/>
                  </a:cubicBezTo>
                  <a:cubicBezTo>
                    <a:pt x="4883" y="16498"/>
                    <a:pt x="10336" y="20581"/>
                    <a:pt x="9763" y="21116"/>
                  </a:cubicBezTo>
                  <a:cubicBezTo>
                    <a:pt x="14957" y="16270"/>
                    <a:pt x="20402" y="7017"/>
                    <a:pt x="21521" y="13"/>
                  </a:cubicBezTo>
                  <a:close/>
                </a:path>
              </a:pathLst>
            </a:custGeom>
            <a:noFill/>
            <a:ln w="38100" cap="flat">
              <a:solidFill>
                <a:srgbClr val="262626"/>
              </a:solidFill>
              <a:prstDash val="solid"/>
              <a:miter lim="400000"/>
            </a:ln>
            <a:effectLst/>
          </p:spPr>
          <p:txBody>
            <a:bodyPr wrap="square" lIns="38091" tIns="38091" rIns="38091" bIns="38091" numCol="1" anchor="ctr">
              <a:noAutofit/>
            </a:bodyPr>
            <a:lstStyle/>
            <a:p>
              <a:pPr defTabSz="457109">
                <a:defRPr sz="3000">
                  <a:solidFill>
                    <a:srgbClr val="FFFFFF"/>
                  </a:solidFill>
                  <a:effectLst>
                    <a:outerShdw blurRad="38100" dist="12700" dir="5400000" rotWithShape="0">
                      <a:srgbClr val="000000">
                        <a:alpha val="50000"/>
                      </a:srgbClr>
                    </a:outerShdw>
                  </a:effectLst>
                </a:defRPr>
              </a:pPr>
              <a:endParaRPr sz="2999">
                <a:solidFill>
                  <a:srgbClr val="FFFFFF"/>
                </a:solidFill>
                <a:effectLst>
                  <a:outerShdw blurRad="38100" dist="12700" dir="5400000" rotWithShape="0">
                    <a:srgbClr val="000000">
                      <a:alpha val="50000"/>
                    </a:srgbClr>
                  </a:outerShdw>
                </a:effectLst>
                <a:latin typeface="Calibri"/>
              </a:endParaRPr>
            </a:p>
          </p:txBody>
        </p:sp>
      </p:grpSp>
      <p:grpSp>
        <p:nvGrpSpPr>
          <p:cNvPr id="43" name="Group 55">
            <a:extLst>
              <a:ext uri="{FF2B5EF4-FFF2-40B4-BE49-F238E27FC236}">
                <a16:creationId xmlns:a16="http://schemas.microsoft.com/office/drawing/2014/main" id="{A294A436-52C1-4F65-95AE-EB3DD2AF0CC0}"/>
              </a:ext>
            </a:extLst>
          </p:cNvPr>
          <p:cNvGrpSpPr/>
          <p:nvPr/>
        </p:nvGrpSpPr>
        <p:grpSpPr>
          <a:xfrm rot="473564">
            <a:off x="10164877" y="2021536"/>
            <a:ext cx="1895597" cy="2014298"/>
            <a:chOff x="0" y="0"/>
            <a:chExt cx="1149595" cy="1132530"/>
          </a:xfrm>
        </p:grpSpPr>
        <p:sp>
          <p:nvSpPr>
            <p:cNvPr id="44" name="Shape 50">
              <a:extLst>
                <a:ext uri="{FF2B5EF4-FFF2-40B4-BE49-F238E27FC236}">
                  <a16:creationId xmlns:a16="http://schemas.microsoft.com/office/drawing/2014/main" id="{BFB1AC1E-DDF6-40AD-A06E-433850673F9E}"/>
                </a:ext>
              </a:extLst>
            </p:cNvPr>
            <p:cNvSpPr/>
            <p:nvPr/>
          </p:nvSpPr>
          <p:spPr>
            <a:xfrm>
              <a:off x="495300" y="419100"/>
              <a:ext cx="288999" cy="341770"/>
            </a:xfrm>
            <a:custGeom>
              <a:avLst/>
              <a:gdLst/>
              <a:ahLst/>
              <a:cxnLst>
                <a:cxn ang="0">
                  <a:pos x="wd2" y="hd2"/>
                </a:cxn>
                <a:cxn ang="5400000">
                  <a:pos x="wd2" y="hd2"/>
                </a:cxn>
                <a:cxn ang="10800000">
                  <a:pos x="wd2" y="hd2"/>
                </a:cxn>
                <a:cxn ang="16200000">
                  <a:pos x="wd2" y="hd2"/>
                </a:cxn>
              </a:cxnLst>
              <a:rect l="0" t="0" r="r" b="b"/>
              <a:pathLst>
                <a:path w="20587" h="20953" extrusionOk="0">
                  <a:moveTo>
                    <a:pt x="310" y="19339"/>
                  </a:moveTo>
                  <a:cubicBezTo>
                    <a:pt x="1970" y="21600"/>
                    <a:pt x="8627" y="20962"/>
                    <a:pt x="10626" y="20516"/>
                  </a:cubicBezTo>
                  <a:cubicBezTo>
                    <a:pt x="14392" y="19676"/>
                    <a:pt x="17603" y="17645"/>
                    <a:pt x="19255" y="14542"/>
                  </a:cubicBezTo>
                  <a:cubicBezTo>
                    <a:pt x="21291" y="10718"/>
                    <a:pt x="21600" y="1795"/>
                    <a:pt x="15756" y="0"/>
                  </a:cubicBezTo>
                  <a:cubicBezTo>
                    <a:pt x="14569" y="3871"/>
                    <a:pt x="15031" y="8421"/>
                    <a:pt x="12815" y="11999"/>
                  </a:cubicBezTo>
                  <a:cubicBezTo>
                    <a:pt x="10327" y="16013"/>
                    <a:pt x="4821" y="17658"/>
                    <a:pt x="0" y="18694"/>
                  </a:cubicBezTo>
                  <a:cubicBezTo>
                    <a:pt x="63" y="18932"/>
                    <a:pt x="168" y="19146"/>
                    <a:pt x="310" y="19339"/>
                  </a:cubicBezTo>
                  <a:close/>
                </a:path>
              </a:pathLst>
            </a:custGeom>
            <a:solidFill>
              <a:srgbClr val="262626">
                <a:alpha val="66000"/>
              </a:srgbClr>
            </a:solidFill>
            <a:ln w="12700" cap="flat">
              <a:noFill/>
              <a:miter lim="400000"/>
            </a:ln>
            <a:effectLst/>
          </p:spPr>
          <p:txBody>
            <a:bodyPr wrap="square" lIns="38091" tIns="38091" rIns="38091" bIns="38091" numCol="1" anchor="ctr">
              <a:noAutofit/>
            </a:bodyPr>
            <a:lstStyle/>
            <a:p>
              <a:pPr defTabSz="457109">
                <a:defRPr sz="3000">
                  <a:solidFill>
                    <a:srgbClr val="FFFFFF"/>
                  </a:solidFill>
                  <a:effectLst>
                    <a:outerShdw blurRad="38100" dist="12700" dir="5400000" rotWithShape="0">
                      <a:srgbClr val="000000">
                        <a:alpha val="50000"/>
                      </a:srgbClr>
                    </a:outerShdw>
                  </a:effectLst>
                </a:defRPr>
              </a:pPr>
              <a:endParaRPr sz="2999">
                <a:solidFill>
                  <a:srgbClr val="FFFFFF"/>
                </a:solidFill>
                <a:effectLst>
                  <a:outerShdw blurRad="38100" dist="12700" dir="5400000" rotWithShape="0">
                    <a:srgbClr val="000000">
                      <a:alpha val="50000"/>
                    </a:srgbClr>
                  </a:outerShdw>
                </a:effectLst>
                <a:latin typeface="Calibri"/>
              </a:endParaRPr>
            </a:p>
          </p:txBody>
        </p:sp>
        <p:grpSp>
          <p:nvGrpSpPr>
            <p:cNvPr id="45" name="Group 54">
              <a:extLst>
                <a:ext uri="{FF2B5EF4-FFF2-40B4-BE49-F238E27FC236}">
                  <a16:creationId xmlns:a16="http://schemas.microsoft.com/office/drawing/2014/main" id="{EA43BD8E-1ADD-40B9-89B1-47CDE6DDD569}"/>
                </a:ext>
              </a:extLst>
            </p:cNvPr>
            <p:cNvGrpSpPr/>
            <p:nvPr/>
          </p:nvGrpSpPr>
          <p:grpSpPr>
            <a:xfrm>
              <a:off x="-1" y="0"/>
              <a:ext cx="1149597" cy="1132531"/>
              <a:chOff x="0" y="0"/>
              <a:chExt cx="1149595" cy="1132530"/>
            </a:xfrm>
          </p:grpSpPr>
          <p:sp>
            <p:nvSpPr>
              <p:cNvPr id="46" name="Shape 51">
                <a:extLst>
                  <a:ext uri="{FF2B5EF4-FFF2-40B4-BE49-F238E27FC236}">
                    <a16:creationId xmlns:a16="http://schemas.microsoft.com/office/drawing/2014/main" id="{286BA6E2-F40B-4308-9850-C7E1CBDB8BF4}"/>
                  </a:ext>
                </a:extLst>
              </p:cNvPr>
              <p:cNvSpPr/>
              <p:nvPr/>
            </p:nvSpPr>
            <p:spPr>
              <a:xfrm>
                <a:off x="0" y="0"/>
                <a:ext cx="1149596" cy="1132531"/>
              </a:xfrm>
              <a:custGeom>
                <a:avLst/>
                <a:gdLst/>
                <a:ahLst/>
                <a:cxnLst>
                  <a:cxn ang="0">
                    <a:pos x="wd2" y="hd2"/>
                  </a:cxn>
                  <a:cxn ang="5400000">
                    <a:pos x="wd2" y="hd2"/>
                  </a:cxn>
                  <a:cxn ang="10800000">
                    <a:pos x="wd2" y="hd2"/>
                  </a:cxn>
                  <a:cxn ang="16200000">
                    <a:pos x="wd2" y="hd2"/>
                  </a:cxn>
                </a:cxnLst>
                <a:rect l="0" t="0" r="r" b="b"/>
                <a:pathLst>
                  <a:path w="18835" h="18188" extrusionOk="0">
                    <a:moveTo>
                      <a:pt x="5118" y="17138"/>
                    </a:moveTo>
                    <a:cubicBezTo>
                      <a:pt x="9702" y="19314"/>
                      <a:pt x="15760" y="18135"/>
                      <a:pt x="17999" y="13346"/>
                    </a:cubicBezTo>
                    <a:cubicBezTo>
                      <a:pt x="21410" y="6050"/>
                      <a:pt x="13777" y="-2286"/>
                      <a:pt x="5944" y="578"/>
                    </a:cubicBezTo>
                    <a:cubicBezTo>
                      <a:pt x="2990" y="1657"/>
                      <a:pt x="197" y="6129"/>
                      <a:pt x="12" y="9065"/>
                    </a:cubicBezTo>
                    <a:cubicBezTo>
                      <a:pt x="-190" y="12266"/>
                      <a:pt x="2170" y="15739"/>
                      <a:pt x="5118" y="17138"/>
                    </a:cubicBezTo>
                    <a:close/>
                  </a:path>
                </a:pathLst>
              </a:custGeom>
              <a:noFill/>
              <a:ln w="38100" cap="flat">
                <a:solidFill>
                  <a:srgbClr val="262626"/>
                </a:solidFill>
                <a:prstDash val="solid"/>
                <a:miter lim="400000"/>
              </a:ln>
              <a:effectLst/>
            </p:spPr>
            <p:txBody>
              <a:bodyPr wrap="square" lIns="38091" tIns="38091" rIns="38091" bIns="38091" numCol="1" anchor="ctr">
                <a:noAutofit/>
              </a:bodyPr>
              <a:lstStyle/>
              <a:p>
                <a:pPr defTabSz="457109">
                  <a:defRPr sz="3000">
                    <a:solidFill>
                      <a:srgbClr val="FFFFFF"/>
                    </a:solidFill>
                    <a:effectLst>
                      <a:outerShdw blurRad="38100" dist="12700" dir="5400000" rotWithShape="0">
                        <a:srgbClr val="000000">
                          <a:alpha val="50000"/>
                        </a:srgbClr>
                      </a:outerShdw>
                    </a:effectLst>
                  </a:defRPr>
                </a:pPr>
                <a:endParaRPr sz="2999">
                  <a:solidFill>
                    <a:srgbClr val="FFFFFF"/>
                  </a:solidFill>
                  <a:effectLst>
                    <a:outerShdw blurRad="38100" dist="12700" dir="5400000" rotWithShape="0">
                      <a:srgbClr val="000000">
                        <a:alpha val="50000"/>
                      </a:srgbClr>
                    </a:outerShdw>
                  </a:effectLst>
                  <a:latin typeface="Calibri"/>
                </a:endParaRPr>
              </a:p>
            </p:txBody>
          </p:sp>
          <p:sp>
            <p:nvSpPr>
              <p:cNvPr id="47" name="Shape 52">
                <a:extLst>
                  <a:ext uri="{FF2B5EF4-FFF2-40B4-BE49-F238E27FC236}">
                    <a16:creationId xmlns:a16="http://schemas.microsoft.com/office/drawing/2014/main" id="{C6A13E03-6EED-4440-86C8-1A16BB5B5743}"/>
                  </a:ext>
                </a:extLst>
              </p:cNvPr>
              <p:cNvSpPr/>
              <p:nvPr/>
            </p:nvSpPr>
            <p:spPr>
              <a:xfrm>
                <a:off x="190500" y="177800"/>
                <a:ext cx="789686" cy="777962"/>
              </a:xfrm>
              <a:custGeom>
                <a:avLst/>
                <a:gdLst/>
                <a:ahLst/>
                <a:cxnLst>
                  <a:cxn ang="0">
                    <a:pos x="wd2" y="hd2"/>
                  </a:cxn>
                  <a:cxn ang="5400000">
                    <a:pos x="wd2" y="hd2"/>
                  </a:cxn>
                  <a:cxn ang="10800000">
                    <a:pos x="wd2" y="hd2"/>
                  </a:cxn>
                  <a:cxn ang="16200000">
                    <a:pos x="wd2" y="hd2"/>
                  </a:cxn>
                </a:cxnLst>
                <a:rect l="0" t="0" r="r" b="b"/>
                <a:pathLst>
                  <a:path w="18835" h="18188" extrusionOk="0">
                    <a:moveTo>
                      <a:pt x="5118" y="17138"/>
                    </a:moveTo>
                    <a:cubicBezTo>
                      <a:pt x="9703" y="19314"/>
                      <a:pt x="15760" y="18135"/>
                      <a:pt x="18000" y="13346"/>
                    </a:cubicBezTo>
                    <a:cubicBezTo>
                      <a:pt x="21411" y="6050"/>
                      <a:pt x="13778" y="-2286"/>
                      <a:pt x="5945" y="577"/>
                    </a:cubicBezTo>
                    <a:cubicBezTo>
                      <a:pt x="2991" y="1657"/>
                      <a:pt x="198" y="6129"/>
                      <a:pt x="12" y="9065"/>
                    </a:cubicBezTo>
                    <a:cubicBezTo>
                      <a:pt x="-189" y="12266"/>
                      <a:pt x="2171" y="15739"/>
                      <a:pt x="5118" y="17138"/>
                    </a:cubicBezTo>
                    <a:close/>
                  </a:path>
                </a:pathLst>
              </a:custGeom>
              <a:noFill/>
              <a:ln w="38100" cap="flat">
                <a:solidFill>
                  <a:srgbClr val="262626"/>
                </a:solidFill>
                <a:prstDash val="solid"/>
                <a:miter lim="400000"/>
              </a:ln>
              <a:effectLst/>
            </p:spPr>
            <p:txBody>
              <a:bodyPr wrap="square" lIns="38091" tIns="38091" rIns="38091" bIns="38091" numCol="1" anchor="ctr">
                <a:noAutofit/>
              </a:bodyPr>
              <a:lstStyle/>
              <a:p>
                <a:pPr defTabSz="457109">
                  <a:defRPr sz="3000">
                    <a:solidFill>
                      <a:srgbClr val="FFFFFF"/>
                    </a:solidFill>
                    <a:effectLst>
                      <a:outerShdw blurRad="38100" dist="12700" dir="5400000" rotWithShape="0">
                        <a:srgbClr val="000000">
                          <a:alpha val="50000"/>
                        </a:srgbClr>
                      </a:outerShdw>
                    </a:effectLst>
                  </a:defRPr>
                </a:pPr>
                <a:endParaRPr sz="2999">
                  <a:solidFill>
                    <a:srgbClr val="FFFFFF"/>
                  </a:solidFill>
                  <a:effectLst>
                    <a:outerShdw blurRad="38100" dist="12700" dir="5400000" rotWithShape="0">
                      <a:srgbClr val="000000">
                        <a:alpha val="50000"/>
                      </a:srgbClr>
                    </a:outerShdw>
                  </a:effectLst>
                  <a:latin typeface="Calibri"/>
                </a:endParaRPr>
              </a:p>
            </p:txBody>
          </p:sp>
          <p:sp>
            <p:nvSpPr>
              <p:cNvPr id="48" name="Shape 53">
                <a:extLst>
                  <a:ext uri="{FF2B5EF4-FFF2-40B4-BE49-F238E27FC236}">
                    <a16:creationId xmlns:a16="http://schemas.microsoft.com/office/drawing/2014/main" id="{145D73E7-48F5-4B0D-A81D-8C43DABBB99A}"/>
                  </a:ext>
                </a:extLst>
              </p:cNvPr>
              <p:cNvSpPr/>
              <p:nvPr/>
            </p:nvSpPr>
            <p:spPr>
              <a:xfrm>
                <a:off x="381000" y="368300"/>
                <a:ext cx="396756" cy="390866"/>
              </a:xfrm>
              <a:custGeom>
                <a:avLst/>
                <a:gdLst/>
                <a:ahLst/>
                <a:cxnLst>
                  <a:cxn ang="0">
                    <a:pos x="wd2" y="hd2"/>
                  </a:cxn>
                  <a:cxn ang="5400000">
                    <a:pos x="wd2" y="hd2"/>
                  </a:cxn>
                  <a:cxn ang="10800000">
                    <a:pos x="wd2" y="hd2"/>
                  </a:cxn>
                  <a:cxn ang="16200000">
                    <a:pos x="wd2" y="hd2"/>
                  </a:cxn>
                </a:cxnLst>
                <a:rect l="0" t="0" r="r" b="b"/>
                <a:pathLst>
                  <a:path w="18835" h="18188" extrusionOk="0">
                    <a:moveTo>
                      <a:pt x="5118" y="17138"/>
                    </a:moveTo>
                    <a:cubicBezTo>
                      <a:pt x="9702" y="19314"/>
                      <a:pt x="15760" y="18135"/>
                      <a:pt x="17999" y="13346"/>
                    </a:cubicBezTo>
                    <a:cubicBezTo>
                      <a:pt x="21410" y="6050"/>
                      <a:pt x="13777" y="-2286"/>
                      <a:pt x="5944" y="578"/>
                    </a:cubicBezTo>
                    <a:cubicBezTo>
                      <a:pt x="2991" y="1657"/>
                      <a:pt x="197" y="6129"/>
                      <a:pt x="12" y="9065"/>
                    </a:cubicBezTo>
                    <a:cubicBezTo>
                      <a:pt x="-190" y="12266"/>
                      <a:pt x="2170" y="15739"/>
                      <a:pt x="5118" y="17138"/>
                    </a:cubicBezTo>
                    <a:close/>
                  </a:path>
                </a:pathLst>
              </a:custGeom>
              <a:noFill/>
              <a:ln w="38100" cap="flat">
                <a:solidFill>
                  <a:srgbClr val="262626"/>
                </a:solidFill>
                <a:prstDash val="solid"/>
                <a:miter lim="400000"/>
              </a:ln>
              <a:effectLst/>
            </p:spPr>
            <p:txBody>
              <a:bodyPr wrap="square" lIns="38091" tIns="38091" rIns="38091" bIns="38091" numCol="1" anchor="ctr">
                <a:noAutofit/>
              </a:bodyPr>
              <a:lstStyle/>
              <a:p>
                <a:pPr defTabSz="457109">
                  <a:defRPr sz="3000">
                    <a:solidFill>
                      <a:srgbClr val="FFFFFF"/>
                    </a:solidFill>
                    <a:effectLst>
                      <a:outerShdw blurRad="38100" dist="12700" dir="5400000" rotWithShape="0">
                        <a:srgbClr val="000000">
                          <a:alpha val="50000"/>
                        </a:srgbClr>
                      </a:outerShdw>
                    </a:effectLst>
                  </a:defRPr>
                </a:pPr>
                <a:endParaRPr sz="2999">
                  <a:solidFill>
                    <a:srgbClr val="FFFFFF"/>
                  </a:solidFill>
                  <a:effectLst>
                    <a:outerShdw blurRad="38100" dist="12700" dir="5400000" rotWithShape="0">
                      <a:srgbClr val="000000">
                        <a:alpha val="50000"/>
                      </a:srgbClr>
                    </a:outerShdw>
                  </a:effectLst>
                  <a:latin typeface="Calibri"/>
                </a:endParaRPr>
              </a:p>
            </p:txBody>
          </p:sp>
        </p:grpSp>
      </p:grpSp>
      <p:grpSp>
        <p:nvGrpSpPr>
          <p:cNvPr id="49" name="Group 58">
            <a:extLst>
              <a:ext uri="{FF2B5EF4-FFF2-40B4-BE49-F238E27FC236}">
                <a16:creationId xmlns:a16="http://schemas.microsoft.com/office/drawing/2014/main" id="{CCDCCE70-B292-41E5-88B4-B0B14DB4A978}"/>
              </a:ext>
            </a:extLst>
          </p:cNvPr>
          <p:cNvGrpSpPr/>
          <p:nvPr/>
        </p:nvGrpSpPr>
        <p:grpSpPr>
          <a:xfrm rot="473564">
            <a:off x="10103374" y="2995742"/>
            <a:ext cx="921494" cy="1051374"/>
            <a:chOff x="0" y="0"/>
            <a:chExt cx="803139" cy="830875"/>
          </a:xfrm>
        </p:grpSpPr>
        <p:sp>
          <p:nvSpPr>
            <p:cNvPr id="50" name="Shape 56">
              <a:extLst>
                <a:ext uri="{FF2B5EF4-FFF2-40B4-BE49-F238E27FC236}">
                  <a16:creationId xmlns:a16="http://schemas.microsoft.com/office/drawing/2014/main" id="{124CA865-203A-4DFE-98CC-B68666F0E220}"/>
                </a:ext>
              </a:extLst>
            </p:cNvPr>
            <p:cNvSpPr/>
            <p:nvPr/>
          </p:nvSpPr>
          <p:spPr>
            <a:xfrm>
              <a:off x="0" y="431800"/>
              <a:ext cx="377118" cy="399076"/>
            </a:xfrm>
            <a:custGeom>
              <a:avLst/>
              <a:gdLst/>
              <a:ahLst/>
              <a:cxnLst>
                <a:cxn ang="0">
                  <a:pos x="wd2" y="hd2"/>
                </a:cxn>
                <a:cxn ang="5400000">
                  <a:pos x="wd2" y="hd2"/>
                </a:cxn>
                <a:cxn ang="10800000">
                  <a:pos x="wd2" y="hd2"/>
                </a:cxn>
                <a:cxn ang="16200000">
                  <a:pos x="wd2" y="hd2"/>
                </a:cxn>
              </a:cxnLst>
              <a:rect l="0" t="0" r="r" b="b"/>
              <a:pathLst>
                <a:path w="21600" h="21600" extrusionOk="0">
                  <a:moveTo>
                    <a:pt x="9127" y="12126"/>
                  </a:moveTo>
                  <a:lnTo>
                    <a:pt x="0" y="9668"/>
                  </a:lnTo>
                  <a:lnTo>
                    <a:pt x="12334" y="0"/>
                  </a:lnTo>
                  <a:lnTo>
                    <a:pt x="19930" y="2881"/>
                  </a:lnTo>
                  <a:lnTo>
                    <a:pt x="21600" y="12126"/>
                  </a:lnTo>
                  <a:lnTo>
                    <a:pt x="10800" y="21600"/>
                  </a:lnTo>
                  <a:cubicBezTo>
                    <a:pt x="10800" y="21600"/>
                    <a:pt x="9127" y="12126"/>
                    <a:pt x="9127" y="12126"/>
                  </a:cubicBezTo>
                  <a:close/>
                </a:path>
              </a:pathLst>
            </a:custGeom>
            <a:noFill/>
            <a:ln w="38100" cap="flat">
              <a:solidFill>
                <a:srgbClr val="262626"/>
              </a:solidFill>
              <a:prstDash val="solid"/>
              <a:miter lim="400000"/>
            </a:ln>
            <a:effectLst/>
          </p:spPr>
          <p:txBody>
            <a:bodyPr wrap="square" lIns="38091" tIns="38091" rIns="38091" bIns="38091" numCol="1" anchor="ctr">
              <a:noAutofit/>
            </a:bodyPr>
            <a:lstStyle/>
            <a:p>
              <a:pPr defTabSz="457109">
                <a:defRPr sz="3000">
                  <a:solidFill>
                    <a:srgbClr val="FFFFFF"/>
                  </a:solidFill>
                  <a:effectLst>
                    <a:outerShdw blurRad="38100" dist="12700" dir="5400000" rotWithShape="0">
                      <a:srgbClr val="000000">
                        <a:alpha val="50000"/>
                      </a:srgbClr>
                    </a:outerShdw>
                  </a:effectLst>
                </a:defRPr>
              </a:pPr>
              <a:endParaRPr sz="2999">
                <a:solidFill>
                  <a:srgbClr val="FFFFFF"/>
                </a:solidFill>
                <a:effectLst>
                  <a:outerShdw blurRad="38100" dist="12700" dir="5400000" rotWithShape="0">
                    <a:srgbClr val="000000">
                      <a:alpha val="50000"/>
                    </a:srgbClr>
                  </a:outerShdw>
                </a:effectLst>
                <a:latin typeface="Calibri"/>
              </a:endParaRPr>
            </a:p>
          </p:txBody>
        </p:sp>
        <p:sp>
          <p:nvSpPr>
            <p:cNvPr id="51" name="Shape 57">
              <a:extLst>
                <a:ext uri="{FF2B5EF4-FFF2-40B4-BE49-F238E27FC236}">
                  <a16:creationId xmlns:a16="http://schemas.microsoft.com/office/drawing/2014/main" id="{7C43CB23-7BB0-4D60-AFCF-FA7BE44D575E}"/>
                </a:ext>
              </a:extLst>
            </p:cNvPr>
            <p:cNvSpPr/>
            <p:nvPr/>
          </p:nvSpPr>
          <p:spPr>
            <a:xfrm>
              <a:off x="165100" y="0"/>
              <a:ext cx="638040" cy="66196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21600" y="0"/>
                    <a:pt x="4432" y="18069"/>
                    <a:pt x="0" y="21600"/>
                  </a:cubicBezTo>
                </a:path>
              </a:pathLst>
            </a:custGeom>
            <a:noFill/>
            <a:ln w="38100" cap="flat">
              <a:solidFill>
                <a:srgbClr val="262626"/>
              </a:solidFill>
              <a:prstDash val="solid"/>
              <a:miter lim="400000"/>
            </a:ln>
            <a:effectLst/>
          </p:spPr>
          <p:txBody>
            <a:bodyPr wrap="square" lIns="38091" tIns="38091" rIns="38091" bIns="38091" numCol="1" anchor="ctr">
              <a:noAutofit/>
            </a:bodyPr>
            <a:lstStyle/>
            <a:p>
              <a:pPr defTabSz="457109">
                <a:defRPr sz="3000">
                  <a:solidFill>
                    <a:srgbClr val="FFFFFF"/>
                  </a:solidFill>
                  <a:effectLst>
                    <a:outerShdw blurRad="38100" dist="12700" dir="5400000" rotWithShape="0">
                      <a:srgbClr val="000000">
                        <a:alpha val="50000"/>
                      </a:srgbClr>
                    </a:outerShdw>
                  </a:effectLst>
                </a:defRPr>
              </a:pPr>
              <a:endParaRPr sz="2999">
                <a:solidFill>
                  <a:srgbClr val="FFFFFF"/>
                </a:solidFill>
                <a:effectLst>
                  <a:outerShdw blurRad="38100" dist="12700" dir="5400000" rotWithShape="0">
                    <a:srgbClr val="000000">
                      <a:alpha val="50000"/>
                    </a:srgbClr>
                  </a:outerShdw>
                </a:effectLst>
                <a:latin typeface="Calibri"/>
              </a:endParaRPr>
            </a:p>
          </p:txBody>
        </p:sp>
      </p:grpSp>
      <p:sp>
        <p:nvSpPr>
          <p:cNvPr id="52" name="文本框 23">
            <a:extLst>
              <a:ext uri="{FF2B5EF4-FFF2-40B4-BE49-F238E27FC236}">
                <a16:creationId xmlns:a16="http://schemas.microsoft.com/office/drawing/2014/main" id="{17590673-AC80-44F1-B5A1-549D9F074A94}"/>
              </a:ext>
            </a:extLst>
          </p:cNvPr>
          <p:cNvSpPr txBox="1"/>
          <p:nvPr/>
        </p:nvSpPr>
        <p:spPr>
          <a:xfrm>
            <a:off x="1251698" y="1123988"/>
            <a:ext cx="8267029" cy="979564"/>
          </a:xfrm>
          <a:prstGeom prst="rect">
            <a:avLst/>
          </a:prstGeom>
          <a:noFill/>
        </p:spPr>
        <p:txBody>
          <a:bodyPr wrap="square" rtlCol="0">
            <a:spAutoFit/>
          </a:bodyPr>
          <a:lstStyle>
            <a:defPPr>
              <a:defRPr lang="zh-CN"/>
            </a:defPPr>
            <a:lvl1pPr algn="just">
              <a:lnSpc>
                <a:spcPct val="125000"/>
              </a:lnSpc>
              <a:defRPr sz="1600">
                <a:solidFill>
                  <a:schemeClr val="accent1">
                    <a:lumMod val="50000"/>
                  </a:schemeClr>
                </a:solidFill>
                <a:latin typeface="华文细黑" panose="02010600040101010101" pitchFamily="2" charset="-122"/>
                <a:ea typeface="华文细黑" panose="02010600040101010101" pitchFamily="2" charset="-122"/>
              </a:defRPr>
            </a:lvl1pPr>
          </a:lstStyle>
          <a:p>
            <a:pPr defTabSz="914217"/>
            <a:r>
              <a:rPr lang="vi-VN" sz="2400" dirty="0">
                <a:solidFill>
                  <a:srgbClr val="002060"/>
                </a:solidFill>
                <a:latin typeface="Times New Roman" panose="02020603050405020304" pitchFamily="18" charset="0"/>
              </a:rPr>
              <a:t>+ Lai lịch: Chú tên là gì, quê ở đâu cũng không rõ. Võ Tòng là tên mọi người gọi chú từ một sự tích trong truyện Tàu.</a:t>
            </a:r>
            <a:endParaRPr lang="en-US" sz="2400" dirty="0">
              <a:solidFill>
                <a:srgbClr val="002060"/>
              </a:solidFill>
              <a:latin typeface="Calibri"/>
            </a:endParaRPr>
          </a:p>
        </p:txBody>
      </p:sp>
      <p:sp>
        <p:nvSpPr>
          <p:cNvPr id="53" name="文本框 24">
            <a:extLst>
              <a:ext uri="{FF2B5EF4-FFF2-40B4-BE49-F238E27FC236}">
                <a16:creationId xmlns:a16="http://schemas.microsoft.com/office/drawing/2014/main" id="{B53622B7-ABBE-4E0A-9085-A8E9D4C81976}"/>
              </a:ext>
            </a:extLst>
          </p:cNvPr>
          <p:cNvSpPr txBox="1"/>
          <p:nvPr/>
        </p:nvSpPr>
        <p:spPr>
          <a:xfrm>
            <a:off x="1259325" y="2167919"/>
            <a:ext cx="8259403" cy="979564"/>
          </a:xfrm>
          <a:prstGeom prst="rect">
            <a:avLst/>
          </a:prstGeom>
          <a:noFill/>
        </p:spPr>
        <p:txBody>
          <a:bodyPr wrap="square" rtlCol="0">
            <a:spAutoFit/>
          </a:bodyPr>
          <a:lstStyle>
            <a:defPPr>
              <a:defRPr lang="zh-CN"/>
            </a:defPPr>
            <a:lvl1pPr algn="just">
              <a:lnSpc>
                <a:spcPct val="125000"/>
              </a:lnSpc>
              <a:defRPr sz="1600">
                <a:solidFill>
                  <a:schemeClr val="accent1">
                    <a:lumMod val="50000"/>
                  </a:schemeClr>
                </a:solidFill>
                <a:latin typeface="华文细黑" panose="02010600040101010101" pitchFamily="2" charset="-122"/>
                <a:ea typeface="华文细黑" panose="02010600040101010101" pitchFamily="2" charset="-122"/>
              </a:defRPr>
            </a:lvl1pPr>
          </a:lstStyle>
          <a:p>
            <a:pPr defTabSz="914217"/>
            <a:r>
              <a:rPr lang="vi-VN" sz="2400" dirty="0">
                <a:solidFill>
                  <a:srgbClr val="002060"/>
                </a:solidFill>
                <a:latin typeface="Times New Roman" panose="02020603050405020304" pitchFamily="18" charset="0"/>
              </a:rPr>
              <a:t>+ Ngoại hình: Hai hố mắt sâu hoắm và từ trong đáy hố sâu thẳm đó, một cặp tròng mắt trắng dã, long qua, long lại, sắc như dao;…</a:t>
            </a:r>
            <a:endParaRPr lang="en-US" sz="2400" dirty="0">
              <a:solidFill>
                <a:srgbClr val="002060"/>
              </a:solidFill>
              <a:latin typeface="Calibri"/>
            </a:endParaRPr>
          </a:p>
        </p:txBody>
      </p:sp>
      <p:sp>
        <p:nvSpPr>
          <p:cNvPr id="54" name="文本框 25">
            <a:extLst>
              <a:ext uri="{FF2B5EF4-FFF2-40B4-BE49-F238E27FC236}">
                <a16:creationId xmlns:a16="http://schemas.microsoft.com/office/drawing/2014/main" id="{0FF0441A-D995-4E94-BF02-535555E9C93D}"/>
              </a:ext>
            </a:extLst>
          </p:cNvPr>
          <p:cNvSpPr txBox="1"/>
          <p:nvPr/>
        </p:nvSpPr>
        <p:spPr>
          <a:xfrm>
            <a:off x="1233819" y="3271475"/>
            <a:ext cx="8735242" cy="979564"/>
          </a:xfrm>
          <a:prstGeom prst="rect">
            <a:avLst/>
          </a:prstGeom>
          <a:noFill/>
        </p:spPr>
        <p:txBody>
          <a:bodyPr wrap="square" rtlCol="0">
            <a:spAutoFit/>
          </a:bodyPr>
          <a:lstStyle>
            <a:defPPr>
              <a:defRPr lang="zh-CN"/>
            </a:defPPr>
            <a:lvl1pPr algn="just">
              <a:lnSpc>
                <a:spcPct val="125000"/>
              </a:lnSpc>
              <a:defRPr sz="1600">
                <a:solidFill>
                  <a:schemeClr val="accent1">
                    <a:lumMod val="50000"/>
                  </a:schemeClr>
                </a:solidFill>
                <a:latin typeface="华文细黑" panose="02010600040101010101" pitchFamily="2" charset="-122"/>
                <a:ea typeface="华文细黑" panose="02010600040101010101" pitchFamily="2" charset="-122"/>
              </a:defRPr>
            </a:lvl1pPr>
          </a:lstStyle>
          <a:p>
            <a:pPr defTabSz="914217"/>
            <a:r>
              <a:rPr lang="vi-VN" sz="2400" dirty="0">
                <a:solidFill>
                  <a:srgbClr val="002060"/>
                </a:solidFill>
                <a:latin typeface="Times New Roman" panose="02020603050405020304" pitchFamily="18" charset="0"/>
              </a:rPr>
              <a:t>+ Lời truyền tụng: Ra tù, Võ Tòng không trả thù kẻ phá hoại gia đình mình, chỉ ngửa mặt cười lớn rồi vào rừng làm nghề săn bẫy thú;…</a:t>
            </a:r>
            <a:endParaRPr lang="zh-CN" altLang="en-US" sz="2400" dirty="0">
              <a:solidFill>
                <a:srgbClr val="002060"/>
              </a:solidFill>
              <a:latin typeface="Calibri"/>
              <a:ea typeface="方正静蕾简体" panose="02000000000000000000" pitchFamily="2" charset="-122"/>
            </a:endParaRPr>
          </a:p>
        </p:txBody>
      </p:sp>
      <p:grpSp>
        <p:nvGrpSpPr>
          <p:cNvPr id="57" name="Group 44">
            <a:extLst>
              <a:ext uri="{FF2B5EF4-FFF2-40B4-BE49-F238E27FC236}">
                <a16:creationId xmlns:a16="http://schemas.microsoft.com/office/drawing/2014/main" id="{6673BFDA-3390-48E2-8E1D-617F6505E5FA}"/>
              </a:ext>
            </a:extLst>
          </p:cNvPr>
          <p:cNvGrpSpPr/>
          <p:nvPr/>
        </p:nvGrpSpPr>
        <p:grpSpPr>
          <a:xfrm>
            <a:off x="377601" y="4266570"/>
            <a:ext cx="657357" cy="738321"/>
            <a:chOff x="0" y="0"/>
            <a:chExt cx="807366" cy="906807"/>
          </a:xfrm>
        </p:grpSpPr>
        <p:sp>
          <p:nvSpPr>
            <p:cNvPr id="58" name="Shape 42">
              <a:extLst>
                <a:ext uri="{FF2B5EF4-FFF2-40B4-BE49-F238E27FC236}">
                  <a16:creationId xmlns:a16="http://schemas.microsoft.com/office/drawing/2014/main" id="{A124F28E-C6A8-46F1-99D6-CC242F5539FA}"/>
                </a:ext>
              </a:extLst>
            </p:cNvPr>
            <p:cNvSpPr/>
            <p:nvPr/>
          </p:nvSpPr>
          <p:spPr>
            <a:xfrm>
              <a:off x="-1" y="101600"/>
              <a:ext cx="792823" cy="805208"/>
            </a:xfrm>
            <a:custGeom>
              <a:avLst/>
              <a:gdLst/>
              <a:ahLst/>
              <a:cxnLst>
                <a:cxn ang="0">
                  <a:pos x="wd2" y="hd2"/>
                </a:cxn>
                <a:cxn ang="5400000">
                  <a:pos x="wd2" y="hd2"/>
                </a:cxn>
                <a:cxn ang="10800000">
                  <a:pos x="wd2" y="hd2"/>
                </a:cxn>
                <a:cxn ang="16200000">
                  <a:pos x="wd2" y="hd2"/>
                </a:cxn>
              </a:cxnLst>
              <a:rect l="0" t="0" r="r" b="b"/>
              <a:pathLst>
                <a:path w="19846" h="19829" extrusionOk="0">
                  <a:moveTo>
                    <a:pt x="13770" y="824"/>
                  </a:moveTo>
                  <a:cubicBezTo>
                    <a:pt x="8089" y="-376"/>
                    <a:pt x="1804" y="-1265"/>
                    <a:pt x="353" y="5681"/>
                  </a:cubicBezTo>
                  <a:cubicBezTo>
                    <a:pt x="-441" y="9482"/>
                    <a:pt x="-115" y="16268"/>
                    <a:pt x="3660" y="18583"/>
                  </a:cubicBezTo>
                  <a:cubicBezTo>
                    <a:pt x="6516" y="20335"/>
                    <a:pt x="12966" y="20052"/>
                    <a:pt x="15977" y="18892"/>
                  </a:cubicBezTo>
                  <a:cubicBezTo>
                    <a:pt x="21159" y="16897"/>
                    <a:pt x="19879" y="11191"/>
                    <a:pt x="19174" y="6766"/>
                  </a:cubicBezTo>
                </a:path>
              </a:pathLst>
            </a:custGeom>
            <a:noFill/>
            <a:ln w="38100" cap="flat">
              <a:solidFill>
                <a:srgbClr val="262626"/>
              </a:solidFill>
              <a:prstDash val="solid"/>
              <a:miter lim="400000"/>
            </a:ln>
            <a:effectLst/>
          </p:spPr>
          <p:txBody>
            <a:bodyPr wrap="square" lIns="38091" tIns="38091" rIns="38091" bIns="38091" numCol="1" anchor="ctr">
              <a:noAutofit/>
            </a:bodyPr>
            <a:lstStyle/>
            <a:p>
              <a:pPr defTabSz="457109">
                <a:defRPr sz="3000">
                  <a:solidFill>
                    <a:srgbClr val="FFFFFF"/>
                  </a:solidFill>
                  <a:effectLst>
                    <a:outerShdw blurRad="38100" dist="12700" dir="5400000" rotWithShape="0">
                      <a:srgbClr val="000000">
                        <a:alpha val="50000"/>
                      </a:srgbClr>
                    </a:outerShdw>
                  </a:effectLst>
                </a:defRPr>
              </a:pPr>
              <a:endParaRPr sz="2999">
                <a:solidFill>
                  <a:srgbClr val="FFFFFF"/>
                </a:solidFill>
                <a:effectLst>
                  <a:outerShdw blurRad="38100" dist="12700" dir="5400000" rotWithShape="0">
                    <a:srgbClr val="000000">
                      <a:alpha val="50000"/>
                    </a:srgbClr>
                  </a:outerShdw>
                </a:effectLst>
                <a:latin typeface="Calibri"/>
              </a:endParaRPr>
            </a:p>
          </p:txBody>
        </p:sp>
        <p:sp>
          <p:nvSpPr>
            <p:cNvPr id="59" name="Shape 43">
              <a:extLst>
                <a:ext uri="{FF2B5EF4-FFF2-40B4-BE49-F238E27FC236}">
                  <a16:creationId xmlns:a16="http://schemas.microsoft.com/office/drawing/2014/main" id="{A48258D9-1F53-49EC-A4DA-6C3D7F6CC2DE}"/>
                </a:ext>
              </a:extLst>
            </p:cNvPr>
            <p:cNvSpPr/>
            <p:nvPr/>
          </p:nvSpPr>
          <p:spPr>
            <a:xfrm>
              <a:off x="165100" y="-1"/>
              <a:ext cx="642267" cy="718972"/>
            </a:xfrm>
            <a:custGeom>
              <a:avLst/>
              <a:gdLst/>
              <a:ahLst/>
              <a:cxnLst>
                <a:cxn ang="0">
                  <a:pos x="wd2" y="hd2"/>
                </a:cxn>
                <a:cxn ang="5400000">
                  <a:pos x="wd2" y="hd2"/>
                </a:cxn>
                <a:cxn ang="10800000">
                  <a:pos x="wd2" y="hd2"/>
                </a:cxn>
                <a:cxn ang="16200000">
                  <a:pos x="wd2" y="hd2"/>
                </a:cxn>
              </a:cxnLst>
              <a:rect l="0" t="0" r="r" b="b"/>
              <a:pathLst>
                <a:path w="21521" h="21116" extrusionOk="0">
                  <a:moveTo>
                    <a:pt x="21521" y="13"/>
                  </a:moveTo>
                  <a:cubicBezTo>
                    <a:pt x="21600" y="-484"/>
                    <a:pt x="8558" y="13479"/>
                    <a:pt x="8933" y="13772"/>
                  </a:cubicBezTo>
                  <a:cubicBezTo>
                    <a:pt x="6785" y="12126"/>
                    <a:pt x="2898" y="10471"/>
                    <a:pt x="0" y="10120"/>
                  </a:cubicBezTo>
                  <a:cubicBezTo>
                    <a:pt x="1254" y="12620"/>
                    <a:pt x="2166" y="14279"/>
                    <a:pt x="4430" y="16128"/>
                  </a:cubicBezTo>
                  <a:cubicBezTo>
                    <a:pt x="4883" y="16498"/>
                    <a:pt x="10336" y="20581"/>
                    <a:pt x="9763" y="21116"/>
                  </a:cubicBezTo>
                  <a:cubicBezTo>
                    <a:pt x="14957" y="16270"/>
                    <a:pt x="20402" y="7017"/>
                    <a:pt x="21521" y="13"/>
                  </a:cubicBezTo>
                  <a:close/>
                </a:path>
              </a:pathLst>
            </a:custGeom>
            <a:noFill/>
            <a:ln w="38100" cap="flat">
              <a:solidFill>
                <a:srgbClr val="262626"/>
              </a:solidFill>
              <a:prstDash val="solid"/>
              <a:miter lim="400000"/>
            </a:ln>
            <a:effectLst/>
          </p:spPr>
          <p:txBody>
            <a:bodyPr wrap="square" lIns="38091" tIns="38091" rIns="38091" bIns="38091" numCol="1" anchor="ctr">
              <a:noAutofit/>
            </a:bodyPr>
            <a:lstStyle/>
            <a:p>
              <a:pPr defTabSz="457109">
                <a:defRPr sz="3000">
                  <a:solidFill>
                    <a:srgbClr val="FFFFFF"/>
                  </a:solidFill>
                  <a:effectLst>
                    <a:outerShdw blurRad="38100" dist="12700" dir="5400000" rotWithShape="0">
                      <a:srgbClr val="000000">
                        <a:alpha val="50000"/>
                      </a:srgbClr>
                    </a:outerShdw>
                  </a:effectLst>
                </a:defRPr>
              </a:pPr>
              <a:endParaRPr sz="2999">
                <a:solidFill>
                  <a:srgbClr val="FFFFFF"/>
                </a:solidFill>
                <a:effectLst>
                  <a:outerShdw blurRad="38100" dist="12700" dir="5400000" rotWithShape="0">
                    <a:srgbClr val="000000">
                      <a:alpha val="50000"/>
                    </a:srgbClr>
                  </a:outerShdw>
                </a:effectLst>
                <a:latin typeface="Calibri"/>
              </a:endParaRPr>
            </a:p>
          </p:txBody>
        </p:sp>
      </p:grpSp>
      <p:sp>
        <p:nvSpPr>
          <p:cNvPr id="60" name="文本框 25">
            <a:extLst>
              <a:ext uri="{FF2B5EF4-FFF2-40B4-BE49-F238E27FC236}">
                <a16:creationId xmlns:a16="http://schemas.microsoft.com/office/drawing/2014/main" id="{BF9EE21E-A987-4193-96E6-816737520540}"/>
              </a:ext>
            </a:extLst>
          </p:cNvPr>
          <p:cNvSpPr txBox="1"/>
          <p:nvPr/>
        </p:nvSpPr>
        <p:spPr>
          <a:xfrm>
            <a:off x="1251699" y="4309347"/>
            <a:ext cx="6163842" cy="981487"/>
          </a:xfrm>
          <a:prstGeom prst="rect">
            <a:avLst/>
          </a:prstGeom>
          <a:noFill/>
        </p:spPr>
        <p:txBody>
          <a:bodyPr wrap="square" rtlCol="0">
            <a:spAutoFit/>
          </a:bodyPr>
          <a:lstStyle>
            <a:defPPr>
              <a:defRPr lang="zh-CN"/>
            </a:defPPr>
            <a:lvl1pPr algn="just">
              <a:lnSpc>
                <a:spcPct val="125000"/>
              </a:lnSpc>
              <a:defRPr sz="1600">
                <a:solidFill>
                  <a:schemeClr val="accent1">
                    <a:lumMod val="50000"/>
                  </a:schemeClr>
                </a:solidFill>
                <a:latin typeface="华文细黑" panose="02010600040101010101" pitchFamily="2" charset="-122"/>
                <a:ea typeface="华文细黑" panose="02010600040101010101" pitchFamily="2" charset="-122"/>
              </a:defRPr>
            </a:lvl1pPr>
          </a:lstStyle>
          <a:p>
            <a:pPr defTabSz="914217"/>
            <a:r>
              <a:rPr lang="vi-VN" sz="2400" dirty="0">
                <a:solidFill>
                  <a:srgbClr val="002060"/>
                </a:solidFill>
                <a:latin typeface="Times New Roman" panose="02020603050405020304" pitchFamily="18" charset="0"/>
              </a:rPr>
              <a:t>+ Hành động và việc làm</a:t>
            </a:r>
            <a:endParaRPr lang="en-US" sz="2400" dirty="0">
              <a:solidFill>
                <a:srgbClr val="002060"/>
              </a:solidFill>
              <a:latin typeface="Times New Roman" panose="02020603050405020304" pitchFamily="18" charset="0"/>
            </a:endParaRPr>
          </a:p>
          <a:p>
            <a:pPr defTabSz="914217"/>
            <a:endParaRPr lang="zh-CN" altLang="en-US" sz="2400" dirty="0">
              <a:solidFill>
                <a:srgbClr val="002060"/>
              </a:solidFill>
              <a:latin typeface="Calibri"/>
              <a:ea typeface="方正静蕾简体" panose="02000000000000000000" pitchFamily="2" charset="-122"/>
            </a:endParaRPr>
          </a:p>
        </p:txBody>
      </p:sp>
      <p:grpSp>
        <p:nvGrpSpPr>
          <p:cNvPr id="61" name="Group 44">
            <a:extLst>
              <a:ext uri="{FF2B5EF4-FFF2-40B4-BE49-F238E27FC236}">
                <a16:creationId xmlns:a16="http://schemas.microsoft.com/office/drawing/2014/main" id="{FA9F2F49-C4DB-FDE7-CA04-697F6B9B122D}"/>
              </a:ext>
            </a:extLst>
          </p:cNvPr>
          <p:cNvGrpSpPr/>
          <p:nvPr/>
        </p:nvGrpSpPr>
        <p:grpSpPr>
          <a:xfrm>
            <a:off x="378868" y="5197895"/>
            <a:ext cx="657357" cy="738321"/>
            <a:chOff x="0" y="0"/>
            <a:chExt cx="807366" cy="906807"/>
          </a:xfrm>
        </p:grpSpPr>
        <p:sp>
          <p:nvSpPr>
            <p:cNvPr id="62" name="Shape 42">
              <a:extLst>
                <a:ext uri="{FF2B5EF4-FFF2-40B4-BE49-F238E27FC236}">
                  <a16:creationId xmlns:a16="http://schemas.microsoft.com/office/drawing/2014/main" id="{B01B7C22-949B-1154-25B9-2C3C460FF9BB}"/>
                </a:ext>
              </a:extLst>
            </p:cNvPr>
            <p:cNvSpPr/>
            <p:nvPr/>
          </p:nvSpPr>
          <p:spPr>
            <a:xfrm>
              <a:off x="-1" y="101600"/>
              <a:ext cx="792823" cy="805208"/>
            </a:xfrm>
            <a:custGeom>
              <a:avLst/>
              <a:gdLst/>
              <a:ahLst/>
              <a:cxnLst>
                <a:cxn ang="0">
                  <a:pos x="wd2" y="hd2"/>
                </a:cxn>
                <a:cxn ang="5400000">
                  <a:pos x="wd2" y="hd2"/>
                </a:cxn>
                <a:cxn ang="10800000">
                  <a:pos x="wd2" y="hd2"/>
                </a:cxn>
                <a:cxn ang="16200000">
                  <a:pos x="wd2" y="hd2"/>
                </a:cxn>
              </a:cxnLst>
              <a:rect l="0" t="0" r="r" b="b"/>
              <a:pathLst>
                <a:path w="19846" h="19829" extrusionOk="0">
                  <a:moveTo>
                    <a:pt x="13770" y="824"/>
                  </a:moveTo>
                  <a:cubicBezTo>
                    <a:pt x="8089" y="-376"/>
                    <a:pt x="1804" y="-1265"/>
                    <a:pt x="353" y="5681"/>
                  </a:cubicBezTo>
                  <a:cubicBezTo>
                    <a:pt x="-441" y="9482"/>
                    <a:pt x="-115" y="16268"/>
                    <a:pt x="3660" y="18583"/>
                  </a:cubicBezTo>
                  <a:cubicBezTo>
                    <a:pt x="6516" y="20335"/>
                    <a:pt x="12966" y="20052"/>
                    <a:pt x="15977" y="18892"/>
                  </a:cubicBezTo>
                  <a:cubicBezTo>
                    <a:pt x="21159" y="16897"/>
                    <a:pt x="19879" y="11191"/>
                    <a:pt x="19174" y="6766"/>
                  </a:cubicBezTo>
                </a:path>
              </a:pathLst>
            </a:custGeom>
            <a:noFill/>
            <a:ln w="38100" cap="flat">
              <a:solidFill>
                <a:srgbClr val="262626"/>
              </a:solidFill>
              <a:prstDash val="solid"/>
              <a:miter lim="400000"/>
            </a:ln>
            <a:effectLst/>
          </p:spPr>
          <p:txBody>
            <a:bodyPr wrap="square" lIns="38091" tIns="38091" rIns="38091" bIns="38091" numCol="1" anchor="ctr">
              <a:noAutofit/>
            </a:bodyPr>
            <a:lstStyle/>
            <a:p>
              <a:pPr defTabSz="457109">
                <a:defRPr sz="3000">
                  <a:solidFill>
                    <a:srgbClr val="FFFFFF"/>
                  </a:solidFill>
                  <a:effectLst>
                    <a:outerShdw blurRad="38100" dist="12700" dir="5400000" rotWithShape="0">
                      <a:srgbClr val="000000">
                        <a:alpha val="50000"/>
                      </a:srgbClr>
                    </a:outerShdw>
                  </a:effectLst>
                </a:defRPr>
              </a:pPr>
              <a:endParaRPr sz="2999">
                <a:solidFill>
                  <a:srgbClr val="FFFFFF"/>
                </a:solidFill>
                <a:effectLst>
                  <a:outerShdw blurRad="38100" dist="12700" dir="5400000" rotWithShape="0">
                    <a:srgbClr val="000000">
                      <a:alpha val="50000"/>
                    </a:srgbClr>
                  </a:outerShdw>
                </a:effectLst>
                <a:latin typeface="Calibri"/>
              </a:endParaRPr>
            </a:p>
          </p:txBody>
        </p:sp>
        <p:sp>
          <p:nvSpPr>
            <p:cNvPr id="63" name="Shape 43">
              <a:extLst>
                <a:ext uri="{FF2B5EF4-FFF2-40B4-BE49-F238E27FC236}">
                  <a16:creationId xmlns:a16="http://schemas.microsoft.com/office/drawing/2014/main" id="{8B2B3546-22AE-C2E0-2093-02987CD202E9}"/>
                </a:ext>
              </a:extLst>
            </p:cNvPr>
            <p:cNvSpPr/>
            <p:nvPr/>
          </p:nvSpPr>
          <p:spPr>
            <a:xfrm>
              <a:off x="165100" y="-1"/>
              <a:ext cx="642267" cy="718972"/>
            </a:xfrm>
            <a:custGeom>
              <a:avLst/>
              <a:gdLst/>
              <a:ahLst/>
              <a:cxnLst>
                <a:cxn ang="0">
                  <a:pos x="wd2" y="hd2"/>
                </a:cxn>
                <a:cxn ang="5400000">
                  <a:pos x="wd2" y="hd2"/>
                </a:cxn>
                <a:cxn ang="10800000">
                  <a:pos x="wd2" y="hd2"/>
                </a:cxn>
                <a:cxn ang="16200000">
                  <a:pos x="wd2" y="hd2"/>
                </a:cxn>
              </a:cxnLst>
              <a:rect l="0" t="0" r="r" b="b"/>
              <a:pathLst>
                <a:path w="21521" h="21116" extrusionOk="0">
                  <a:moveTo>
                    <a:pt x="21521" y="13"/>
                  </a:moveTo>
                  <a:cubicBezTo>
                    <a:pt x="21600" y="-484"/>
                    <a:pt x="8558" y="13479"/>
                    <a:pt x="8933" y="13772"/>
                  </a:cubicBezTo>
                  <a:cubicBezTo>
                    <a:pt x="6785" y="12126"/>
                    <a:pt x="2898" y="10471"/>
                    <a:pt x="0" y="10120"/>
                  </a:cubicBezTo>
                  <a:cubicBezTo>
                    <a:pt x="1254" y="12620"/>
                    <a:pt x="2166" y="14279"/>
                    <a:pt x="4430" y="16128"/>
                  </a:cubicBezTo>
                  <a:cubicBezTo>
                    <a:pt x="4883" y="16498"/>
                    <a:pt x="10336" y="20581"/>
                    <a:pt x="9763" y="21116"/>
                  </a:cubicBezTo>
                  <a:cubicBezTo>
                    <a:pt x="14957" y="16270"/>
                    <a:pt x="20402" y="7017"/>
                    <a:pt x="21521" y="13"/>
                  </a:cubicBezTo>
                  <a:close/>
                </a:path>
              </a:pathLst>
            </a:custGeom>
            <a:noFill/>
            <a:ln w="38100" cap="flat">
              <a:solidFill>
                <a:srgbClr val="262626"/>
              </a:solidFill>
              <a:prstDash val="solid"/>
              <a:miter lim="400000"/>
            </a:ln>
            <a:effectLst/>
          </p:spPr>
          <p:txBody>
            <a:bodyPr wrap="square" lIns="38091" tIns="38091" rIns="38091" bIns="38091" numCol="1" anchor="ctr">
              <a:noAutofit/>
            </a:bodyPr>
            <a:lstStyle/>
            <a:p>
              <a:pPr defTabSz="457109">
                <a:defRPr sz="3000">
                  <a:solidFill>
                    <a:srgbClr val="FFFFFF"/>
                  </a:solidFill>
                  <a:effectLst>
                    <a:outerShdw blurRad="38100" dist="12700" dir="5400000" rotWithShape="0">
                      <a:srgbClr val="000000">
                        <a:alpha val="50000"/>
                      </a:srgbClr>
                    </a:outerShdw>
                  </a:effectLst>
                </a:defRPr>
              </a:pPr>
              <a:endParaRPr sz="2999">
                <a:solidFill>
                  <a:srgbClr val="FFFFFF"/>
                </a:solidFill>
                <a:effectLst>
                  <a:outerShdw blurRad="38100" dist="12700" dir="5400000" rotWithShape="0">
                    <a:srgbClr val="000000">
                      <a:alpha val="50000"/>
                    </a:srgbClr>
                  </a:outerShdw>
                </a:effectLst>
                <a:latin typeface="Calibri"/>
              </a:endParaRPr>
            </a:p>
          </p:txBody>
        </p:sp>
      </p:grpSp>
      <p:sp>
        <p:nvSpPr>
          <p:cNvPr id="64" name="文本框 25">
            <a:extLst>
              <a:ext uri="{FF2B5EF4-FFF2-40B4-BE49-F238E27FC236}">
                <a16:creationId xmlns:a16="http://schemas.microsoft.com/office/drawing/2014/main" id="{31F994C2-2919-C7F5-0195-EE11E3CD09A8}"/>
              </a:ext>
            </a:extLst>
          </p:cNvPr>
          <p:cNvSpPr txBox="1"/>
          <p:nvPr/>
        </p:nvSpPr>
        <p:spPr>
          <a:xfrm>
            <a:off x="1274056" y="5058613"/>
            <a:ext cx="8978481" cy="1443152"/>
          </a:xfrm>
          <a:prstGeom prst="rect">
            <a:avLst/>
          </a:prstGeom>
          <a:noFill/>
        </p:spPr>
        <p:txBody>
          <a:bodyPr wrap="square" rtlCol="0">
            <a:spAutoFit/>
          </a:bodyPr>
          <a:lstStyle>
            <a:defPPr>
              <a:defRPr lang="zh-CN"/>
            </a:defPPr>
            <a:lvl1pPr algn="just">
              <a:lnSpc>
                <a:spcPct val="125000"/>
              </a:lnSpc>
              <a:defRPr sz="1600">
                <a:solidFill>
                  <a:schemeClr val="accent1">
                    <a:lumMod val="50000"/>
                  </a:schemeClr>
                </a:solidFill>
                <a:latin typeface="华文细黑" panose="02010600040101010101" pitchFamily="2" charset="-122"/>
                <a:ea typeface="华文细黑" panose="02010600040101010101" pitchFamily="2" charset="-122"/>
              </a:defRPr>
            </a:lvl1pPr>
          </a:lstStyle>
          <a:p>
            <a:pPr defTabSz="914217"/>
            <a:r>
              <a:rPr lang="vi-VN" sz="2400" dirty="0">
                <a:solidFill>
                  <a:srgbClr val="002060"/>
                </a:solidFill>
                <a:latin typeface="Times New Roman" panose="02020603050405020304" pitchFamily="18" charset="0"/>
              </a:rPr>
              <a:t>+ Trình bày những suy nghĩ, cảm xúc của em về các đặc điểm đã phân tích về chú Võ Tòng.</a:t>
            </a:r>
            <a:endParaRPr lang="en-US" sz="2400" dirty="0">
              <a:solidFill>
                <a:srgbClr val="002060"/>
              </a:solidFill>
              <a:latin typeface="Times New Roman" panose="02020603050405020304" pitchFamily="18" charset="0"/>
            </a:endParaRPr>
          </a:p>
          <a:p>
            <a:pPr defTabSz="914217"/>
            <a:endParaRPr lang="zh-CN" altLang="en-US" sz="2400" dirty="0">
              <a:solidFill>
                <a:srgbClr val="002060"/>
              </a:solidFill>
              <a:latin typeface="Calibri"/>
              <a:ea typeface="方正静蕾简体" panose="02000000000000000000" pitchFamily="2" charset="-122"/>
            </a:endParaRPr>
          </a:p>
        </p:txBody>
      </p:sp>
    </p:spTree>
    <p:extLst>
      <p:ext uri="{BB962C8B-B14F-4D97-AF65-F5344CB8AC3E}">
        <p14:creationId xmlns:p14="http://schemas.microsoft.com/office/powerpoint/2010/main" val="73966257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barn(inVertical)">
                                      <p:cBhvr>
                                        <p:cTn id="12" dur="500"/>
                                        <p:tgtEl>
                                          <p:spTgt spid="34"/>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52"/>
                                        </p:tgtEl>
                                        <p:attrNameLst>
                                          <p:attrName>style.visibility</p:attrName>
                                        </p:attrNameLst>
                                      </p:cBhvr>
                                      <p:to>
                                        <p:strVal val="visible"/>
                                      </p:to>
                                    </p:set>
                                    <p:animEffect transition="in" filter="barn(inVertical)">
                                      <p:cBhvr>
                                        <p:cTn id="15" dur="500"/>
                                        <p:tgtEl>
                                          <p:spTgt spid="52"/>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7"/>
                                        </p:tgtEl>
                                        <p:attrNameLst>
                                          <p:attrName>style.visibility</p:attrName>
                                        </p:attrNameLst>
                                      </p:cBhvr>
                                      <p:to>
                                        <p:strVal val="visible"/>
                                      </p:to>
                                    </p:set>
                                    <p:animEffect transition="in" filter="barn(inVertical)">
                                      <p:cBhvr>
                                        <p:cTn id="20" dur="500"/>
                                        <p:tgtEl>
                                          <p:spTgt spid="37"/>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53"/>
                                        </p:tgtEl>
                                        <p:attrNameLst>
                                          <p:attrName>style.visibility</p:attrName>
                                        </p:attrNameLst>
                                      </p:cBhvr>
                                      <p:to>
                                        <p:strVal val="visible"/>
                                      </p:to>
                                    </p:set>
                                    <p:animEffect transition="in" filter="barn(inVertical)">
                                      <p:cBhvr>
                                        <p:cTn id="23" dur="500"/>
                                        <p:tgtEl>
                                          <p:spTgt spid="53"/>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40"/>
                                        </p:tgtEl>
                                        <p:attrNameLst>
                                          <p:attrName>style.visibility</p:attrName>
                                        </p:attrNameLst>
                                      </p:cBhvr>
                                      <p:to>
                                        <p:strVal val="visible"/>
                                      </p:to>
                                    </p:set>
                                    <p:animEffect transition="in" filter="barn(inVertical)">
                                      <p:cBhvr>
                                        <p:cTn id="28" dur="500"/>
                                        <p:tgtEl>
                                          <p:spTgt spid="40"/>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54"/>
                                        </p:tgtEl>
                                        <p:attrNameLst>
                                          <p:attrName>style.visibility</p:attrName>
                                        </p:attrNameLst>
                                      </p:cBhvr>
                                      <p:to>
                                        <p:strVal val="visible"/>
                                      </p:to>
                                    </p:set>
                                    <p:animEffect transition="in" filter="barn(inVertical)">
                                      <p:cBhvr>
                                        <p:cTn id="31" dur="500"/>
                                        <p:tgtEl>
                                          <p:spTgt spid="54"/>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57"/>
                                        </p:tgtEl>
                                        <p:attrNameLst>
                                          <p:attrName>style.visibility</p:attrName>
                                        </p:attrNameLst>
                                      </p:cBhvr>
                                      <p:to>
                                        <p:strVal val="visible"/>
                                      </p:to>
                                    </p:set>
                                    <p:animEffect transition="in" filter="barn(inVertical)">
                                      <p:cBhvr>
                                        <p:cTn id="36" dur="500"/>
                                        <p:tgtEl>
                                          <p:spTgt spid="57"/>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60"/>
                                        </p:tgtEl>
                                        <p:attrNameLst>
                                          <p:attrName>style.visibility</p:attrName>
                                        </p:attrNameLst>
                                      </p:cBhvr>
                                      <p:to>
                                        <p:strVal val="visible"/>
                                      </p:to>
                                    </p:set>
                                    <p:animEffect transition="in" filter="barn(inVertical)">
                                      <p:cBhvr>
                                        <p:cTn id="39" dur="500"/>
                                        <p:tgtEl>
                                          <p:spTgt spid="60"/>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61"/>
                                        </p:tgtEl>
                                        <p:attrNameLst>
                                          <p:attrName>style.visibility</p:attrName>
                                        </p:attrNameLst>
                                      </p:cBhvr>
                                      <p:to>
                                        <p:strVal val="visible"/>
                                      </p:to>
                                    </p:set>
                                    <p:animEffect transition="in" filter="barn(inVertical)">
                                      <p:cBhvr>
                                        <p:cTn id="44" dur="500"/>
                                        <p:tgtEl>
                                          <p:spTgt spid="61"/>
                                        </p:tgtEl>
                                      </p:cBhvr>
                                    </p:animEffect>
                                  </p:childTnLst>
                                </p:cTn>
                              </p:par>
                              <p:par>
                                <p:cTn id="45" presetID="16" presetClass="entr" presetSubtype="21" fill="hold" grpId="0" nodeType="withEffect">
                                  <p:stCondLst>
                                    <p:cond delay="0"/>
                                  </p:stCondLst>
                                  <p:childTnLst>
                                    <p:set>
                                      <p:cBhvr>
                                        <p:cTn id="46" dur="1" fill="hold">
                                          <p:stCondLst>
                                            <p:cond delay="0"/>
                                          </p:stCondLst>
                                        </p:cTn>
                                        <p:tgtEl>
                                          <p:spTgt spid="64"/>
                                        </p:tgtEl>
                                        <p:attrNameLst>
                                          <p:attrName>style.visibility</p:attrName>
                                        </p:attrNameLst>
                                      </p:cBhvr>
                                      <p:to>
                                        <p:strVal val="visible"/>
                                      </p:to>
                                    </p:set>
                                    <p:animEffect transition="in" filter="barn(inVertical)">
                                      <p:cBhvr>
                                        <p:cTn id="47"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52" grpId="0"/>
      <p:bldP spid="53" grpId="0"/>
      <p:bldP spid="54" grpId="0"/>
      <p:bldP spid="60" grpId="0"/>
      <p:bldP spid="6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A319046-6F89-4DE7-B6D0-6D4AC59529A6}"/>
              </a:ext>
            </a:extLst>
          </p:cNvPr>
          <p:cNvSpPr>
            <a:spLocks noGrp="1"/>
          </p:cNvSpPr>
          <p:nvPr>
            <p:ph type="sldNum" sz="quarter" idx="12"/>
          </p:nvPr>
        </p:nvSpPr>
        <p:spPr/>
        <p:txBody>
          <a:bodyPr/>
          <a:lstStyle/>
          <a:p>
            <a:pPr marL="0" marR="0" lvl="0" indent="0" algn="r" defTabSz="914217" rtl="0" eaLnBrk="1" fontAlgn="auto" latinLnBrk="0" hangingPunct="1">
              <a:lnSpc>
                <a:spcPct val="100000"/>
              </a:lnSpc>
              <a:spcBef>
                <a:spcPts val="0"/>
              </a:spcBef>
              <a:spcAft>
                <a:spcPts val="0"/>
              </a:spcAft>
              <a:buClrTx/>
              <a:buSzTx/>
              <a:buFontTx/>
              <a:buNone/>
              <a:tabLst/>
              <a:defRPr/>
            </a:pPr>
            <a:fld id="{601EE9E8-4134-49B0-9AA7-3089E6521627}" type="slidenum">
              <a:rPr kumimoji="0" lang="en-US" sz="16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217" rtl="0" eaLnBrk="1" fontAlgn="auto" latinLnBrk="0" hangingPunct="1">
                <a:lnSpc>
                  <a:spcPct val="100000"/>
                </a:lnSpc>
                <a:spcBef>
                  <a:spcPts val="0"/>
                </a:spcBef>
                <a:spcAft>
                  <a:spcPts val="0"/>
                </a:spcAft>
                <a:buClrTx/>
                <a:buSzTx/>
                <a:buFontTx/>
                <a:buNone/>
                <a:tabLst/>
                <a:defRPr/>
              </a:pPr>
              <a:t>13</a:t>
            </a:fld>
            <a:endParaRPr kumimoji="0" lang="en-US" sz="16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grpSp>
        <p:nvGrpSpPr>
          <p:cNvPr id="5" name="组合 5">
            <a:extLst>
              <a:ext uri="{FF2B5EF4-FFF2-40B4-BE49-F238E27FC236}">
                <a16:creationId xmlns:a16="http://schemas.microsoft.com/office/drawing/2014/main" id="{CED6A439-5EFE-4F12-A545-7E1AA534BD07}"/>
              </a:ext>
            </a:extLst>
          </p:cNvPr>
          <p:cNvGrpSpPr/>
          <p:nvPr/>
        </p:nvGrpSpPr>
        <p:grpSpPr>
          <a:xfrm flipH="1">
            <a:off x="10241114" y="2686307"/>
            <a:ext cx="1554697" cy="3102013"/>
            <a:chOff x="7313614" y="5424488"/>
            <a:chExt cx="363538" cy="641350"/>
          </a:xfrm>
          <a:solidFill>
            <a:schemeClr val="tx1">
              <a:lumMod val="75000"/>
              <a:lumOff val="25000"/>
            </a:schemeClr>
          </a:solidFill>
        </p:grpSpPr>
        <p:sp>
          <p:nvSpPr>
            <p:cNvPr id="6" name="Freeform 1842">
              <a:extLst>
                <a:ext uri="{FF2B5EF4-FFF2-40B4-BE49-F238E27FC236}">
                  <a16:creationId xmlns:a16="http://schemas.microsoft.com/office/drawing/2014/main" id="{0F00E65A-D9AF-4398-B84D-18613E6C40E5}"/>
                </a:ext>
              </a:extLst>
            </p:cNvPr>
            <p:cNvSpPr>
              <a:spLocks noEditPoints="1"/>
            </p:cNvSpPr>
            <p:nvPr/>
          </p:nvSpPr>
          <p:spPr bwMode="auto">
            <a:xfrm>
              <a:off x="7394577" y="5473701"/>
              <a:ext cx="217488" cy="217488"/>
            </a:xfrm>
            <a:custGeom>
              <a:avLst/>
              <a:gdLst>
                <a:gd name="T0" fmla="*/ 0 w 125"/>
                <a:gd name="T1" fmla="*/ 62 h 125"/>
                <a:gd name="T2" fmla="*/ 63 w 125"/>
                <a:gd name="T3" fmla="*/ 0 h 125"/>
                <a:gd name="T4" fmla="*/ 63 w 125"/>
                <a:gd name="T5" fmla="*/ 0 h 125"/>
                <a:gd name="T6" fmla="*/ 125 w 125"/>
                <a:gd name="T7" fmla="*/ 62 h 125"/>
                <a:gd name="T8" fmla="*/ 125 w 125"/>
                <a:gd name="T9" fmla="*/ 62 h 125"/>
                <a:gd name="T10" fmla="*/ 63 w 125"/>
                <a:gd name="T11" fmla="*/ 125 h 125"/>
                <a:gd name="T12" fmla="*/ 63 w 125"/>
                <a:gd name="T13" fmla="*/ 125 h 125"/>
                <a:gd name="T14" fmla="*/ 0 w 125"/>
                <a:gd name="T15" fmla="*/ 62 h 125"/>
                <a:gd name="T16" fmla="*/ 4 w 125"/>
                <a:gd name="T17" fmla="*/ 62 h 125"/>
                <a:gd name="T18" fmla="*/ 63 w 125"/>
                <a:gd name="T19" fmla="*/ 121 h 125"/>
                <a:gd name="T20" fmla="*/ 63 w 125"/>
                <a:gd name="T21" fmla="*/ 121 h 125"/>
                <a:gd name="T22" fmla="*/ 121 w 125"/>
                <a:gd name="T23" fmla="*/ 62 h 125"/>
                <a:gd name="T24" fmla="*/ 121 w 125"/>
                <a:gd name="T25" fmla="*/ 62 h 125"/>
                <a:gd name="T26" fmla="*/ 63 w 125"/>
                <a:gd name="T27" fmla="*/ 4 h 125"/>
                <a:gd name="T28" fmla="*/ 63 w 125"/>
                <a:gd name="T29" fmla="*/ 4 h 125"/>
                <a:gd name="T30" fmla="*/ 4 w 125"/>
                <a:gd name="T31" fmla="*/ 62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5" h="125">
                  <a:moveTo>
                    <a:pt x="0" y="62"/>
                  </a:moveTo>
                  <a:cubicBezTo>
                    <a:pt x="0" y="28"/>
                    <a:pt x="28" y="0"/>
                    <a:pt x="63" y="0"/>
                  </a:cubicBezTo>
                  <a:cubicBezTo>
                    <a:pt x="63" y="0"/>
                    <a:pt x="63" y="0"/>
                    <a:pt x="63" y="0"/>
                  </a:cubicBezTo>
                  <a:cubicBezTo>
                    <a:pt x="97" y="0"/>
                    <a:pt x="125" y="28"/>
                    <a:pt x="125" y="62"/>
                  </a:cubicBezTo>
                  <a:cubicBezTo>
                    <a:pt x="125" y="62"/>
                    <a:pt x="125" y="62"/>
                    <a:pt x="125" y="62"/>
                  </a:cubicBezTo>
                  <a:cubicBezTo>
                    <a:pt x="125" y="97"/>
                    <a:pt x="97" y="125"/>
                    <a:pt x="63" y="125"/>
                  </a:cubicBezTo>
                  <a:cubicBezTo>
                    <a:pt x="63" y="125"/>
                    <a:pt x="63" y="125"/>
                    <a:pt x="63" y="125"/>
                  </a:cubicBezTo>
                  <a:cubicBezTo>
                    <a:pt x="28" y="125"/>
                    <a:pt x="0" y="97"/>
                    <a:pt x="0" y="62"/>
                  </a:cubicBezTo>
                  <a:close/>
                  <a:moveTo>
                    <a:pt x="4" y="62"/>
                  </a:moveTo>
                  <a:cubicBezTo>
                    <a:pt x="4" y="95"/>
                    <a:pt x="30" y="121"/>
                    <a:pt x="63" y="121"/>
                  </a:cubicBezTo>
                  <a:cubicBezTo>
                    <a:pt x="63" y="121"/>
                    <a:pt x="63" y="121"/>
                    <a:pt x="63" y="121"/>
                  </a:cubicBezTo>
                  <a:cubicBezTo>
                    <a:pt x="95" y="121"/>
                    <a:pt x="121" y="95"/>
                    <a:pt x="121" y="62"/>
                  </a:cubicBezTo>
                  <a:cubicBezTo>
                    <a:pt x="121" y="62"/>
                    <a:pt x="121" y="62"/>
                    <a:pt x="121" y="62"/>
                  </a:cubicBezTo>
                  <a:cubicBezTo>
                    <a:pt x="121" y="30"/>
                    <a:pt x="95" y="4"/>
                    <a:pt x="63" y="4"/>
                  </a:cubicBezTo>
                  <a:cubicBezTo>
                    <a:pt x="63" y="4"/>
                    <a:pt x="63" y="4"/>
                    <a:pt x="63" y="4"/>
                  </a:cubicBezTo>
                  <a:cubicBezTo>
                    <a:pt x="30" y="4"/>
                    <a:pt x="4" y="30"/>
                    <a:pt x="4"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7" name="Freeform 1843">
              <a:extLst>
                <a:ext uri="{FF2B5EF4-FFF2-40B4-BE49-F238E27FC236}">
                  <a16:creationId xmlns:a16="http://schemas.microsoft.com/office/drawing/2014/main" id="{69FF9336-A058-41C7-A801-9DA7BFDFEAC3}"/>
                </a:ext>
              </a:extLst>
            </p:cNvPr>
            <p:cNvSpPr>
              <a:spLocks noEditPoints="1"/>
            </p:cNvSpPr>
            <p:nvPr/>
          </p:nvSpPr>
          <p:spPr bwMode="auto">
            <a:xfrm>
              <a:off x="7391402" y="5470526"/>
              <a:ext cx="225425" cy="223838"/>
            </a:xfrm>
            <a:custGeom>
              <a:avLst/>
              <a:gdLst>
                <a:gd name="T0" fmla="*/ 0 w 129"/>
                <a:gd name="T1" fmla="*/ 64 h 129"/>
                <a:gd name="T2" fmla="*/ 65 w 129"/>
                <a:gd name="T3" fmla="*/ 0 h 129"/>
                <a:gd name="T4" fmla="*/ 65 w 129"/>
                <a:gd name="T5" fmla="*/ 0 h 129"/>
                <a:gd name="T6" fmla="*/ 129 w 129"/>
                <a:gd name="T7" fmla="*/ 64 h 129"/>
                <a:gd name="T8" fmla="*/ 129 w 129"/>
                <a:gd name="T9" fmla="*/ 64 h 129"/>
                <a:gd name="T10" fmla="*/ 65 w 129"/>
                <a:gd name="T11" fmla="*/ 129 h 129"/>
                <a:gd name="T12" fmla="*/ 65 w 129"/>
                <a:gd name="T13" fmla="*/ 129 h 129"/>
                <a:gd name="T14" fmla="*/ 0 w 129"/>
                <a:gd name="T15" fmla="*/ 64 h 129"/>
                <a:gd name="T16" fmla="*/ 125 w 129"/>
                <a:gd name="T17" fmla="*/ 64 h 129"/>
                <a:gd name="T18" fmla="*/ 69 w 129"/>
                <a:gd name="T19" fmla="*/ 125 h 129"/>
                <a:gd name="T20" fmla="*/ 69 w 129"/>
                <a:gd name="T21" fmla="*/ 125 h 129"/>
                <a:gd name="T22" fmla="*/ 125 w 129"/>
                <a:gd name="T23" fmla="*/ 64 h 129"/>
                <a:gd name="T24" fmla="*/ 125 w 129"/>
                <a:gd name="T25" fmla="*/ 64 h 129"/>
                <a:gd name="T26" fmla="*/ 65 w 129"/>
                <a:gd name="T27" fmla="*/ 4 h 129"/>
                <a:gd name="T28" fmla="*/ 65 w 129"/>
                <a:gd name="T29" fmla="*/ 4 h 129"/>
                <a:gd name="T30" fmla="*/ 125 w 129"/>
                <a:gd name="T31" fmla="*/ 64 h 129"/>
                <a:gd name="T32" fmla="*/ 65 w 129"/>
                <a:gd name="T33" fmla="*/ 121 h 129"/>
                <a:gd name="T34" fmla="*/ 121 w 129"/>
                <a:gd name="T35" fmla="*/ 64 h 129"/>
                <a:gd name="T36" fmla="*/ 121 w 129"/>
                <a:gd name="T37" fmla="*/ 64 h 129"/>
                <a:gd name="T38" fmla="*/ 65 w 129"/>
                <a:gd name="T39" fmla="*/ 8 h 129"/>
                <a:gd name="T40" fmla="*/ 65 w 129"/>
                <a:gd name="T41" fmla="*/ 8 h 129"/>
                <a:gd name="T42" fmla="*/ 8 w 129"/>
                <a:gd name="T43" fmla="*/ 64 h 129"/>
                <a:gd name="T44" fmla="*/ 8 w 129"/>
                <a:gd name="T45" fmla="*/ 64 h 129"/>
                <a:gd name="T46" fmla="*/ 65 w 129"/>
                <a:gd name="T47" fmla="*/ 121 h 129"/>
                <a:gd name="T48" fmla="*/ 22 w 129"/>
                <a:gd name="T49" fmla="*/ 22 h 129"/>
                <a:gd name="T50" fmla="*/ 63 w 129"/>
                <a:gd name="T51" fmla="*/ 4 h 129"/>
                <a:gd name="T52" fmla="*/ 63 w 129"/>
                <a:gd name="T53" fmla="*/ 4 h 129"/>
                <a:gd name="T54" fmla="*/ 22 w 129"/>
                <a:gd name="T55" fmla="*/ 22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9" h="129">
                  <a:moveTo>
                    <a:pt x="0" y="64"/>
                  </a:moveTo>
                  <a:cubicBezTo>
                    <a:pt x="0" y="29"/>
                    <a:pt x="29" y="0"/>
                    <a:pt x="65" y="0"/>
                  </a:cubicBezTo>
                  <a:cubicBezTo>
                    <a:pt x="65" y="0"/>
                    <a:pt x="65" y="0"/>
                    <a:pt x="65" y="0"/>
                  </a:cubicBezTo>
                  <a:cubicBezTo>
                    <a:pt x="100" y="0"/>
                    <a:pt x="129" y="29"/>
                    <a:pt x="129" y="64"/>
                  </a:cubicBezTo>
                  <a:cubicBezTo>
                    <a:pt x="129" y="64"/>
                    <a:pt x="129" y="64"/>
                    <a:pt x="129" y="64"/>
                  </a:cubicBezTo>
                  <a:cubicBezTo>
                    <a:pt x="129" y="100"/>
                    <a:pt x="100" y="129"/>
                    <a:pt x="65" y="129"/>
                  </a:cubicBezTo>
                  <a:cubicBezTo>
                    <a:pt x="65" y="129"/>
                    <a:pt x="65" y="129"/>
                    <a:pt x="65" y="129"/>
                  </a:cubicBezTo>
                  <a:cubicBezTo>
                    <a:pt x="29" y="129"/>
                    <a:pt x="0" y="100"/>
                    <a:pt x="0" y="64"/>
                  </a:cubicBezTo>
                  <a:close/>
                  <a:moveTo>
                    <a:pt x="125" y="64"/>
                  </a:moveTo>
                  <a:cubicBezTo>
                    <a:pt x="125" y="96"/>
                    <a:pt x="100" y="122"/>
                    <a:pt x="69" y="125"/>
                  </a:cubicBezTo>
                  <a:cubicBezTo>
                    <a:pt x="69" y="125"/>
                    <a:pt x="69" y="125"/>
                    <a:pt x="69" y="125"/>
                  </a:cubicBezTo>
                  <a:cubicBezTo>
                    <a:pt x="100" y="122"/>
                    <a:pt x="125" y="96"/>
                    <a:pt x="125" y="64"/>
                  </a:cubicBezTo>
                  <a:cubicBezTo>
                    <a:pt x="125" y="64"/>
                    <a:pt x="125" y="64"/>
                    <a:pt x="125" y="64"/>
                  </a:cubicBezTo>
                  <a:cubicBezTo>
                    <a:pt x="125" y="31"/>
                    <a:pt x="98" y="4"/>
                    <a:pt x="65" y="4"/>
                  </a:cubicBezTo>
                  <a:cubicBezTo>
                    <a:pt x="65" y="4"/>
                    <a:pt x="65" y="4"/>
                    <a:pt x="65" y="4"/>
                  </a:cubicBezTo>
                  <a:cubicBezTo>
                    <a:pt x="98" y="4"/>
                    <a:pt x="125" y="31"/>
                    <a:pt x="125" y="64"/>
                  </a:cubicBezTo>
                  <a:close/>
                  <a:moveTo>
                    <a:pt x="65" y="121"/>
                  </a:moveTo>
                  <a:cubicBezTo>
                    <a:pt x="96" y="121"/>
                    <a:pt x="121" y="95"/>
                    <a:pt x="121" y="64"/>
                  </a:cubicBezTo>
                  <a:cubicBezTo>
                    <a:pt x="121" y="64"/>
                    <a:pt x="121" y="64"/>
                    <a:pt x="121" y="64"/>
                  </a:cubicBezTo>
                  <a:cubicBezTo>
                    <a:pt x="121" y="33"/>
                    <a:pt x="96" y="8"/>
                    <a:pt x="65" y="8"/>
                  </a:cubicBezTo>
                  <a:cubicBezTo>
                    <a:pt x="65" y="8"/>
                    <a:pt x="65" y="8"/>
                    <a:pt x="65" y="8"/>
                  </a:cubicBezTo>
                  <a:cubicBezTo>
                    <a:pt x="33" y="8"/>
                    <a:pt x="8" y="33"/>
                    <a:pt x="8" y="64"/>
                  </a:cubicBezTo>
                  <a:cubicBezTo>
                    <a:pt x="8" y="64"/>
                    <a:pt x="8" y="64"/>
                    <a:pt x="8" y="64"/>
                  </a:cubicBezTo>
                  <a:cubicBezTo>
                    <a:pt x="8" y="95"/>
                    <a:pt x="33" y="121"/>
                    <a:pt x="65" y="121"/>
                  </a:cubicBezTo>
                  <a:close/>
                  <a:moveTo>
                    <a:pt x="22" y="22"/>
                  </a:moveTo>
                  <a:cubicBezTo>
                    <a:pt x="33" y="11"/>
                    <a:pt x="47" y="4"/>
                    <a:pt x="63" y="4"/>
                  </a:cubicBezTo>
                  <a:cubicBezTo>
                    <a:pt x="63" y="4"/>
                    <a:pt x="63" y="4"/>
                    <a:pt x="63" y="4"/>
                  </a:cubicBezTo>
                  <a:cubicBezTo>
                    <a:pt x="47" y="4"/>
                    <a:pt x="33" y="11"/>
                    <a:pt x="22" y="2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8" name="Freeform 1844">
              <a:extLst>
                <a:ext uri="{FF2B5EF4-FFF2-40B4-BE49-F238E27FC236}">
                  <a16:creationId xmlns:a16="http://schemas.microsoft.com/office/drawing/2014/main" id="{E5656C66-AD44-4408-82CF-83EE09AE681A}"/>
                </a:ext>
              </a:extLst>
            </p:cNvPr>
            <p:cNvSpPr/>
            <p:nvPr/>
          </p:nvSpPr>
          <p:spPr bwMode="auto">
            <a:xfrm>
              <a:off x="7377114" y="5583238"/>
              <a:ext cx="22225" cy="19050"/>
            </a:xfrm>
            <a:custGeom>
              <a:avLst/>
              <a:gdLst>
                <a:gd name="T0" fmla="*/ 0 w 14"/>
                <a:gd name="T1" fmla="*/ 8 h 12"/>
                <a:gd name="T2" fmla="*/ 12 w 14"/>
                <a:gd name="T3" fmla="*/ 0 h 12"/>
                <a:gd name="T4" fmla="*/ 14 w 14"/>
                <a:gd name="T5" fmla="*/ 4 h 12"/>
                <a:gd name="T6" fmla="*/ 2 w 14"/>
                <a:gd name="T7" fmla="*/ 12 h 12"/>
                <a:gd name="T8" fmla="*/ 0 w 14"/>
                <a:gd name="T9" fmla="*/ 8 h 12"/>
                <a:gd name="T10" fmla="*/ 0 w 14"/>
                <a:gd name="T11" fmla="*/ 8 h 12"/>
              </a:gdLst>
              <a:ahLst/>
              <a:cxnLst>
                <a:cxn ang="0">
                  <a:pos x="T0" y="T1"/>
                </a:cxn>
                <a:cxn ang="0">
                  <a:pos x="T2" y="T3"/>
                </a:cxn>
                <a:cxn ang="0">
                  <a:pos x="T4" y="T5"/>
                </a:cxn>
                <a:cxn ang="0">
                  <a:pos x="T6" y="T7"/>
                </a:cxn>
                <a:cxn ang="0">
                  <a:pos x="T8" y="T9"/>
                </a:cxn>
                <a:cxn ang="0">
                  <a:pos x="T10" y="T11"/>
                </a:cxn>
              </a:cxnLst>
              <a:rect l="0" t="0" r="r" b="b"/>
              <a:pathLst>
                <a:path w="14" h="12">
                  <a:moveTo>
                    <a:pt x="0" y="8"/>
                  </a:moveTo>
                  <a:lnTo>
                    <a:pt x="12" y="0"/>
                  </a:lnTo>
                  <a:lnTo>
                    <a:pt x="14" y="4"/>
                  </a:lnTo>
                  <a:lnTo>
                    <a:pt x="2" y="12"/>
                  </a:lnTo>
                  <a:lnTo>
                    <a:pt x="0" y="8"/>
                  </a:lnTo>
                  <a:lnTo>
                    <a:pt x="0" y="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9" name="Freeform 1845">
              <a:extLst>
                <a:ext uri="{FF2B5EF4-FFF2-40B4-BE49-F238E27FC236}">
                  <a16:creationId xmlns:a16="http://schemas.microsoft.com/office/drawing/2014/main" id="{13669506-480F-48F8-AD2E-025AED2AA5D2}"/>
                </a:ext>
              </a:extLst>
            </p:cNvPr>
            <p:cNvSpPr/>
            <p:nvPr/>
          </p:nvSpPr>
          <p:spPr bwMode="auto">
            <a:xfrm>
              <a:off x="7372352" y="5580063"/>
              <a:ext cx="33338" cy="25400"/>
            </a:xfrm>
            <a:custGeom>
              <a:avLst/>
              <a:gdLst>
                <a:gd name="T0" fmla="*/ 1 w 21"/>
                <a:gd name="T1" fmla="*/ 11 h 16"/>
                <a:gd name="T2" fmla="*/ 3 w 21"/>
                <a:gd name="T3" fmla="*/ 10 h 16"/>
                <a:gd name="T4" fmla="*/ 4 w 21"/>
                <a:gd name="T5" fmla="*/ 12 h 16"/>
                <a:gd name="T6" fmla="*/ 3 w 21"/>
                <a:gd name="T7" fmla="*/ 10 h 16"/>
                <a:gd name="T8" fmla="*/ 1 w 21"/>
                <a:gd name="T9" fmla="*/ 11 h 16"/>
                <a:gd name="T10" fmla="*/ 0 w 21"/>
                <a:gd name="T11" fmla="*/ 9 h 16"/>
                <a:gd name="T12" fmla="*/ 16 w 21"/>
                <a:gd name="T13" fmla="*/ 0 h 16"/>
                <a:gd name="T14" fmla="*/ 21 w 21"/>
                <a:gd name="T15" fmla="*/ 8 h 16"/>
                <a:gd name="T16" fmla="*/ 4 w 21"/>
                <a:gd name="T17" fmla="*/ 16 h 16"/>
                <a:gd name="T18" fmla="*/ 1 w 21"/>
                <a:gd name="T19" fmla="*/ 11 h 16"/>
                <a:gd name="T20" fmla="*/ 1 w 21"/>
                <a:gd name="T21" fmla="*/ 1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16">
                  <a:moveTo>
                    <a:pt x="1" y="11"/>
                  </a:moveTo>
                  <a:lnTo>
                    <a:pt x="3" y="10"/>
                  </a:lnTo>
                  <a:lnTo>
                    <a:pt x="4" y="12"/>
                  </a:lnTo>
                  <a:lnTo>
                    <a:pt x="3" y="10"/>
                  </a:lnTo>
                  <a:lnTo>
                    <a:pt x="1" y="11"/>
                  </a:lnTo>
                  <a:lnTo>
                    <a:pt x="0" y="9"/>
                  </a:lnTo>
                  <a:lnTo>
                    <a:pt x="16" y="0"/>
                  </a:lnTo>
                  <a:lnTo>
                    <a:pt x="21" y="8"/>
                  </a:lnTo>
                  <a:lnTo>
                    <a:pt x="4" y="16"/>
                  </a:lnTo>
                  <a:lnTo>
                    <a:pt x="1" y="11"/>
                  </a:lnTo>
                  <a:lnTo>
                    <a:pt x="1" y="1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10" name="Freeform 1846">
              <a:extLst>
                <a:ext uri="{FF2B5EF4-FFF2-40B4-BE49-F238E27FC236}">
                  <a16:creationId xmlns:a16="http://schemas.microsoft.com/office/drawing/2014/main" id="{AD70668F-BCA9-4794-ABFB-D11DB7BDFF84}"/>
                </a:ext>
              </a:extLst>
            </p:cNvPr>
            <p:cNvSpPr/>
            <p:nvPr/>
          </p:nvSpPr>
          <p:spPr bwMode="auto">
            <a:xfrm>
              <a:off x="7413627" y="5589588"/>
              <a:ext cx="84138" cy="58738"/>
            </a:xfrm>
            <a:custGeom>
              <a:avLst/>
              <a:gdLst>
                <a:gd name="T0" fmla="*/ 0 w 48"/>
                <a:gd name="T1" fmla="*/ 30 h 33"/>
                <a:gd name="T2" fmla="*/ 0 w 48"/>
                <a:gd name="T3" fmla="*/ 30 h 33"/>
                <a:gd name="T4" fmla="*/ 2 w 48"/>
                <a:gd name="T5" fmla="*/ 26 h 33"/>
                <a:gd name="T6" fmla="*/ 5 w 48"/>
                <a:gd name="T7" fmla="*/ 28 h 33"/>
                <a:gd name="T8" fmla="*/ 5 w 48"/>
                <a:gd name="T9" fmla="*/ 28 h 33"/>
                <a:gd name="T10" fmla="*/ 13 w 48"/>
                <a:gd name="T11" fmla="*/ 29 h 33"/>
                <a:gd name="T12" fmla="*/ 13 w 48"/>
                <a:gd name="T13" fmla="*/ 29 h 33"/>
                <a:gd name="T14" fmla="*/ 23 w 48"/>
                <a:gd name="T15" fmla="*/ 26 h 33"/>
                <a:gd name="T16" fmla="*/ 23 w 48"/>
                <a:gd name="T17" fmla="*/ 26 h 33"/>
                <a:gd name="T18" fmla="*/ 37 w 48"/>
                <a:gd name="T19" fmla="*/ 11 h 33"/>
                <a:gd name="T20" fmla="*/ 37 w 48"/>
                <a:gd name="T21" fmla="*/ 11 h 33"/>
                <a:gd name="T22" fmla="*/ 44 w 48"/>
                <a:gd name="T23" fmla="*/ 0 h 33"/>
                <a:gd name="T24" fmla="*/ 44 w 48"/>
                <a:gd name="T25" fmla="*/ 0 h 33"/>
                <a:gd name="T26" fmla="*/ 48 w 48"/>
                <a:gd name="T27" fmla="*/ 3 h 33"/>
                <a:gd name="T28" fmla="*/ 25 w 48"/>
                <a:gd name="T29" fmla="*/ 30 h 33"/>
                <a:gd name="T30" fmla="*/ 25 w 48"/>
                <a:gd name="T31" fmla="*/ 30 h 33"/>
                <a:gd name="T32" fmla="*/ 13 w 48"/>
                <a:gd name="T33" fmla="*/ 33 h 33"/>
                <a:gd name="T34" fmla="*/ 13 w 48"/>
                <a:gd name="T35" fmla="*/ 33 h 33"/>
                <a:gd name="T36" fmla="*/ 0 w 48"/>
                <a:gd name="T37" fmla="*/ 3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8" h="33">
                  <a:moveTo>
                    <a:pt x="0" y="30"/>
                  </a:moveTo>
                  <a:cubicBezTo>
                    <a:pt x="0" y="30"/>
                    <a:pt x="0" y="30"/>
                    <a:pt x="0" y="30"/>
                  </a:cubicBezTo>
                  <a:cubicBezTo>
                    <a:pt x="2" y="26"/>
                    <a:pt x="2" y="26"/>
                    <a:pt x="2" y="26"/>
                  </a:cubicBezTo>
                  <a:cubicBezTo>
                    <a:pt x="2" y="26"/>
                    <a:pt x="3" y="27"/>
                    <a:pt x="5" y="28"/>
                  </a:cubicBezTo>
                  <a:cubicBezTo>
                    <a:pt x="5" y="28"/>
                    <a:pt x="5" y="28"/>
                    <a:pt x="5" y="28"/>
                  </a:cubicBezTo>
                  <a:cubicBezTo>
                    <a:pt x="7" y="28"/>
                    <a:pt x="10" y="29"/>
                    <a:pt x="13" y="29"/>
                  </a:cubicBezTo>
                  <a:cubicBezTo>
                    <a:pt x="13" y="29"/>
                    <a:pt x="13" y="29"/>
                    <a:pt x="13" y="29"/>
                  </a:cubicBezTo>
                  <a:cubicBezTo>
                    <a:pt x="17" y="29"/>
                    <a:pt x="20" y="28"/>
                    <a:pt x="23" y="26"/>
                  </a:cubicBezTo>
                  <a:cubicBezTo>
                    <a:pt x="23" y="26"/>
                    <a:pt x="23" y="26"/>
                    <a:pt x="23" y="26"/>
                  </a:cubicBezTo>
                  <a:cubicBezTo>
                    <a:pt x="27" y="23"/>
                    <a:pt x="33" y="17"/>
                    <a:pt x="37" y="11"/>
                  </a:cubicBezTo>
                  <a:cubicBezTo>
                    <a:pt x="37" y="11"/>
                    <a:pt x="37" y="11"/>
                    <a:pt x="37" y="11"/>
                  </a:cubicBezTo>
                  <a:cubicBezTo>
                    <a:pt x="41" y="5"/>
                    <a:pt x="44" y="0"/>
                    <a:pt x="44" y="0"/>
                  </a:cubicBezTo>
                  <a:cubicBezTo>
                    <a:pt x="44" y="0"/>
                    <a:pt x="44" y="0"/>
                    <a:pt x="44" y="0"/>
                  </a:cubicBezTo>
                  <a:cubicBezTo>
                    <a:pt x="48" y="3"/>
                    <a:pt x="48" y="3"/>
                    <a:pt x="48" y="3"/>
                  </a:cubicBezTo>
                  <a:cubicBezTo>
                    <a:pt x="48" y="3"/>
                    <a:pt x="35" y="22"/>
                    <a:pt x="25" y="30"/>
                  </a:cubicBezTo>
                  <a:cubicBezTo>
                    <a:pt x="25" y="30"/>
                    <a:pt x="25" y="30"/>
                    <a:pt x="25" y="30"/>
                  </a:cubicBezTo>
                  <a:cubicBezTo>
                    <a:pt x="21" y="32"/>
                    <a:pt x="17" y="33"/>
                    <a:pt x="13" y="33"/>
                  </a:cubicBezTo>
                  <a:cubicBezTo>
                    <a:pt x="13" y="33"/>
                    <a:pt x="13" y="33"/>
                    <a:pt x="13" y="33"/>
                  </a:cubicBezTo>
                  <a:cubicBezTo>
                    <a:pt x="6" y="33"/>
                    <a:pt x="0" y="30"/>
                    <a:pt x="0"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11" name="Freeform 1847">
              <a:extLst>
                <a:ext uri="{FF2B5EF4-FFF2-40B4-BE49-F238E27FC236}">
                  <a16:creationId xmlns:a16="http://schemas.microsoft.com/office/drawing/2014/main" id="{507EF41D-2238-44C3-BF01-EBC6E1E7E1F2}"/>
                </a:ext>
              </a:extLst>
            </p:cNvPr>
            <p:cNvSpPr>
              <a:spLocks noEditPoints="1"/>
            </p:cNvSpPr>
            <p:nvPr/>
          </p:nvSpPr>
          <p:spPr bwMode="auto">
            <a:xfrm>
              <a:off x="7410452" y="5586413"/>
              <a:ext cx="92075" cy="65088"/>
            </a:xfrm>
            <a:custGeom>
              <a:avLst/>
              <a:gdLst>
                <a:gd name="T0" fmla="*/ 1 w 53"/>
                <a:gd name="T1" fmla="*/ 33 h 37"/>
                <a:gd name="T2" fmla="*/ 0 w 53"/>
                <a:gd name="T3" fmla="*/ 31 h 37"/>
                <a:gd name="T4" fmla="*/ 2 w 53"/>
                <a:gd name="T5" fmla="*/ 27 h 37"/>
                <a:gd name="T6" fmla="*/ 4 w 53"/>
                <a:gd name="T7" fmla="*/ 26 h 37"/>
                <a:gd name="T8" fmla="*/ 4 w 53"/>
                <a:gd name="T9" fmla="*/ 26 h 37"/>
                <a:gd name="T10" fmla="*/ 4 w 53"/>
                <a:gd name="T11" fmla="*/ 26 h 37"/>
                <a:gd name="T12" fmla="*/ 4 w 53"/>
                <a:gd name="T13" fmla="*/ 26 h 37"/>
                <a:gd name="T14" fmla="*/ 5 w 53"/>
                <a:gd name="T15" fmla="*/ 26 h 37"/>
                <a:gd name="T16" fmla="*/ 5 w 53"/>
                <a:gd name="T17" fmla="*/ 26 h 37"/>
                <a:gd name="T18" fmla="*/ 5 w 53"/>
                <a:gd name="T19" fmla="*/ 27 h 37"/>
                <a:gd name="T20" fmla="*/ 8 w 53"/>
                <a:gd name="T21" fmla="*/ 28 h 37"/>
                <a:gd name="T22" fmla="*/ 15 w 53"/>
                <a:gd name="T23" fmla="*/ 29 h 37"/>
                <a:gd name="T24" fmla="*/ 15 w 53"/>
                <a:gd name="T25" fmla="*/ 29 h 37"/>
                <a:gd name="T26" fmla="*/ 16 w 53"/>
                <a:gd name="T27" fmla="*/ 29 h 37"/>
                <a:gd name="T28" fmla="*/ 24 w 53"/>
                <a:gd name="T29" fmla="*/ 27 h 37"/>
                <a:gd name="T30" fmla="*/ 37 w 53"/>
                <a:gd name="T31" fmla="*/ 12 h 37"/>
                <a:gd name="T32" fmla="*/ 45 w 53"/>
                <a:gd name="T33" fmla="*/ 1 h 37"/>
                <a:gd name="T34" fmla="*/ 45 w 53"/>
                <a:gd name="T35" fmla="*/ 1 h 37"/>
                <a:gd name="T36" fmla="*/ 53 w 53"/>
                <a:gd name="T37" fmla="*/ 4 h 37"/>
                <a:gd name="T38" fmla="*/ 51 w 53"/>
                <a:gd name="T39" fmla="*/ 6 h 37"/>
                <a:gd name="T40" fmla="*/ 51 w 53"/>
                <a:gd name="T41" fmla="*/ 7 h 37"/>
                <a:gd name="T42" fmla="*/ 49 w 53"/>
                <a:gd name="T43" fmla="*/ 9 h 37"/>
                <a:gd name="T44" fmla="*/ 44 w 53"/>
                <a:gd name="T45" fmla="*/ 17 h 37"/>
                <a:gd name="T46" fmla="*/ 28 w 53"/>
                <a:gd name="T47" fmla="*/ 33 h 37"/>
                <a:gd name="T48" fmla="*/ 15 w 53"/>
                <a:gd name="T49" fmla="*/ 37 h 37"/>
                <a:gd name="T50" fmla="*/ 1 w 53"/>
                <a:gd name="T51" fmla="*/ 34 h 37"/>
                <a:gd name="T52" fmla="*/ 2 w 53"/>
                <a:gd name="T53" fmla="*/ 32 h 37"/>
                <a:gd name="T54" fmla="*/ 15 w 53"/>
                <a:gd name="T55" fmla="*/ 33 h 37"/>
                <a:gd name="T56" fmla="*/ 22 w 53"/>
                <a:gd name="T57" fmla="*/ 32 h 37"/>
                <a:gd name="T58" fmla="*/ 15 w 53"/>
                <a:gd name="T59" fmla="*/ 33 h 37"/>
                <a:gd name="T60" fmla="*/ 15 w 53"/>
                <a:gd name="T61" fmla="*/ 33 h 37"/>
                <a:gd name="T62" fmla="*/ 14 w 53"/>
                <a:gd name="T63" fmla="*/ 33 h 37"/>
                <a:gd name="T64" fmla="*/ 11 w 53"/>
                <a:gd name="T65" fmla="*/ 32 h 37"/>
                <a:gd name="T66" fmla="*/ 7 w 53"/>
                <a:gd name="T67" fmla="*/ 31 h 37"/>
                <a:gd name="T68" fmla="*/ 5 w 53"/>
                <a:gd name="T69" fmla="*/ 31 h 37"/>
                <a:gd name="T70" fmla="*/ 11 w 53"/>
                <a:gd name="T71" fmla="*/ 32 h 37"/>
                <a:gd name="T72" fmla="*/ 22 w 53"/>
                <a:gd name="T73" fmla="*/ 32 h 37"/>
                <a:gd name="T74" fmla="*/ 22 w 53"/>
                <a:gd name="T75" fmla="*/ 32 h 37"/>
                <a:gd name="T76" fmla="*/ 3 w 53"/>
                <a:gd name="T77" fmla="*/ 30 h 37"/>
                <a:gd name="T78" fmla="*/ 3 w 53"/>
                <a:gd name="T79" fmla="*/ 30 h 37"/>
                <a:gd name="T80" fmla="*/ 3 w 53"/>
                <a:gd name="T81" fmla="*/ 30 h 37"/>
                <a:gd name="T82" fmla="*/ 3 w 53"/>
                <a:gd name="T83" fmla="*/ 30 h 37"/>
                <a:gd name="T84" fmla="*/ 2 w 53"/>
                <a:gd name="T85" fmla="*/ 29 h 37"/>
                <a:gd name="T86" fmla="*/ 2 w 53"/>
                <a:gd name="T87" fmla="*/ 29 h 37"/>
                <a:gd name="T88" fmla="*/ 41 w 53"/>
                <a:gd name="T89" fmla="*/ 14 h 37"/>
                <a:gd name="T90" fmla="*/ 39 w 53"/>
                <a:gd name="T91" fmla="*/ 17 h 37"/>
                <a:gd name="T92" fmla="*/ 46 w 53"/>
                <a:gd name="T93" fmla="*/ 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3" h="37">
                  <a:moveTo>
                    <a:pt x="1" y="34"/>
                  </a:moveTo>
                  <a:cubicBezTo>
                    <a:pt x="1" y="33"/>
                    <a:pt x="1" y="33"/>
                    <a:pt x="1" y="33"/>
                  </a:cubicBezTo>
                  <a:cubicBezTo>
                    <a:pt x="1" y="31"/>
                    <a:pt x="1" y="31"/>
                    <a:pt x="1" y="31"/>
                  </a:cubicBezTo>
                  <a:cubicBezTo>
                    <a:pt x="0" y="31"/>
                    <a:pt x="0" y="31"/>
                    <a:pt x="0" y="31"/>
                  </a:cubicBezTo>
                  <a:cubicBezTo>
                    <a:pt x="2" y="27"/>
                    <a:pt x="2" y="27"/>
                    <a:pt x="2" y="27"/>
                  </a:cubicBezTo>
                  <a:cubicBezTo>
                    <a:pt x="2" y="27"/>
                    <a:pt x="2" y="27"/>
                    <a:pt x="2" y="27"/>
                  </a:cubicBezTo>
                  <a:cubicBezTo>
                    <a:pt x="2" y="27"/>
                    <a:pt x="2" y="27"/>
                    <a:pt x="2" y="27"/>
                  </a:cubicBezTo>
                  <a:cubicBezTo>
                    <a:pt x="3" y="26"/>
                    <a:pt x="3" y="26"/>
                    <a:pt x="4" y="26"/>
                  </a:cubicBezTo>
                  <a:cubicBezTo>
                    <a:pt x="4" y="26"/>
                    <a:pt x="4" y="26"/>
                    <a:pt x="4" y="26"/>
                  </a:cubicBezTo>
                  <a:cubicBezTo>
                    <a:pt x="4" y="26"/>
                    <a:pt x="4" y="26"/>
                    <a:pt x="4" y="26"/>
                  </a:cubicBezTo>
                  <a:cubicBezTo>
                    <a:pt x="4" y="26"/>
                    <a:pt x="4" y="26"/>
                    <a:pt x="4" y="26"/>
                  </a:cubicBezTo>
                  <a:cubicBezTo>
                    <a:pt x="4" y="26"/>
                    <a:pt x="4" y="26"/>
                    <a:pt x="4" y="26"/>
                  </a:cubicBezTo>
                  <a:cubicBezTo>
                    <a:pt x="4" y="26"/>
                    <a:pt x="4" y="26"/>
                    <a:pt x="4" y="26"/>
                  </a:cubicBezTo>
                  <a:cubicBezTo>
                    <a:pt x="4" y="26"/>
                    <a:pt x="4" y="26"/>
                    <a:pt x="4" y="26"/>
                  </a:cubicBezTo>
                  <a:cubicBezTo>
                    <a:pt x="4" y="26"/>
                    <a:pt x="4" y="26"/>
                    <a:pt x="4" y="26"/>
                  </a:cubicBezTo>
                  <a:cubicBezTo>
                    <a:pt x="4" y="26"/>
                    <a:pt x="4" y="26"/>
                    <a:pt x="5" y="26"/>
                  </a:cubicBezTo>
                  <a:cubicBezTo>
                    <a:pt x="5" y="26"/>
                    <a:pt x="5" y="26"/>
                    <a:pt x="5" y="26"/>
                  </a:cubicBezTo>
                  <a:cubicBezTo>
                    <a:pt x="5" y="26"/>
                    <a:pt x="5" y="26"/>
                    <a:pt x="5" y="26"/>
                  </a:cubicBezTo>
                  <a:cubicBezTo>
                    <a:pt x="5" y="26"/>
                    <a:pt x="5" y="26"/>
                    <a:pt x="5" y="26"/>
                  </a:cubicBezTo>
                  <a:cubicBezTo>
                    <a:pt x="5" y="26"/>
                    <a:pt x="5" y="27"/>
                    <a:pt x="5" y="27"/>
                  </a:cubicBezTo>
                  <a:cubicBezTo>
                    <a:pt x="5" y="27"/>
                    <a:pt x="5" y="27"/>
                    <a:pt x="5" y="27"/>
                  </a:cubicBezTo>
                  <a:cubicBezTo>
                    <a:pt x="6" y="27"/>
                    <a:pt x="7" y="27"/>
                    <a:pt x="8" y="28"/>
                  </a:cubicBezTo>
                  <a:cubicBezTo>
                    <a:pt x="8" y="28"/>
                    <a:pt x="8" y="28"/>
                    <a:pt x="8" y="28"/>
                  </a:cubicBezTo>
                  <a:cubicBezTo>
                    <a:pt x="10" y="28"/>
                    <a:pt x="13" y="29"/>
                    <a:pt x="15" y="29"/>
                  </a:cubicBezTo>
                  <a:cubicBezTo>
                    <a:pt x="15" y="29"/>
                    <a:pt x="15" y="29"/>
                    <a:pt x="15" y="29"/>
                  </a:cubicBezTo>
                  <a:cubicBezTo>
                    <a:pt x="15" y="29"/>
                    <a:pt x="15" y="29"/>
                    <a:pt x="15" y="29"/>
                  </a:cubicBezTo>
                  <a:cubicBezTo>
                    <a:pt x="15" y="29"/>
                    <a:pt x="16" y="29"/>
                    <a:pt x="16" y="29"/>
                  </a:cubicBezTo>
                  <a:cubicBezTo>
                    <a:pt x="16" y="29"/>
                    <a:pt x="16" y="29"/>
                    <a:pt x="16" y="29"/>
                  </a:cubicBezTo>
                  <a:cubicBezTo>
                    <a:pt x="18" y="29"/>
                    <a:pt x="21" y="28"/>
                    <a:pt x="24" y="27"/>
                  </a:cubicBezTo>
                  <a:cubicBezTo>
                    <a:pt x="24" y="27"/>
                    <a:pt x="24" y="27"/>
                    <a:pt x="24" y="27"/>
                  </a:cubicBezTo>
                  <a:cubicBezTo>
                    <a:pt x="28" y="24"/>
                    <a:pt x="33" y="17"/>
                    <a:pt x="37" y="12"/>
                  </a:cubicBezTo>
                  <a:cubicBezTo>
                    <a:pt x="37" y="12"/>
                    <a:pt x="37" y="12"/>
                    <a:pt x="37" y="12"/>
                  </a:cubicBezTo>
                  <a:cubicBezTo>
                    <a:pt x="42" y="6"/>
                    <a:pt x="45" y="1"/>
                    <a:pt x="45" y="1"/>
                  </a:cubicBezTo>
                  <a:cubicBezTo>
                    <a:pt x="45" y="1"/>
                    <a:pt x="45" y="1"/>
                    <a:pt x="45" y="1"/>
                  </a:cubicBezTo>
                  <a:cubicBezTo>
                    <a:pt x="45" y="1"/>
                    <a:pt x="45" y="1"/>
                    <a:pt x="45" y="1"/>
                  </a:cubicBezTo>
                  <a:cubicBezTo>
                    <a:pt x="45" y="1"/>
                    <a:pt x="45" y="1"/>
                    <a:pt x="45" y="1"/>
                  </a:cubicBezTo>
                  <a:cubicBezTo>
                    <a:pt x="46" y="0"/>
                    <a:pt x="46" y="0"/>
                    <a:pt x="46" y="0"/>
                  </a:cubicBezTo>
                  <a:cubicBezTo>
                    <a:pt x="53" y="4"/>
                    <a:pt x="53" y="4"/>
                    <a:pt x="53" y="4"/>
                  </a:cubicBezTo>
                  <a:cubicBezTo>
                    <a:pt x="51" y="6"/>
                    <a:pt x="51" y="6"/>
                    <a:pt x="51" y="6"/>
                  </a:cubicBezTo>
                  <a:cubicBezTo>
                    <a:pt x="51" y="6"/>
                    <a:pt x="51" y="6"/>
                    <a:pt x="51" y="6"/>
                  </a:cubicBezTo>
                  <a:cubicBezTo>
                    <a:pt x="51" y="6"/>
                    <a:pt x="51" y="6"/>
                    <a:pt x="51" y="6"/>
                  </a:cubicBezTo>
                  <a:cubicBezTo>
                    <a:pt x="51" y="6"/>
                    <a:pt x="51" y="6"/>
                    <a:pt x="51" y="7"/>
                  </a:cubicBezTo>
                  <a:cubicBezTo>
                    <a:pt x="51" y="7"/>
                    <a:pt x="51" y="7"/>
                    <a:pt x="51" y="7"/>
                  </a:cubicBezTo>
                  <a:cubicBezTo>
                    <a:pt x="50" y="7"/>
                    <a:pt x="50" y="8"/>
                    <a:pt x="49" y="9"/>
                  </a:cubicBezTo>
                  <a:cubicBezTo>
                    <a:pt x="49" y="9"/>
                    <a:pt x="49" y="9"/>
                    <a:pt x="49" y="9"/>
                  </a:cubicBezTo>
                  <a:cubicBezTo>
                    <a:pt x="48" y="11"/>
                    <a:pt x="46" y="14"/>
                    <a:pt x="44" y="17"/>
                  </a:cubicBezTo>
                  <a:cubicBezTo>
                    <a:pt x="44" y="17"/>
                    <a:pt x="44" y="17"/>
                    <a:pt x="44" y="17"/>
                  </a:cubicBezTo>
                  <a:cubicBezTo>
                    <a:pt x="39" y="22"/>
                    <a:pt x="34" y="29"/>
                    <a:pt x="28" y="33"/>
                  </a:cubicBezTo>
                  <a:cubicBezTo>
                    <a:pt x="28" y="33"/>
                    <a:pt x="28" y="33"/>
                    <a:pt x="28" y="33"/>
                  </a:cubicBezTo>
                  <a:cubicBezTo>
                    <a:pt x="24" y="36"/>
                    <a:pt x="19" y="37"/>
                    <a:pt x="15" y="37"/>
                  </a:cubicBezTo>
                  <a:cubicBezTo>
                    <a:pt x="15" y="37"/>
                    <a:pt x="15" y="37"/>
                    <a:pt x="15" y="37"/>
                  </a:cubicBezTo>
                  <a:cubicBezTo>
                    <a:pt x="8" y="37"/>
                    <a:pt x="2" y="34"/>
                    <a:pt x="1" y="34"/>
                  </a:cubicBezTo>
                  <a:close/>
                  <a:moveTo>
                    <a:pt x="1" y="34"/>
                  </a:moveTo>
                  <a:cubicBezTo>
                    <a:pt x="2" y="32"/>
                    <a:pt x="2" y="32"/>
                    <a:pt x="2" y="32"/>
                  </a:cubicBezTo>
                  <a:cubicBezTo>
                    <a:pt x="1" y="34"/>
                    <a:pt x="1" y="34"/>
                    <a:pt x="1" y="34"/>
                  </a:cubicBezTo>
                  <a:close/>
                  <a:moveTo>
                    <a:pt x="15" y="33"/>
                  </a:moveTo>
                  <a:cubicBezTo>
                    <a:pt x="17" y="33"/>
                    <a:pt x="20" y="33"/>
                    <a:pt x="22" y="32"/>
                  </a:cubicBezTo>
                  <a:cubicBezTo>
                    <a:pt x="22" y="32"/>
                    <a:pt x="22" y="32"/>
                    <a:pt x="22" y="32"/>
                  </a:cubicBezTo>
                  <a:cubicBezTo>
                    <a:pt x="20" y="33"/>
                    <a:pt x="17" y="33"/>
                    <a:pt x="15" y="33"/>
                  </a:cubicBezTo>
                  <a:cubicBezTo>
                    <a:pt x="15" y="33"/>
                    <a:pt x="15" y="33"/>
                    <a:pt x="15" y="33"/>
                  </a:cubicBezTo>
                  <a:cubicBezTo>
                    <a:pt x="15" y="33"/>
                    <a:pt x="15" y="33"/>
                    <a:pt x="15" y="33"/>
                  </a:cubicBezTo>
                  <a:cubicBezTo>
                    <a:pt x="15" y="33"/>
                    <a:pt x="15" y="33"/>
                    <a:pt x="15" y="33"/>
                  </a:cubicBezTo>
                  <a:cubicBezTo>
                    <a:pt x="15" y="33"/>
                    <a:pt x="15" y="33"/>
                    <a:pt x="14" y="33"/>
                  </a:cubicBezTo>
                  <a:cubicBezTo>
                    <a:pt x="14" y="33"/>
                    <a:pt x="14" y="33"/>
                    <a:pt x="14" y="33"/>
                  </a:cubicBezTo>
                  <a:cubicBezTo>
                    <a:pt x="15" y="33"/>
                    <a:pt x="15" y="33"/>
                    <a:pt x="15" y="33"/>
                  </a:cubicBezTo>
                  <a:close/>
                  <a:moveTo>
                    <a:pt x="11" y="32"/>
                  </a:moveTo>
                  <a:cubicBezTo>
                    <a:pt x="9" y="32"/>
                    <a:pt x="8" y="32"/>
                    <a:pt x="7" y="31"/>
                  </a:cubicBezTo>
                  <a:cubicBezTo>
                    <a:pt x="7" y="31"/>
                    <a:pt x="7" y="31"/>
                    <a:pt x="7" y="31"/>
                  </a:cubicBezTo>
                  <a:cubicBezTo>
                    <a:pt x="6" y="31"/>
                    <a:pt x="5" y="31"/>
                    <a:pt x="5" y="31"/>
                  </a:cubicBezTo>
                  <a:cubicBezTo>
                    <a:pt x="5" y="31"/>
                    <a:pt x="5" y="31"/>
                    <a:pt x="5" y="31"/>
                  </a:cubicBezTo>
                  <a:cubicBezTo>
                    <a:pt x="5" y="31"/>
                    <a:pt x="5" y="31"/>
                    <a:pt x="5" y="31"/>
                  </a:cubicBezTo>
                  <a:cubicBezTo>
                    <a:pt x="6" y="31"/>
                    <a:pt x="8" y="32"/>
                    <a:pt x="11" y="32"/>
                  </a:cubicBezTo>
                  <a:close/>
                  <a:moveTo>
                    <a:pt x="22" y="32"/>
                  </a:moveTo>
                  <a:cubicBezTo>
                    <a:pt x="22" y="32"/>
                    <a:pt x="22" y="32"/>
                    <a:pt x="22" y="32"/>
                  </a:cubicBezTo>
                  <a:cubicBezTo>
                    <a:pt x="22" y="32"/>
                    <a:pt x="22" y="32"/>
                    <a:pt x="22" y="32"/>
                  </a:cubicBezTo>
                  <a:cubicBezTo>
                    <a:pt x="22" y="32"/>
                    <a:pt x="22" y="32"/>
                    <a:pt x="22" y="32"/>
                  </a:cubicBezTo>
                  <a:close/>
                  <a:moveTo>
                    <a:pt x="3" y="30"/>
                  </a:moveTo>
                  <a:cubicBezTo>
                    <a:pt x="3" y="30"/>
                    <a:pt x="3" y="30"/>
                    <a:pt x="3" y="30"/>
                  </a:cubicBezTo>
                  <a:cubicBezTo>
                    <a:pt x="3" y="30"/>
                    <a:pt x="3" y="30"/>
                    <a:pt x="3" y="30"/>
                  </a:cubicBezTo>
                  <a:cubicBezTo>
                    <a:pt x="3" y="30"/>
                    <a:pt x="3" y="30"/>
                    <a:pt x="3" y="30"/>
                  </a:cubicBezTo>
                  <a:cubicBezTo>
                    <a:pt x="3" y="30"/>
                    <a:pt x="3" y="30"/>
                    <a:pt x="3" y="30"/>
                  </a:cubicBezTo>
                  <a:cubicBezTo>
                    <a:pt x="3" y="30"/>
                    <a:pt x="3" y="30"/>
                    <a:pt x="3" y="30"/>
                  </a:cubicBezTo>
                  <a:cubicBezTo>
                    <a:pt x="3" y="30"/>
                    <a:pt x="3" y="30"/>
                    <a:pt x="3" y="30"/>
                  </a:cubicBezTo>
                  <a:cubicBezTo>
                    <a:pt x="3" y="30"/>
                    <a:pt x="3" y="30"/>
                    <a:pt x="3" y="30"/>
                  </a:cubicBezTo>
                  <a:cubicBezTo>
                    <a:pt x="3" y="30"/>
                    <a:pt x="3" y="30"/>
                    <a:pt x="3" y="30"/>
                  </a:cubicBezTo>
                  <a:close/>
                  <a:moveTo>
                    <a:pt x="2" y="29"/>
                  </a:moveTo>
                  <a:cubicBezTo>
                    <a:pt x="2" y="29"/>
                    <a:pt x="2" y="29"/>
                    <a:pt x="2" y="29"/>
                  </a:cubicBezTo>
                  <a:cubicBezTo>
                    <a:pt x="2" y="29"/>
                    <a:pt x="2" y="29"/>
                    <a:pt x="2" y="29"/>
                  </a:cubicBezTo>
                  <a:cubicBezTo>
                    <a:pt x="2" y="29"/>
                    <a:pt x="2" y="29"/>
                    <a:pt x="2" y="29"/>
                  </a:cubicBezTo>
                  <a:close/>
                  <a:moveTo>
                    <a:pt x="41" y="14"/>
                  </a:moveTo>
                  <a:cubicBezTo>
                    <a:pt x="40" y="15"/>
                    <a:pt x="39" y="16"/>
                    <a:pt x="39" y="17"/>
                  </a:cubicBezTo>
                  <a:cubicBezTo>
                    <a:pt x="39" y="17"/>
                    <a:pt x="39" y="17"/>
                    <a:pt x="39" y="17"/>
                  </a:cubicBezTo>
                  <a:cubicBezTo>
                    <a:pt x="41" y="13"/>
                    <a:pt x="44" y="10"/>
                    <a:pt x="46" y="7"/>
                  </a:cubicBezTo>
                  <a:cubicBezTo>
                    <a:pt x="46" y="7"/>
                    <a:pt x="46" y="7"/>
                    <a:pt x="46" y="7"/>
                  </a:cubicBezTo>
                  <a:cubicBezTo>
                    <a:pt x="44" y="9"/>
                    <a:pt x="43" y="11"/>
                    <a:pt x="41" y="1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12" name="Freeform 1848">
              <a:extLst>
                <a:ext uri="{FF2B5EF4-FFF2-40B4-BE49-F238E27FC236}">
                  <a16:creationId xmlns:a16="http://schemas.microsoft.com/office/drawing/2014/main" id="{EE7FA7B6-8F07-4C9C-B214-5DB64D1EAC24}"/>
                </a:ext>
              </a:extLst>
            </p:cNvPr>
            <p:cNvSpPr/>
            <p:nvPr/>
          </p:nvSpPr>
          <p:spPr bwMode="auto">
            <a:xfrm>
              <a:off x="7483477" y="5580063"/>
              <a:ext cx="17463" cy="15875"/>
            </a:xfrm>
            <a:custGeom>
              <a:avLst/>
              <a:gdLst>
                <a:gd name="T0" fmla="*/ 0 w 11"/>
                <a:gd name="T1" fmla="*/ 3 h 10"/>
                <a:gd name="T2" fmla="*/ 3 w 11"/>
                <a:gd name="T3" fmla="*/ 0 h 10"/>
                <a:gd name="T4" fmla="*/ 11 w 11"/>
                <a:gd name="T5" fmla="*/ 6 h 10"/>
                <a:gd name="T6" fmla="*/ 8 w 11"/>
                <a:gd name="T7" fmla="*/ 10 h 10"/>
                <a:gd name="T8" fmla="*/ 0 w 11"/>
                <a:gd name="T9" fmla="*/ 3 h 10"/>
                <a:gd name="T10" fmla="*/ 0 w 11"/>
                <a:gd name="T11" fmla="*/ 3 h 10"/>
              </a:gdLst>
              <a:ahLst/>
              <a:cxnLst>
                <a:cxn ang="0">
                  <a:pos x="T0" y="T1"/>
                </a:cxn>
                <a:cxn ang="0">
                  <a:pos x="T2" y="T3"/>
                </a:cxn>
                <a:cxn ang="0">
                  <a:pos x="T4" y="T5"/>
                </a:cxn>
                <a:cxn ang="0">
                  <a:pos x="T6" y="T7"/>
                </a:cxn>
                <a:cxn ang="0">
                  <a:pos x="T8" y="T9"/>
                </a:cxn>
                <a:cxn ang="0">
                  <a:pos x="T10" y="T11"/>
                </a:cxn>
              </a:cxnLst>
              <a:rect l="0" t="0" r="r" b="b"/>
              <a:pathLst>
                <a:path w="11" h="10">
                  <a:moveTo>
                    <a:pt x="0" y="3"/>
                  </a:moveTo>
                  <a:lnTo>
                    <a:pt x="3" y="0"/>
                  </a:lnTo>
                  <a:lnTo>
                    <a:pt x="11" y="6"/>
                  </a:lnTo>
                  <a:lnTo>
                    <a:pt x="8" y="10"/>
                  </a:lnTo>
                  <a:lnTo>
                    <a:pt x="0" y="3"/>
                  </a:lnTo>
                  <a:lnTo>
                    <a:pt x="0" y="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13" name="Freeform 1849">
              <a:extLst>
                <a:ext uri="{FF2B5EF4-FFF2-40B4-BE49-F238E27FC236}">
                  <a16:creationId xmlns:a16="http://schemas.microsoft.com/office/drawing/2014/main" id="{5063B212-20C6-4921-9742-1A46FD66E7BE}"/>
                </a:ext>
              </a:extLst>
            </p:cNvPr>
            <p:cNvSpPr>
              <a:spLocks noEditPoints="1"/>
            </p:cNvSpPr>
            <p:nvPr/>
          </p:nvSpPr>
          <p:spPr bwMode="auto">
            <a:xfrm>
              <a:off x="7478714" y="5575301"/>
              <a:ext cx="26988" cy="25400"/>
            </a:xfrm>
            <a:custGeom>
              <a:avLst/>
              <a:gdLst>
                <a:gd name="T0" fmla="*/ 2 w 17"/>
                <a:gd name="T1" fmla="*/ 7 h 16"/>
                <a:gd name="T2" fmla="*/ 3 w 17"/>
                <a:gd name="T3" fmla="*/ 6 h 16"/>
                <a:gd name="T4" fmla="*/ 5 w 17"/>
                <a:gd name="T5" fmla="*/ 7 h 16"/>
                <a:gd name="T6" fmla="*/ 3 w 17"/>
                <a:gd name="T7" fmla="*/ 6 h 16"/>
                <a:gd name="T8" fmla="*/ 2 w 17"/>
                <a:gd name="T9" fmla="*/ 7 h 16"/>
                <a:gd name="T10" fmla="*/ 0 w 17"/>
                <a:gd name="T11" fmla="*/ 6 h 16"/>
                <a:gd name="T12" fmla="*/ 6 w 17"/>
                <a:gd name="T13" fmla="*/ 0 h 16"/>
                <a:gd name="T14" fmla="*/ 17 w 17"/>
                <a:gd name="T15" fmla="*/ 9 h 16"/>
                <a:gd name="T16" fmla="*/ 11 w 17"/>
                <a:gd name="T17" fmla="*/ 16 h 16"/>
                <a:gd name="T18" fmla="*/ 2 w 17"/>
                <a:gd name="T19" fmla="*/ 7 h 16"/>
                <a:gd name="T20" fmla="*/ 2 w 17"/>
                <a:gd name="T21" fmla="*/ 7 h 16"/>
                <a:gd name="T22" fmla="*/ 11 w 17"/>
                <a:gd name="T23" fmla="*/ 11 h 16"/>
                <a:gd name="T24" fmla="*/ 11 w 17"/>
                <a:gd name="T25" fmla="*/ 11 h 16"/>
                <a:gd name="T26" fmla="*/ 8 w 17"/>
                <a:gd name="T27" fmla="*/ 6 h 16"/>
                <a:gd name="T28" fmla="*/ 11 w 17"/>
                <a:gd name="T29" fmla="*/ 11 h 16"/>
                <a:gd name="T30" fmla="*/ 11 w 17"/>
                <a:gd name="T31" fmla="*/ 1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 h="16">
                  <a:moveTo>
                    <a:pt x="2" y="7"/>
                  </a:moveTo>
                  <a:lnTo>
                    <a:pt x="3" y="6"/>
                  </a:lnTo>
                  <a:lnTo>
                    <a:pt x="5" y="7"/>
                  </a:lnTo>
                  <a:lnTo>
                    <a:pt x="3" y="6"/>
                  </a:lnTo>
                  <a:lnTo>
                    <a:pt x="2" y="7"/>
                  </a:lnTo>
                  <a:lnTo>
                    <a:pt x="0" y="6"/>
                  </a:lnTo>
                  <a:lnTo>
                    <a:pt x="6" y="0"/>
                  </a:lnTo>
                  <a:lnTo>
                    <a:pt x="17" y="9"/>
                  </a:lnTo>
                  <a:lnTo>
                    <a:pt x="11" y="16"/>
                  </a:lnTo>
                  <a:lnTo>
                    <a:pt x="2" y="7"/>
                  </a:lnTo>
                  <a:lnTo>
                    <a:pt x="2" y="7"/>
                  </a:lnTo>
                  <a:close/>
                  <a:moveTo>
                    <a:pt x="11" y="11"/>
                  </a:moveTo>
                  <a:lnTo>
                    <a:pt x="11" y="11"/>
                  </a:lnTo>
                  <a:lnTo>
                    <a:pt x="8" y="6"/>
                  </a:lnTo>
                  <a:lnTo>
                    <a:pt x="11" y="11"/>
                  </a:lnTo>
                  <a:lnTo>
                    <a:pt x="11" y="1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14" name="Freeform 1850">
              <a:extLst>
                <a:ext uri="{FF2B5EF4-FFF2-40B4-BE49-F238E27FC236}">
                  <a16:creationId xmlns:a16="http://schemas.microsoft.com/office/drawing/2014/main" id="{485B49CF-CCCB-498C-9D35-2C923B6404A0}"/>
                </a:ext>
              </a:extLst>
            </p:cNvPr>
            <p:cNvSpPr/>
            <p:nvPr/>
          </p:nvSpPr>
          <p:spPr bwMode="auto">
            <a:xfrm>
              <a:off x="7410452" y="5438776"/>
              <a:ext cx="36513" cy="58738"/>
            </a:xfrm>
            <a:custGeom>
              <a:avLst/>
              <a:gdLst>
                <a:gd name="T0" fmla="*/ 10 w 21"/>
                <a:gd name="T1" fmla="*/ 29 h 34"/>
                <a:gd name="T2" fmla="*/ 0 w 21"/>
                <a:gd name="T3" fmla="*/ 15 h 34"/>
                <a:gd name="T4" fmla="*/ 0 w 21"/>
                <a:gd name="T5" fmla="*/ 15 h 34"/>
                <a:gd name="T6" fmla="*/ 1 w 21"/>
                <a:gd name="T7" fmla="*/ 9 h 34"/>
                <a:gd name="T8" fmla="*/ 1 w 21"/>
                <a:gd name="T9" fmla="*/ 9 h 34"/>
                <a:gd name="T10" fmla="*/ 5 w 21"/>
                <a:gd name="T11" fmla="*/ 2 h 34"/>
                <a:gd name="T12" fmla="*/ 5 w 21"/>
                <a:gd name="T13" fmla="*/ 2 h 34"/>
                <a:gd name="T14" fmla="*/ 7 w 21"/>
                <a:gd name="T15" fmla="*/ 0 h 34"/>
                <a:gd name="T16" fmla="*/ 7 w 21"/>
                <a:gd name="T17" fmla="*/ 0 h 34"/>
                <a:gd name="T18" fmla="*/ 9 w 21"/>
                <a:gd name="T19" fmla="*/ 0 h 34"/>
                <a:gd name="T20" fmla="*/ 9 w 21"/>
                <a:gd name="T21" fmla="*/ 0 h 34"/>
                <a:gd name="T22" fmla="*/ 10 w 21"/>
                <a:gd name="T23" fmla="*/ 0 h 34"/>
                <a:gd name="T24" fmla="*/ 10 w 21"/>
                <a:gd name="T25" fmla="*/ 0 h 34"/>
                <a:gd name="T26" fmla="*/ 11 w 21"/>
                <a:gd name="T27" fmla="*/ 0 h 34"/>
                <a:gd name="T28" fmla="*/ 11 w 21"/>
                <a:gd name="T29" fmla="*/ 0 h 34"/>
                <a:gd name="T30" fmla="*/ 17 w 21"/>
                <a:gd name="T31" fmla="*/ 0 h 34"/>
                <a:gd name="T32" fmla="*/ 17 w 21"/>
                <a:gd name="T33" fmla="*/ 4 h 34"/>
                <a:gd name="T34" fmla="*/ 11 w 21"/>
                <a:gd name="T35" fmla="*/ 4 h 34"/>
                <a:gd name="T36" fmla="*/ 10 w 21"/>
                <a:gd name="T37" fmla="*/ 4 h 34"/>
                <a:gd name="T38" fmla="*/ 10 w 21"/>
                <a:gd name="T39" fmla="*/ 4 h 34"/>
                <a:gd name="T40" fmla="*/ 8 w 21"/>
                <a:gd name="T41" fmla="*/ 4 h 34"/>
                <a:gd name="T42" fmla="*/ 8 w 21"/>
                <a:gd name="T43" fmla="*/ 4 h 34"/>
                <a:gd name="T44" fmla="*/ 8 w 21"/>
                <a:gd name="T45" fmla="*/ 4 h 34"/>
                <a:gd name="T46" fmla="*/ 8 w 21"/>
                <a:gd name="T47" fmla="*/ 4 h 34"/>
                <a:gd name="T48" fmla="*/ 4 w 21"/>
                <a:gd name="T49" fmla="*/ 11 h 34"/>
                <a:gd name="T50" fmla="*/ 4 w 21"/>
                <a:gd name="T51" fmla="*/ 11 h 34"/>
                <a:gd name="T52" fmla="*/ 4 w 21"/>
                <a:gd name="T53" fmla="*/ 15 h 34"/>
                <a:gd name="T54" fmla="*/ 4 w 21"/>
                <a:gd name="T55" fmla="*/ 15 h 34"/>
                <a:gd name="T56" fmla="*/ 12 w 21"/>
                <a:gd name="T57" fmla="*/ 26 h 34"/>
                <a:gd name="T58" fmla="*/ 12 w 21"/>
                <a:gd name="T59" fmla="*/ 26 h 34"/>
                <a:gd name="T60" fmla="*/ 21 w 21"/>
                <a:gd name="T61" fmla="*/ 30 h 34"/>
                <a:gd name="T62" fmla="*/ 21 w 21"/>
                <a:gd name="T63" fmla="*/ 30 h 34"/>
                <a:gd name="T64" fmla="*/ 19 w 21"/>
                <a:gd name="T65" fmla="*/ 34 h 34"/>
                <a:gd name="T66" fmla="*/ 10 w 21"/>
                <a:gd name="T67" fmla="*/ 29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1" h="34">
                  <a:moveTo>
                    <a:pt x="10" y="29"/>
                  </a:moveTo>
                  <a:cubicBezTo>
                    <a:pt x="5" y="26"/>
                    <a:pt x="0" y="21"/>
                    <a:pt x="0" y="15"/>
                  </a:cubicBezTo>
                  <a:cubicBezTo>
                    <a:pt x="0" y="15"/>
                    <a:pt x="0" y="15"/>
                    <a:pt x="0" y="15"/>
                  </a:cubicBezTo>
                  <a:cubicBezTo>
                    <a:pt x="0" y="13"/>
                    <a:pt x="0" y="11"/>
                    <a:pt x="1" y="9"/>
                  </a:cubicBezTo>
                  <a:cubicBezTo>
                    <a:pt x="1" y="9"/>
                    <a:pt x="1" y="9"/>
                    <a:pt x="1" y="9"/>
                  </a:cubicBezTo>
                  <a:cubicBezTo>
                    <a:pt x="3" y="6"/>
                    <a:pt x="4" y="4"/>
                    <a:pt x="5" y="2"/>
                  </a:cubicBezTo>
                  <a:cubicBezTo>
                    <a:pt x="5" y="2"/>
                    <a:pt x="5" y="2"/>
                    <a:pt x="5" y="2"/>
                  </a:cubicBezTo>
                  <a:cubicBezTo>
                    <a:pt x="5" y="1"/>
                    <a:pt x="5" y="0"/>
                    <a:pt x="7" y="0"/>
                  </a:cubicBezTo>
                  <a:cubicBezTo>
                    <a:pt x="7" y="0"/>
                    <a:pt x="7" y="0"/>
                    <a:pt x="7" y="0"/>
                  </a:cubicBezTo>
                  <a:cubicBezTo>
                    <a:pt x="9" y="0"/>
                    <a:pt x="9" y="0"/>
                    <a:pt x="9" y="0"/>
                  </a:cubicBezTo>
                  <a:cubicBezTo>
                    <a:pt x="9" y="0"/>
                    <a:pt x="9" y="0"/>
                    <a:pt x="9" y="0"/>
                  </a:cubicBezTo>
                  <a:cubicBezTo>
                    <a:pt x="9" y="0"/>
                    <a:pt x="10" y="0"/>
                    <a:pt x="10" y="0"/>
                  </a:cubicBezTo>
                  <a:cubicBezTo>
                    <a:pt x="10" y="0"/>
                    <a:pt x="10" y="0"/>
                    <a:pt x="10" y="0"/>
                  </a:cubicBezTo>
                  <a:cubicBezTo>
                    <a:pt x="11" y="0"/>
                    <a:pt x="11" y="0"/>
                    <a:pt x="11" y="0"/>
                  </a:cubicBezTo>
                  <a:cubicBezTo>
                    <a:pt x="11" y="0"/>
                    <a:pt x="11" y="0"/>
                    <a:pt x="11" y="0"/>
                  </a:cubicBezTo>
                  <a:cubicBezTo>
                    <a:pt x="17" y="0"/>
                    <a:pt x="17" y="0"/>
                    <a:pt x="17" y="0"/>
                  </a:cubicBezTo>
                  <a:cubicBezTo>
                    <a:pt x="17" y="4"/>
                    <a:pt x="17" y="4"/>
                    <a:pt x="17" y="4"/>
                  </a:cubicBezTo>
                  <a:cubicBezTo>
                    <a:pt x="11" y="4"/>
                    <a:pt x="11" y="4"/>
                    <a:pt x="11" y="4"/>
                  </a:cubicBezTo>
                  <a:cubicBezTo>
                    <a:pt x="11" y="4"/>
                    <a:pt x="11" y="4"/>
                    <a:pt x="10" y="4"/>
                  </a:cubicBezTo>
                  <a:cubicBezTo>
                    <a:pt x="10" y="4"/>
                    <a:pt x="10" y="4"/>
                    <a:pt x="10" y="4"/>
                  </a:cubicBezTo>
                  <a:cubicBezTo>
                    <a:pt x="10" y="4"/>
                    <a:pt x="9" y="4"/>
                    <a:pt x="8" y="4"/>
                  </a:cubicBezTo>
                  <a:cubicBezTo>
                    <a:pt x="8" y="4"/>
                    <a:pt x="8" y="4"/>
                    <a:pt x="8" y="4"/>
                  </a:cubicBezTo>
                  <a:cubicBezTo>
                    <a:pt x="8" y="4"/>
                    <a:pt x="8" y="4"/>
                    <a:pt x="8" y="4"/>
                  </a:cubicBezTo>
                  <a:cubicBezTo>
                    <a:pt x="8" y="4"/>
                    <a:pt x="8" y="4"/>
                    <a:pt x="8" y="4"/>
                  </a:cubicBezTo>
                  <a:cubicBezTo>
                    <a:pt x="7" y="5"/>
                    <a:pt x="6" y="8"/>
                    <a:pt x="4" y="11"/>
                  </a:cubicBezTo>
                  <a:cubicBezTo>
                    <a:pt x="4" y="11"/>
                    <a:pt x="4" y="11"/>
                    <a:pt x="4" y="11"/>
                  </a:cubicBezTo>
                  <a:cubicBezTo>
                    <a:pt x="4" y="12"/>
                    <a:pt x="4" y="13"/>
                    <a:pt x="4" y="15"/>
                  </a:cubicBezTo>
                  <a:cubicBezTo>
                    <a:pt x="4" y="15"/>
                    <a:pt x="4" y="15"/>
                    <a:pt x="4" y="15"/>
                  </a:cubicBezTo>
                  <a:cubicBezTo>
                    <a:pt x="3" y="18"/>
                    <a:pt x="7" y="23"/>
                    <a:pt x="12" y="26"/>
                  </a:cubicBezTo>
                  <a:cubicBezTo>
                    <a:pt x="12" y="26"/>
                    <a:pt x="12" y="26"/>
                    <a:pt x="12" y="26"/>
                  </a:cubicBezTo>
                  <a:cubicBezTo>
                    <a:pt x="16" y="29"/>
                    <a:pt x="21" y="30"/>
                    <a:pt x="21" y="30"/>
                  </a:cubicBezTo>
                  <a:cubicBezTo>
                    <a:pt x="21" y="30"/>
                    <a:pt x="21" y="30"/>
                    <a:pt x="21" y="30"/>
                  </a:cubicBezTo>
                  <a:cubicBezTo>
                    <a:pt x="19" y="34"/>
                    <a:pt x="19" y="34"/>
                    <a:pt x="19" y="34"/>
                  </a:cubicBezTo>
                  <a:cubicBezTo>
                    <a:pt x="19" y="34"/>
                    <a:pt x="14" y="32"/>
                    <a:pt x="10" y="2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15" name="Freeform 1851">
              <a:extLst>
                <a:ext uri="{FF2B5EF4-FFF2-40B4-BE49-F238E27FC236}">
                  <a16:creationId xmlns:a16="http://schemas.microsoft.com/office/drawing/2014/main" id="{34F015A3-E68B-42C5-9D91-B98F037E99FD}"/>
                </a:ext>
              </a:extLst>
            </p:cNvPr>
            <p:cNvSpPr>
              <a:spLocks noEditPoints="1"/>
            </p:cNvSpPr>
            <p:nvPr/>
          </p:nvSpPr>
          <p:spPr bwMode="auto">
            <a:xfrm>
              <a:off x="7405689" y="5435601"/>
              <a:ext cx="44450" cy="68263"/>
            </a:xfrm>
            <a:custGeom>
              <a:avLst/>
              <a:gdLst>
                <a:gd name="T0" fmla="*/ 11 w 26"/>
                <a:gd name="T1" fmla="*/ 33 h 39"/>
                <a:gd name="T2" fmla="*/ 13 w 26"/>
                <a:gd name="T3" fmla="*/ 31 h 39"/>
                <a:gd name="T4" fmla="*/ 1 w 26"/>
                <a:gd name="T5" fmla="*/ 17 h 39"/>
                <a:gd name="T6" fmla="*/ 2 w 26"/>
                <a:gd name="T7" fmla="*/ 10 h 39"/>
                <a:gd name="T8" fmla="*/ 6 w 26"/>
                <a:gd name="T9" fmla="*/ 3 h 39"/>
                <a:gd name="T10" fmla="*/ 6 w 26"/>
                <a:gd name="T11" fmla="*/ 3 h 39"/>
                <a:gd name="T12" fmla="*/ 7 w 26"/>
                <a:gd name="T13" fmla="*/ 2 h 39"/>
                <a:gd name="T14" fmla="*/ 10 w 26"/>
                <a:gd name="T15" fmla="*/ 0 h 39"/>
                <a:gd name="T16" fmla="*/ 10 w 26"/>
                <a:gd name="T17" fmla="*/ 0 h 39"/>
                <a:gd name="T18" fmla="*/ 13 w 26"/>
                <a:gd name="T19" fmla="*/ 0 h 39"/>
                <a:gd name="T20" fmla="*/ 13 w 26"/>
                <a:gd name="T21" fmla="*/ 0 h 39"/>
                <a:gd name="T22" fmla="*/ 14 w 26"/>
                <a:gd name="T23" fmla="*/ 0 h 39"/>
                <a:gd name="T24" fmla="*/ 14 w 26"/>
                <a:gd name="T25" fmla="*/ 0 h 39"/>
                <a:gd name="T26" fmla="*/ 22 w 26"/>
                <a:gd name="T27" fmla="*/ 0 h 39"/>
                <a:gd name="T28" fmla="*/ 14 w 26"/>
                <a:gd name="T29" fmla="*/ 8 h 39"/>
                <a:gd name="T30" fmla="*/ 13 w 26"/>
                <a:gd name="T31" fmla="*/ 8 h 39"/>
                <a:gd name="T32" fmla="*/ 13 w 26"/>
                <a:gd name="T33" fmla="*/ 8 h 39"/>
                <a:gd name="T34" fmla="*/ 12 w 26"/>
                <a:gd name="T35" fmla="*/ 8 h 39"/>
                <a:gd name="T36" fmla="*/ 9 w 26"/>
                <a:gd name="T37" fmla="*/ 14 h 39"/>
                <a:gd name="T38" fmla="*/ 8 w 26"/>
                <a:gd name="T39" fmla="*/ 17 h 39"/>
                <a:gd name="T40" fmla="*/ 16 w 26"/>
                <a:gd name="T41" fmla="*/ 26 h 39"/>
                <a:gd name="T42" fmla="*/ 25 w 26"/>
                <a:gd name="T43" fmla="*/ 31 h 39"/>
                <a:gd name="T44" fmla="*/ 25 w 26"/>
                <a:gd name="T45" fmla="*/ 31 h 39"/>
                <a:gd name="T46" fmla="*/ 26 w 26"/>
                <a:gd name="T47" fmla="*/ 32 h 39"/>
                <a:gd name="T48" fmla="*/ 21 w 26"/>
                <a:gd name="T49" fmla="*/ 38 h 39"/>
                <a:gd name="T50" fmla="*/ 12 w 26"/>
                <a:gd name="T51" fmla="*/ 28 h 39"/>
                <a:gd name="T52" fmla="*/ 14 w 26"/>
                <a:gd name="T53" fmla="*/ 29 h 39"/>
                <a:gd name="T54" fmla="*/ 12 w 26"/>
                <a:gd name="T55" fmla="*/ 28 h 39"/>
                <a:gd name="T56" fmla="*/ 12 w 26"/>
                <a:gd name="T57" fmla="*/ 28 h 39"/>
                <a:gd name="T58" fmla="*/ 5 w 26"/>
                <a:gd name="T59" fmla="*/ 13 h 39"/>
                <a:gd name="T60" fmla="*/ 6 w 26"/>
                <a:gd name="T61" fmla="*/ 12 h 39"/>
                <a:gd name="T62" fmla="*/ 9 w 26"/>
                <a:gd name="T63" fmla="*/ 5 h 39"/>
                <a:gd name="T64" fmla="*/ 9 w 26"/>
                <a:gd name="T65" fmla="*/ 5 h 39"/>
                <a:gd name="T66" fmla="*/ 6 w 26"/>
                <a:gd name="T67" fmla="*/ 12 h 39"/>
                <a:gd name="T68" fmla="*/ 18 w 26"/>
                <a:gd name="T69" fmla="*/ 4 h 39"/>
                <a:gd name="T70" fmla="*/ 14 w 26"/>
                <a:gd name="T71" fmla="*/ 4 h 39"/>
                <a:gd name="T72" fmla="*/ 13 w 26"/>
                <a:gd name="T73" fmla="*/ 4 h 39"/>
                <a:gd name="T74" fmla="*/ 12 w 26"/>
                <a:gd name="T75" fmla="*/ 4 h 39"/>
                <a:gd name="T76" fmla="*/ 13 w 26"/>
                <a:gd name="T77" fmla="*/ 4 h 39"/>
                <a:gd name="T78" fmla="*/ 11 w 26"/>
                <a:gd name="T79" fmla="*/ 4 h 39"/>
                <a:gd name="T80" fmla="*/ 11 w 26"/>
                <a:gd name="T81" fmla="*/ 4 h 39"/>
                <a:gd name="T82" fmla="*/ 11 w 26"/>
                <a:gd name="T83" fmla="*/ 4 h 39"/>
                <a:gd name="T84" fmla="*/ 11 w 26"/>
                <a:gd name="T85" fmla="*/ 4 h 39"/>
                <a:gd name="T86" fmla="*/ 11 w 26"/>
                <a:gd name="T87" fmla="*/ 4 h 39"/>
                <a:gd name="T88" fmla="*/ 11 w 26"/>
                <a:gd name="T89" fmla="*/ 4 h 39"/>
                <a:gd name="T90" fmla="*/ 10 w 26"/>
                <a:gd name="T91" fmla="*/ 4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6" h="39">
                  <a:moveTo>
                    <a:pt x="21" y="38"/>
                  </a:moveTo>
                  <a:cubicBezTo>
                    <a:pt x="21" y="38"/>
                    <a:pt x="16" y="36"/>
                    <a:pt x="11" y="33"/>
                  </a:cubicBezTo>
                  <a:cubicBezTo>
                    <a:pt x="11" y="33"/>
                    <a:pt x="11" y="33"/>
                    <a:pt x="11" y="33"/>
                  </a:cubicBezTo>
                  <a:cubicBezTo>
                    <a:pt x="13" y="31"/>
                    <a:pt x="13" y="31"/>
                    <a:pt x="13" y="31"/>
                  </a:cubicBezTo>
                  <a:cubicBezTo>
                    <a:pt x="11" y="33"/>
                    <a:pt x="11" y="33"/>
                    <a:pt x="11" y="33"/>
                  </a:cubicBezTo>
                  <a:cubicBezTo>
                    <a:pt x="7" y="29"/>
                    <a:pt x="1" y="24"/>
                    <a:pt x="1" y="17"/>
                  </a:cubicBezTo>
                  <a:cubicBezTo>
                    <a:pt x="1" y="17"/>
                    <a:pt x="1" y="17"/>
                    <a:pt x="1" y="17"/>
                  </a:cubicBezTo>
                  <a:cubicBezTo>
                    <a:pt x="0" y="14"/>
                    <a:pt x="1" y="12"/>
                    <a:pt x="2" y="10"/>
                  </a:cubicBezTo>
                  <a:cubicBezTo>
                    <a:pt x="2" y="10"/>
                    <a:pt x="2" y="10"/>
                    <a:pt x="2" y="10"/>
                  </a:cubicBezTo>
                  <a:cubicBezTo>
                    <a:pt x="4" y="7"/>
                    <a:pt x="5" y="5"/>
                    <a:pt x="6" y="3"/>
                  </a:cubicBezTo>
                  <a:cubicBezTo>
                    <a:pt x="6" y="3"/>
                    <a:pt x="6" y="3"/>
                    <a:pt x="6" y="3"/>
                  </a:cubicBezTo>
                  <a:cubicBezTo>
                    <a:pt x="6" y="3"/>
                    <a:pt x="6" y="3"/>
                    <a:pt x="6" y="3"/>
                  </a:cubicBezTo>
                  <a:cubicBezTo>
                    <a:pt x="6" y="3"/>
                    <a:pt x="6" y="3"/>
                    <a:pt x="6" y="3"/>
                  </a:cubicBezTo>
                  <a:cubicBezTo>
                    <a:pt x="6" y="3"/>
                    <a:pt x="6" y="3"/>
                    <a:pt x="7" y="2"/>
                  </a:cubicBezTo>
                  <a:cubicBezTo>
                    <a:pt x="7" y="2"/>
                    <a:pt x="7" y="2"/>
                    <a:pt x="7" y="2"/>
                  </a:cubicBezTo>
                  <a:cubicBezTo>
                    <a:pt x="7" y="1"/>
                    <a:pt x="8" y="0"/>
                    <a:pt x="10" y="0"/>
                  </a:cubicBezTo>
                  <a:cubicBezTo>
                    <a:pt x="10" y="0"/>
                    <a:pt x="10" y="0"/>
                    <a:pt x="10" y="0"/>
                  </a:cubicBezTo>
                  <a:cubicBezTo>
                    <a:pt x="10" y="0"/>
                    <a:pt x="10" y="0"/>
                    <a:pt x="10" y="0"/>
                  </a:cubicBezTo>
                  <a:cubicBezTo>
                    <a:pt x="11" y="0"/>
                    <a:pt x="11" y="0"/>
                    <a:pt x="11" y="0"/>
                  </a:cubicBezTo>
                  <a:cubicBezTo>
                    <a:pt x="12" y="0"/>
                    <a:pt x="13" y="0"/>
                    <a:pt x="13" y="0"/>
                  </a:cubicBezTo>
                  <a:cubicBezTo>
                    <a:pt x="13" y="0"/>
                    <a:pt x="13" y="0"/>
                    <a:pt x="13" y="0"/>
                  </a:cubicBezTo>
                  <a:cubicBezTo>
                    <a:pt x="13" y="0"/>
                    <a:pt x="13" y="0"/>
                    <a:pt x="13" y="0"/>
                  </a:cubicBezTo>
                  <a:cubicBezTo>
                    <a:pt x="13" y="0"/>
                    <a:pt x="13" y="0"/>
                    <a:pt x="13" y="0"/>
                  </a:cubicBezTo>
                  <a:cubicBezTo>
                    <a:pt x="13" y="0"/>
                    <a:pt x="14" y="0"/>
                    <a:pt x="14" y="0"/>
                  </a:cubicBezTo>
                  <a:cubicBezTo>
                    <a:pt x="14" y="0"/>
                    <a:pt x="14" y="0"/>
                    <a:pt x="14" y="0"/>
                  </a:cubicBezTo>
                  <a:cubicBezTo>
                    <a:pt x="14" y="0"/>
                    <a:pt x="14" y="0"/>
                    <a:pt x="14" y="0"/>
                  </a:cubicBezTo>
                  <a:cubicBezTo>
                    <a:pt x="14" y="0"/>
                    <a:pt x="14" y="0"/>
                    <a:pt x="14" y="0"/>
                  </a:cubicBezTo>
                  <a:cubicBezTo>
                    <a:pt x="22" y="0"/>
                    <a:pt x="22" y="0"/>
                    <a:pt x="22" y="0"/>
                  </a:cubicBezTo>
                  <a:cubicBezTo>
                    <a:pt x="22" y="8"/>
                    <a:pt x="22" y="8"/>
                    <a:pt x="22" y="8"/>
                  </a:cubicBezTo>
                  <a:cubicBezTo>
                    <a:pt x="14" y="8"/>
                    <a:pt x="14" y="8"/>
                    <a:pt x="14" y="8"/>
                  </a:cubicBezTo>
                  <a:cubicBezTo>
                    <a:pt x="14" y="8"/>
                    <a:pt x="14" y="8"/>
                    <a:pt x="13" y="8"/>
                  </a:cubicBezTo>
                  <a:cubicBezTo>
                    <a:pt x="13" y="8"/>
                    <a:pt x="13" y="8"/>
                    <a:pt x="13" y="8"/>
                  </a:cubicBezTo>
                  <a:cubicBezTo>
                    <a:pt x="13" y="8"/>
                    <a:pt x="13" y="8"/>
                    <a:pt x="13" y="8"/>
                  </a:cubicBezTo>
                  <a:cubicBezTo>
                    <a:pt x="13" y="8"/>
                    <a:pt x="13" y="8"/>
                    <a:pt x="13" y="8"/>
                  </a:cubicBezTo>
                  <a:cubicBezTo>
                    <a:pt x="13" y="8"/>
                    <a:pt x="13" y="8"/>
                    <a:pt x="12" y="8"/>
                  </a:cubicBezTo>
                  <a:cubicBezTo>
                    <a:pt x="12" y="8"/>
                    <a:pt x="12" y="8"/>
                    <a:pt x="12" y="8"/>
                  </a:cubicBezTo>
                  <a:cubicBezTo>
                    <a:pt x="12" y="10"/>
                    <a:pt x="11" y="12"/>
                    <a:pt x="9" y="14"/>
                  </a:cubicBezTo>
                  <a:cubicBezTo>
                    <a:pt x="9" y="14"/>
                    <a:pt x="9" y="14"/>
                    <a:pt x="9" y="14"/>
                  </a:cubicBezTo>
                  <a:cubicBezTo>
                    <a:pt x="9" y="15"/>
                    <a:pt x="9" y="16"/>
                    <a:pt x="8" y="17"/>
                  </a:cubicBezTo>
                  <a:cubicBezTo>
                    <a:pt x="8" y="17"/>
                    <a:pt x="8" y="17"/>
                    <a:pt x="8" y="17"/>
                  </a:cubicBezTo>
                  <a:cubicBezTo>
                    <a:pt x="8" y="17"/>
                    <a:pt x="8" y="17"/>
                    <a:pt x="8" y="17"/>
                  </a:cubicBezTo>
                  <a:cubicBezTo>
                    <a:pt x="8" y="19"/>
                    <a:pt x="12" y="23"/>
                    <a:pt x="16" y="26"/>
                  </a:cubicBezTo>
                  <a:cubicBezTo>
                    <a:pt x="16" y="26"/>
                    <a:pt x="16" y="26"/>
                    <a:pt x="16" y="26"/>
                  </a:cubicBezTo>
                  <a:cubicBezTo>
                    <a:pt x="20" y="29"/>
                    <a:pt x="24" y="31"/>
                    <a:pt x="25" y="31"/>
                  </a:cubicBezTo>
                  <a:cubicBezTo>
                    <a:pt x="25" y="31"/>
                    <a:pt x="25" y="31"/>
                    <a:pt x="25" y="31"/>
                  </a:cubicBezTo>
                  <a:cubicBezTo>
                    <a:pt x="25" y="31"/>
                    <a:pt x="25" y="31"/>
                    <a:pt x="25" y="31"/>
                  </a:cubicBezTo>
                  <a:cubicBezTo>
                    <a:pt x="25" y="31"/>
                    <a:pt x="25" y="31"/>
                    <a:pt x="25" y="31"/>
                  </a:cubicBezTo>
                  <a:cubicBezTo>
                    <a:pt x="26" y="32"/>
                    <a:pt x="26" y="32"/>
                    <a:pt x="26" y="32"/>
                  </a:cubicBezTo>
                  <a:cubicBezTo>
                    <a:pt x="23" y="39"/>
                    <a:pt x="23" y="39"/>
                    <a:pt x="23" y="39"/>
                  </a:cubicBezTo>
                  <a:cubicBezTo>
                    <a:pt x="21" y="38"/>
                    <a:pt x="21" y="38"/>
                    <a:pt x="21" y="38"/>
                  </a:cubicBezTo>
                  <a:close/>
                  <a:moveTo>
                    <a:pt x="14" y="29"/>
                  </a:moveTo>
                  <a:cubicBezTo>
                    <a:pt x="13" y="29"/>
                    <a:pt x="13" y="29"/>
                    <a:pt x="12" y="28"/>
                  </a:cubicBezTo>
                  <a:cubicBezTo>
                    <a:pt x="12" y="28"/>
                    <a:pt x="12" y="28"/>
                    <a:pt x="12" y="28"/>
                  </a:cubicBezTo>
                  <a:cubicBezTo>
                    <a:pt x="13" y="29"/>
                    <a:pt x="13" y="29"/>
                    <a:pt x="14" y="29"/>
                  </a:cubicBezTo>
                  <a:close/>
                  <a:moveTo>
                    <a:pt x="12" y="28"/>
                  </a:moveTo>
                  <a:cubicBezTo>
                    <a:pt x="12" y="28"/>
                    <a:pt x="12" y="28"/>
                    <a:pt x="12" y="28"/>
                  </a:cubicBezTo>
                  <a:cubicBezTo>
                    <a:pt x="12" y="28"/>
                    <a:pt x="12" y="28"/>
                    <a:pt x="12" y="28"/>
                  </a:cubicBezTo>
                  <a:cubicBezTo>
                    <a:pt x="12" y="28"/>
                    <a:pt x="12" y="28"/>
                    <a:pt x="12" y="28"/>
                  </a:cubicBezTo>
                  <a:close/>
                  <a:moveTo>
                    <a:pt x="6" y="12"/>
                  </a:moveTo>
                  <a:cubicBezTo>
                    <a:pt x="6" y="12"/>
                    <a:pt x="5" y="13"/>
                    <a:pt x="5" y="13"/>
                  </a:cubicBezTo>
                  <a:cubicBezTo>
                    <a:pt x="5" y="13"/>
                    <a:pt x="5" y="13"/>
                    <a:pt x="5" y="13"/>
                  </a:cubicBezTo>
                  <a:cubicBezTo>
                    <a:pt x="5" y="13"/>
                    <a:pt x="6" y="12"/>
                    <a:pt x="6" y="12"/>
                  </a:cubicBezTo>
                  <a:cubicBezTo>
                    <a:pt x="6" y="12"/>
                    <a:pt x="6" y="12"/>
                    <a:pt x="6" y="12"/>
                  </a:cubicBezTo>
                  <a:cubicBezTo>
                    <a:pt x="8" y="9"/>
                    <a:pt x="9" y="7"/>
                    <a:pt x="9" y="5"/>
                  </a:cubicBezTo>
                  <a:cubicBezTo>
                    <a:pt x="9" y="5"/>
                    <a:pt x="9" y="5"/>
                    <a:pt x="9" y="5"/>
                  </a:cubicBezTo>
                  <a:cubicBezTo>
                    <a:pt x="9" y="5"/>
                    <a:pt x="9" y="5"/>
                    <a:pt x="9" y="5"/>
                  </a:cubicBezTo>
                  <a:cubicBezTo>
                    <a:pt x="9" y="5"/>
                    <a:pt x="9" y="5"/>
                    <a:pt x="9" y="5"/>
                  </a:cubicBezTo>
                  <a:cubicBezTo>
                    <a:pt x="9" y="7"/>
                    <a:pt x="8" y="9"/>
                    <a:pt x="6" y="12"/>
                  </a:cubicBezTo>
                  <a:close/>
                  <a:moveTo>
                    <a:pt x="14" y="4"/>
                  </a:moveTo>
                  <a:cubicBezTo>
                    <a:pt x="18" y="4"/>
                    <a:pt x="18" y="4"/>
                    <a:pt x="18" y="4"/>
                  </a:cubicBezTo>
                  <a:cubicBezTo>
                    <a:pt x="14" y="4"/>
                    <a:pt x="14" y="4"/>
                    <a:pt x="14" y="4"/>
                  </a:cubicBezTo>
                  <a:cubicBezTo>
                    <a:pt x="14" y="4"/>
                    <a:pt x="14" y="4"/>
                    <a:pt x="14" y="4"/>
                  </a:cubicBezTo>
                  <a:close/>
                  <a:moveTo>
                    <a:pt x="13" y="4"/>
                  </a:moveTo>
                  <a:cubicBezTo>
                    <a:pt x="13" y="4"/>
                    <a:pt x="13" y="4"/>
                    <a:pt x="13" y="4"/>
                  </a:cubicBezTo>
                  <a:cubicBezTo>
                    <a:pt x="13" y="4"/>
                    <a:pt x="13" y="4"/>
                    <a:pt x="13" y="4"/>
                  </a:cubicBezTo>
                  <a:cubicBezTo>
                    <a:pt x="13" y="4"/>
                    <a:pt x="12" y="4"/>
                    <a:pt x="12" y="4"/>
                  </a:cubicBezTo>
                  <a:cubicBezTo>
                    <a:pt x="12" y="4"/>
                    <a:pt x="12" y="4"/>
                    <a:pt x="12" y="4"/>
                  </a:cubicBezTo>
                  <a:cubicBezTo>
                    <a:pt x="12" y="4"/>
                    <a:pt x="13" y="4"/>
                    <a:pt x="13" y="4"/>
                  </a:cubicBezTo>
                  <a:close/>
                  <a:moveTo>
                    <a:pt x="12" y="4"/>
                  </a:moveTo>
                  <a:cubicBezTo>
                    <a:pt x="12" y="4"/>
                    <a:pt x="12" y="4"/>
                    <a:pt x="11" y="4"/>
                  </a:cubicBezTo>
                  <a:cubicBezTo>
                    <a:pt x="11" y="4"/>
                    <a:pt x="11" y="4"/>
                    <a:pt x="11" y="4"/>
                  </a:cubicBezTo>
                  <a:cubicBezTo>
                    <a:pt x="11" y="4"/>
                    <a:pt x="11" y="4"/>
                    <a:pt x="11" y="4"/>
                  </a:cubicBezTo>
                  <a:cubicBezTo>
                    <a:pt x="11" y="4"/>
                    <a:pt x="11" y="4"/>
                    <a:pt x="11" y="4"/>
                  </a:cubicBezTo>
                  <a:cubicBezTo>
                    <a:pt x="11" y="4"/>
                    <a:pt x="11" y="4"/>
                    <a:pt x="11" y="4"/>
                  </a:cubicBezTo>
                  <a:cubicBezTo>
                    <a:pt x="11" y="4"/>
                    <a:pt x="11" y="4"/>
                    <a:pt x="11" y="4"/>
                  </a:cubicBezTo>
                  <a:cubicBezTo>
                    <a:pt x="11" y="4"/>
                    <a:pt x="11" y="4"/>
                    <a:pt x="11" y="4"/>
                  </a:cubicBezTo>
                  <a:cubicBezTo>
                    <a:pt x="11" y="4"/>
                    <a:pt x="11" y="4"/>
                    <a:pt x="11" y="4"/>
                  </a:cubicBezTo>
                  <a:cubicBezTo>
                    <a:pt x="11" y="4"/>
                    <a:pt x="11" y="4"/>
                    <a:pt x="11" y="4"/>
                  </a:cubicBezTo>
                  <a:cubicBezTo>
                    <a:pt x="11" y="4"/>
                    <a:pt x="11" y="4"/>
                    <a:pt x="11" y="4"/>
                  </a:cubicBezTo>
                  <a:cubicBezTo>
                    <a:pt x="11" y="4"/>
                    <a:pt x="11" y="4"/>
                    <a:pt x="11" y="4"/>
                  </a:cubicBezTo>
                  <a:cubicBezTo>
                    <a:pt x="10" y="4"/>
                    <a:pt x="10" y="4"/>
                    <a:pt x="10" y="4"/>
                  </a:cubicBezTo>
                  <a:cubicBezTo>
                    <a:pt x="10" y="4"/>
                    <a:pt x="10" y="4"/>
                    <a:pt x="10" y="4"/>
                  </a:cubicBezTo>
                  <a:cubicBezTo>
                    <a:pt x="12" y="4"/>
                    <a:pt x="12" y="4"/>
                    <a:pt x="1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16" name="Freeform 1852">
              <a:extLst>
                <a:ext uri="{FF2B5EF4-FFF2-40B4-BE49-F238E27FC236}">
                  <a16:creationId xmlns:a16="http://schemas.microsoft.com/office/drawing/2014/main" id="{084842DB-3391-441F-B805-9D9D49415C3A}"/>
                </a:ext>
              </a:extLst>
            </p:cNvPr>
            <p:cNvSpPr/>
            <p:nvPr/>
          </p:nvSpPr>
          <p:spPr bwMode="auto">
            <a:xfrm>
              <a:off x="7446964" y="5427663"/>
              <a:ext cx="44450" cy="52388"/>
            </a:xfrm>
            <a:custGeom>
              <a:avLst/>
              <a:gdLst>
                <a:gd name="T0" fmla="*/ 0 w 25"/>
                <a:gd name="T1" fmla="*/ 14 h 30"/>
                <a:gd name="T2" fmla="*/ 3 w 25"/>
                <a:gd name="T3" fmla="*/ 7 h 30"/>
                <a:gd name="T4" fmla="*/ 3 w 25"/>
                <a:gd name="T5" fmla="*/ 7 h 30"/>
                <a:gd name="T6" fmla="*/ 18 w 25"/>
                <a:gd name="T7" fmla="*/ 0 h 30"/>
                <a:gd name="T8" fmla="*/ 18 w 25"/>
                <a:gd name="T9" fmla="*/ 0 h 30"/>
                <a:gd name="T10" fmla="*/ 25 w 25"/>
                <a:gd name="T11" fmla="*/ 5 h 30"/>
                <a:gd name="T12" fmla="*/ 25 w 25"/>
                <a:gd name="T13" fmla="*/ 5 h 30"/>
                <a:gd name="T14" fmla="*/ 24 w 25"/>
                <a:gd name="T15" fmla="*/ 6 h 30"/>
                <a:gd name="T16" fmla="*/ 24 w 25"/>
                <a:gd name="T17" fmla="*/ 6 h 30"/>
                <a:gd name="T18" fmla="*/ 24 w 25"/>
                <a:gd name="T19" fmla="*/ 10 h 30"/>
                <a:gd name="T20" fmla="*/ 24 w 25"/>
                <a:gd name="T21" fmla="*/ 10 h 30"/>
                <a:gd name="T22" fmla="*/ 24 w 25"/>
                <a:gd name="T23" fmla="*/ 15 h 30"/>
                <a:gd name="T24" fmla="*/ 24 w 25"/>
                <a:gd name="T25" fmla="*/ 15 h 30"/>
                <a:gd name="T26" fmla="*/ 21 w 25"/>
                <a:gd name="T27" fmla="*/ 16 h 30"/>
                <a:gd name="T28" fmla="*/ 20 w 25"/>
                <a:gd name="T29" fmla="*/ 10 h 30"/>
                <a:gd name="T30" fmla="*/ 20 w 25"/>
                <a:gd name="T31" fmla="*/ 10 h 30"/>
                <a:gd name="T32" fmla="*/ 21 w 25"/>
                <a:gd name="T33" fmla="*/ 5 h 30"/>
                <a:gd name="T34" fmla="*/ 21 w 25"/>
                <a:gd name="T35" fmla="*/ 5 h 30"/>
                <a:gd name="T36" fmla="*/ 21 w 25"/>
                <a:gd name="T37" fmla="*/ 5 h 30"/>
                <a:gd name="T38" fmla="*/ 21 w 25"/>
                <a:gd name="T39" fmla="*/ 5 h 30"/>
                <a:gd name="T40" fmla="*/ 20 w 25"/>
                <a:gd name="T41" fmla="*/ 5 h 30"/>
                <a:gd name="T42" fmla="*/ 20 w 25"/>
                <a:gd name="T43" fmla="*/ 5 h 30"/>
                <a:gd name="T44" fmla="*/ 18 w 25"/>
                <a:gd name="T45" fmla="*/ 4 h 30"/>
                <a:gd name="T46" fmla="*/ 18 w 25"/>
                <a:gd name="T47" fmla="*/ 4 h 30"/>
                <a:gd name="T48" fmla="*/ 6 w 25"/>
                <a:gd name="T49" fmla="*/ 10 h 30"/>
                <a:gd name="T50" fmla="*/ 6 w 25"/>
                <a:gd name="T51" fmla="*/ 10 h 30"/>
                <a:gd name="T52" fmla="*/ 4 w 25"/>
                <a:gd name="T53" fmla="*/ 14 h 30"/>
                <a:gd name="T54" fmla="*/ 4 w 25"/>
                <a:gd name="T55" fmla="*/ 14 h 30"/>
                <a:gd name="T56" fmla="*/ 10 w 25"/>
                <a:gd name="T57" fmla="*/ 22 h 30"/>
                <a:gd name="T58" fmla="*/ 10 w 25"/>
                <a:gd name="T59" fmla="*/ 22 h 30"/>
                <a:gd name="T60" fmla="*/ 16 w 25"/>
                <a:gd name="T61" fmla="*/ 26 h 30"/>
                <a:gd name="T62" fmla="*/ 16 w 25"/>
                <a:gd name="T63" fmla="*/ 26 h 30"/>
                <a:gd name="T64" fmla="*/ 16 w 25"/>
                <a:gd name="T65" fmla="*/ 26 h 30"/>
                <a:gd name="T66" fmla="*/ 14 w 25"/>
                <a:gd name="T67" fmla="*/ 30 h 30"/>
                <a:gd name="T68" fmla="*/ 0 w 25"/>
                <a:gd name="T69" fmla="*/ 1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5" h="30">
                  <a:moveTo>
                    <a:pt x="0" y="14"/>
                  </a:moveTo>
                  <a:cubicBezTo>
                    <a:pt x="0" y="11"/>
                    <a:pt x="1" y="9"/>
                    <a:pt x="3" y="7"/>
                  </a:cubicBezTo>
                  <a:cubicBezTo>
                    <a:pt x="3" y="7"/>
                    <a:pt x="3" y="7"/>
                    <a:pt x="3" y="7"/>
                  </a:cubicBezTo>
                  <a:cubicBezTo>
                    <a:pt x="8" y="2"/>
                    <a:pt x="14" y="0"/>
                    <a:pt x="18" y="0"/>
                  </a:cubicBezTo>
                  <a:cubicBezTo>
                    <a:pt x="18" y="0"/>
                    <a:pt x="18" y="0"/>
                    <a:pt x="18" y="0"/>
                  </a:cubicBezTo>
                  <a:cubicBezTo>
                    <a:pt x="21" y="0"/>
                    <a:pt x="24" y="1"/>
                    <a:pt x="25" y="5"/>
                  </a:cubicBezTo>
                  <a:cubicBezTo>
                    <a:pt x="25" y="5"/>
                    <a:pt x="25" y="5"/>
                    <a:pt x="25" y="5"/>
                  </a:cubicBezTo>
                  <a:cubicBezTo>
                    <a:pt x="25" y="5"/>
                    <a:pt x="24" y="6"/>
                    <a:pt x="24" y="6"/>
                  </a:cubicBezTo>
                  <a:cubicBezTo>
                    <a:pt x="24" y="6"/>
                    <a:pt x="24" y="6"/>
                    <a:pt x="24" y="6"/>
                  </a:cubicBezTo>
                  <a:cubicBezTo>
                    <a:pt x="24" y="7"/>
                    <a:pt x="24" y="9"/>
                    <a:pt x="24" y="10"/>
                  </a:cubicBezTo>
                  <a:cubicBezTo>
                    <a:pt x="24" y="10"/>
                    <a:pt x="24" y="10"/>
                    <a:pt x="24" y="10"/>
                  </a:cubicBezTo>
                  <a:cubicBezTo>
                    <a:pt x="24" y="13"/>
                    <a:pt x="24" y="15"/>
                    <a:pt x="24" y="15"/>
                  </a:cubicBezTo>
                  <a:cubicBezTo>
                    <a:pt x="24" y="15"/>
                    <a:pt x="24" y="15"/>
                    <a:pt x="24" y="15"/>
                  </a:cubicBezTo>
                  <a:cubicBezTo>
                    <a:pt x="21" y="16"/>
                    <a:pt x="21" y="16"/>
                    <a:pt x="21" y="16"/>
                  </a:cubicBezTo>
                  <a:cubicBezTo>
                    <a:pt x="20" y="16"/>
                    <a:pt x="20" y="13"/>
                    <a:pt x="20" y="10"/>
                  </a:cubicBezTo>
                  <a:cubicBezTo>
                    <a:pt x="20" y="10"/>
                    <a:pt x="20" y="10"/>
                    <a:pt x="20" y="10"/>
                  </a:cubicBezTo>
                  <a:cubicBezTo>
                    <a:pt x="20" y="9"/>
                    <a:pt x="20" y="7"/>
                    <a:pt x="21" y="5"/>
                  </a:cubicBezTo>
                  <a:cubicBezTo>
                    <a:pt x="21" y="5"/>
                    <a:pt x="21" y="5"/>
                    <a:pt x="21" y="5"/>
                  </a:cubicBezTo>
                  <a:cubicBezTo>
                    <a:pt x="21" y="5"/>
                    <a:pt x="21" y="5"/>
                    <a:pt x="21" y="5"/>
                  </a:cubicBezTo>
                  <a:cubicBezTo>
                    <a:pt x="21" y="5"/>
                    <a:pt x="21" y="5"/>
                    <a:pt x="21" y="5"/>
                  </a:cubicBezTo>
                  <a:cubicBezTo>
                    <a:pt x="21" y="5"/>
                    <a:pt x="21" y="5"/>
                    <a:pt x="20" y="5"/>
                  </a:cubicBezTo>
                  <a:cubicBezTo>
                    <a:pt x="20" y="5"/>
                    <a:pt x="20" y="5"/>
                    <a:pt x="20" y="5"/>
                  </a:cubicBezTo>
                  <a:cubicBezTo>
                    <a:pt x="20" y="4"/>
                    <a:pt x="19" y="4"/>
                    <a:pt x="18" y="4"/>
                  </a:cubicBezTo>
                  <a:cubicBezTo>
                    <a:pt x="18" y="4"/>
                    <a:pt x="18" y="4"/>
                    <a:pt x="18" y="4"/>
                  </a:cubicBezTo>
                  <a:cubicBezTo>
                    <a:pt x="15" y="4"/>
                    <a:pt x="10" y="6"/>
                    <a:pt x="6" y="10"/>
                  </a:cubicBezTo>
                  <a:cubicBezTo>
                    <a:pt x="6" y="10"/>
                    <a:pt x="6" y="10"/>
                    <a:pt x="6" y="10"/>
                  </a:cubicBezTo>
                  <a:cubicBezTo>
                    <a:pt x="4" y="11"/>
                    <a:pt x="4" y="12"/>
                    <a:pt x="4" y="14"/>
                  </a:cubicBezTo>
                  <a:cubicBezTo>
                    <a:pt x="4" y="14"/>
                    <a:pt x="4" y="14"/>
                    <a:pt x="4" y="14"/>
                  </a:cubicBezTo>
                  <a:cubicBezTo>
                    <a:pt x="4" y="16"/>
                    <a:pt x="7" y="19"/>
                    <a:pt x="10" y="22"/>
                  </a:cubicBezTo>
                  <a:cubicBezTo>
                    <a:pt x="10" y="22"/>
                    <a:pt x="10" y="22"/>
                    <a:pt x="10" y="22"/>
                  </a:cubicBezTo>
                  <a:cubicBezTo>
                    <a:pt x="13" y="25"/>
                    <a:pt x="16" y="26"/>
                    <a:pt x="16" y="26"/>
                  </a:cubicBezTo>
                  <a:cubicBezTo>
                    <a:pt x="16" y="26"/>
                    <a:pt x="16" y="26"/>
                    <a:pt x="16" y="26"/>
                  </a:cubicBezTo>
                  <a:cubicBezTo>
                    <a:pt x="16" y="26"/>
                    <a:pt x="16" y="26"/>
                    <a:pt x="16" y="26"/>
                  </a:cubicBezTo>
                  <a:cubicBezTo>
                    <a:pt x="14" y="30"/>
                    <a:pt x="14" y="30"/>
                    <a:pt x="14" y="30"/>
                  </a:cubicBezTo>
                  <a:cubicBezTo>
                    <a:pt x="14" y="30"/>
                    <a:pt x="0" y="23"/>
                    <a:pt x="0" y="1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17" name="Freeform 1853">
              <a:extLst>
                <a:ext uri="{FF2B5EF4-FFF2-40B4-BE49-F238E27FC236}">
                  <a16:creationId xmlns:a16="http://schemas.microsoft.com/office/drawing/2014/main" id="{EE31986D-7E3C-4209-8BD8-2AEBF6B554B3}"/>
                </a:ext>
              </a:extLst>
            </p:cNvPr>
            <p:cNvSpPr>
              <a:spLocks noEditPoints="1"/>
            </p:cNvSpPr>
            <p:nvPr/>
          </p:nvSpPr>
          <p:spPr bwMode="auto">
            <a:xfrm>
              <a:off x="7443789" y="5424488"/>
              <a:ext cx="50800" cy="66675"/>
            </a:xfrm>
            <a:custGeom>
              <a:avLst/>
              <a:gdLst>
                <a:gd name="T0" fmla="*/ 12 w 29"/>
                <a:gd name="T1" fmla="*/ 32 h 38"/>
                <a:gd name="T2" fmla="*/ 8 w 29"/>
                <a:gd name="T3" fmla="*/ 29 h 38"/>
                <a:gd name="T4" fmla="*/ 0 w 29"/>
                <a:gd name="T5" fmla="*/ 16 h 38"/>
                <a:gd name="T6" fmla="*/ 0 w 29"/>
                <a:gd name="T7" fmla="*/ 16 h 38"/>
                <a:gd name="T8" fmla="*/ 0 w 29"/>
                <a:gd name="T9" fmla="*/ 15 h 38"/>
                <a:gd name="T10" fmla="*/ 4 w 29"/>
                <a:gd name="T11" fmla="*/ 8 h 38"/>
                <a:gd name="T12" fmla="*/ 20 w 29"/>
                <a:gd name="T13" fmla="*/ 0 h 38"/>
                <a:gd name="T14" fmla="*/ 29 w 29"/>
                <a:gd name="T15" fmla="*/ 7 h 38"/>
                <a:gd name="T16" fmla="*/ 28 w 29"/>
                <a:gd name="T17" fmla="*/ 9 h 38"/>
                <a:gd name="T18" fmla="*/ 28 w 29"/>
                <a:gd name="T19" fmla="*/ 12 h 38"/>
                <a:gd name="T20" fmla="*/ 28 w 29"/>
                <a:gd name="T21" fmla="*/ 16 h 38"/>
                <a:gd name="T22" fmla="*/ 28 w 29"/>
                <a:gd name="T23" fmla="*/ 17 h 38"/>
                <a:gd name="T24" fmla="*/ 28 w 29"/>
                <a:gd name="T25" fmla="*/ 18 h 38"/>
                <a:gd name="T26" fmla="*/ 21 w 29"/>
                <a:gd name="T27" fmla="*/ 18 h 38"/>
                <a:gd name="T28" fmla="*/ 20 w 29"/>
                <a:gd name="T29" fmla="*/ 12 h 38"/>
                <a:gd name="T30" fmla="*/ 20 w 29"/>
                <a:gd name="T31" fmla="*/ 8 h 38"/>
                <a:gd name="T32" fmla="*/ 9 w 29"/>
                <a:gd name="T33" fmla="*/ 13 h 38"/>
                <a:gd name="T34" fmla="*/ 8 w 29"/>
                <a:gd name="T35" fmla="*/ 16 h 38"/>
                <a:gd name="T36" fmla="*/ 8 w 29"/>
                <a:gd name="T37" fmla="*/ 16 h 38"/>
                <a:gd name="T38" fmla="*/ 13 w 29"/>
                <a:gd name="T39" fmla="*/ 23 h 38"/>
                <a:gd name="T40" fmla="*/ 18 w 29"/>
                <a:gd name="T41" fmla="*/ 26 h 38"/>
                <a:gd name="T42" fmla="*/ 14 w 29"/>
                <a:gd name="T43" fmla="*/ 38 h 38"/>
                <a:gd name="T44" fmla="*/ 10 w 29"/>
                <a:gd name="T45" fmla="*/ 25 h 38"/>
                <a:gd name="T46" fmla="*/ 13 w 29"/>
                <a:gd name="T47" fmla="*/ 28 h 38"/>
                <a:gd name="T48" fmla="*/ 10 w 29"/>
                <a:gd name="T49" fmla="*/ 26 h 38"/>
                <a:gd name="T50" fmla="*/ 7 w 29"/>
                <a:gd name="T51" fmla="*/ 22 h 38"/>
                <a:gd name="T52" fmla="*/ 24 w 29"/>
                <a:gd name="T53" fmla="*/ 17 h 38"/>
                <a:gd name="T54" fmla="*/ 24 w 29"/>
                <a:gd name="T55" fmla="*/ 17 h 38"/>
                <a:gd name="T56" fmla="*/ 24 w 29"/>
                <a:gd name="T57" fmla="*/ 17 h 38"/>
                <a:gd name="T58" fmla="*/ 4 w 29"/>
                <a:gd name="T59" fmla="*/ 15 h 38"/>
                <a:gd name="T60" fmla="*/ 4 w 29"/>
                <a:gd name="T61" fmla="*/ 15 h 38"/>
                <a:gd name="T62" fmla="*/ 4 w 29"/>
                <a:gd name="T63" fmla="*/ 15 h 38"/>
                <a:gd name="T64" fmla="*/ 4 w 29"/>
                <a:gd name="T65" fmla="*/ 15 h 38"/>
                <a:gd name="T66" fmla="*/ 6 w 29"/>
                <a:gd name="T67" fmla="*/ 11 h 38"/>
                <a:gd name="T68" fmla="*/ 4 w 29"/>
                <a:gd name="T69" fmla="*/ 15 h 38"/>
                <a:gd name="T70" fmla="*/ 24 w 29"/>
                <a:gd name="T71" fmla="*/ 13 h 38"/>
                <a:gd name="T72" fmla="*/ 24 w 29"/>
                <a:gd name="T73" fmla="*/ 13 h 38"/>
                <a:gd name="T74" fmla="*/ 24 w 29"/>
                <a:gd name="T75" fmla="*/ 13 h 38"/>
                <a:gd name="T76" fmla="*/ 24 w 29"/>
                <a:gd name="T77" fmla="*/ 13 h 38"/>
                <a:gd name="T78" fmla="*/ 24 w 29"/>
                <a:gd name="T79" fmla="*/ 13 h 38"/>
                <a:gd name="T80" fmla="*/ 24 w 29"/>
                <a:gd name="T81" fmla="*/ 12 h 38"/>
                <a:gd name="T82" fmla="*/ 24 w 29"/>
                <a:gd name="T83" fmla="*/ 12 h 38"/>
                <a:gd name="T84" fmla="*/ 24 w 29"/>
                <a:gd name="T85" fmla="*/ 12 h 38"/>
                <a:gd name="T86" fmla="*/ 24 w 29"/>
                <a:gd name="T87" fmla="*/ 12 h 38"/>
                <a:gd name="T88" fmla="*/ 25 w 29"/>
                <a:gd name="T89" fmla="*/ 7 h 38"/>
                <a:gd name="T90" fmla="*/ 25 w 29"/>
                <a:gd name="T91" fmla="*/ 7 h 38"/>
                <a:gd name="T92" fmla="*/ 25 w 29"/>
                <a:gd name="T93" fmla="*/ 7 h 38"/>
                <a:gd name="T94" fmla="*/ 25 w 29"/>
                <a:gd name="T95" fmla="*/ 7 h 38"/>
                <a:gd name="T96" fmla="*/ 25 w 29"/>
                <a:gd name="T97" fmla="*/ 7 h 38"/>
                <a:gd name="T98" fmla="*/ 24 w 29"/>
                <a:gd name="T99" fmla="*/ 5 h 38"/>
                <a:gd name="T100" fmla="*/ 24 w 29"/>
                <a:gd name="T101" fmla="*/ 5 h 38"/>
                <a:gd name="T102" fmla="*/ 19 w 29"/>
                <a:gd name="T103" fmla="*/ 4 h 38"/>
                <a:gd name="T104" fmla="*/ 19 w 29"/>
                <a:gd name="T105" fmla="*/ 4 h 38"/>
                <a:gd name="T106" fmla="*/ 20 w 29"/>
                <a:gd name="T107" fmla="*/ 4 h 38"/>
                <a:gd name="T108" fmla="*/ 20 w 29"/>
                <a:gd name="T109" fmla="*/ 4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9" h="38">
                  <a:moveTo>
                    <a:pt x="14" y="33"/>
                  </a:moveTo>
                  <a:cubicBezTo>
                    <a:pt x="13" y="33"/>
                    <a:pt x="13" y="32"/>
                    <a:pt x="12" y="32"/>
                  </a:cubicBezTo>
                  <a:cubicBezTo>
                    <a:pt x="12" y="32"/>
                    <a:pt x="12" y="32"/>
                    <a:pt x="12" y="32"/>
                  </a:cubicBezTo>
                  <a:cubicBezTo>
                    <a:pt x="11" y="31"/>
                    <a:pt x="9" y="30"/>
                    <a:pt x="8" y="29"/>
                  </a:cubicBezTo>
                  <a:cubicBezTo>
                    <a:pt x="8" y="29"/>
                    <a:pt x="8" y="29"/>
                    <a:pt x="8" y="29"/>
                  </a:cubicBezTo>
                  <a:cubicBezTo>
                    <a:pt x="4" y="26"/>
                    <a:pt x="0" y="21"/>
                    <a:pt x="0" y="16"/>
                  </a:cubicBezTo>
                  <a:cubicBezTo>
                    <a:pt x="0" y="16"/>
                    <a:pt x="0" y="16"/>
                    <a:pt x="0" y="16"/>
                  </a:cubicBezTo>
                  <a:cubicBezTo>
                    <a:pt x="0" y="16"/>
                    <a:pt x="0" y="16"/>
                    <a:pt x="0" y="16"/>
                  </a:cubicBezTo>
                  <a:cubicBezTo>
                    <a:pt x="0" y="16"/>
                    <a:pt x="0" y="15"/>
                    <a:pt x="0" y="15"/>
                  </a:cubicBezTo>
                  <a:cubicBezTo>
                    <a:pt x="0" y="15"/>
                    <a:pt x="0" y="15"/>
                    <a:pt x="0" y="15"/>
                  </a:cubicBezTo>
                  <a:cubicBezTo>
                    <a:pt x="0" y="13"/>
                    <a:pt x="1" y="10"/>
                    <a:pt x="4" y="8"/>
                  </a:cubicBezTo>
                  <a:cubicBezTo>
                    <a:pt x="4" y="8"/>
                    <a:pt x="4" y="8"/>
                    <a:pt x="4" y="8"/>
                  </a:cubicBezTo>
                  <a:cubicBezTo>
                    <a:pt x="9" y="2"/>
                    <a:pt x="15" y="0"/>
                    <a:pt x="20" y="0"/>
                  </a:cubicBezTo>
                  <a:cubicBezTo>
                    <a:pt x="20" y="0"/>
                    <a:pt x="20" y="0"/>
                    <a:pt x="20" y="0"/>
                  </a:cubicBezTo>
                  <a:cubicBezTo>
                    <a:pt x="23" y="0"/>
                    <a:pt x="28" y="2"/>
                    <a:pt x="29" y="7"/>
                  </a:cubicBezTo>
                  <a:cubicBezTo>
                    <a:pt x="29" y="7"/>
                    <a:pt x="29" y="7"/>
                    <a:pt x="29" y="7"/>
                  </a:cubicBezTo>
                  <a:cubicBezTo>
                    <a:pt x="29" y="7"/>
                    <a:pt x="29" y="7"/>
                    <a:pt x="29" y="7"/>
                  </a:cubicBezTo>
                  <a:cubicBezTo>
                    <a:pt x="29" y="8"/>
                    <a:pt x="28" y="8"/>
                    <a:pt x="28" y="9"/>
                  </a:cubicBezTo>
                  <a:cubicBezTo>
                    <a:pt x="28" y="9"/>
                    <a:pt x="28" y="9"/>
                    <a:pt x="28" y="9"/>
                  </a:cubicBezTo>
                  <a:cubicBezTo>
                    <a:pt x="28" y="10"/>
                    <a:pt x="28" y="11"/>
                    <a:pt x="28" y="12"/>
                  </a:cubicBezTo>
                  <a:cubicBezTo>
                    <a:pt x="28" y="12"/>
                    <a:pt x="28" y="12"/>
                    <a:pt x="28" y="12"/>
                  </a:cubicBezTo>
                  <a:cubicBezTo>
                    <a:pt x="28" y="14"/>
                    <a:pt x="28" y="16"/>
                    <a:pt x="28" y="16"/>
                  </a:cubicBezTo>
                  <a:cubicBezTo>
                    <a:pt x="28" y="16"/>
                    <a:pt x="28" y="16"/>
                    <a:pt x="28" y="16"/>
                  </a:cubicBezTo>
                  <a:cubicBezTo>
                    <a:pt x="28" y="16"/>
                    <a:pt x="28" y="16"/>
                    <a:pt x="28" y="17"/>
                  </a:cubicBezTo>
                  <a:cubicBezTo>
                    <a:pt x="28" y="17"/>
                    <a:pt x="28" y="17"/>
                    <a:pt x="28" y="17"/>
                  </a:cubicBezTo>
                  <a:cubicBezTo>
                    <a:pt x="28" y="18"/>
                    <a:pt x="28" y="18"/>
                    <a:pt x="28" y="18"/>
                  </a:cubicBezTo>
                  <a:cubicBezTo>
                    <a:pt x="21" y="20"/>
                    <a:pt x="21" y="20"/>
                    <a:pt x="21" y="20"/>
                  </a:cubicBezTo>
                  <a:cubicBezTo>
                    <a:pt x="21" y="18"/>
                    <a:pt x="21" y="18"/>
                    <a:pt x="21" y="18"/>
                  </a:cubicBezTo>
                  <a:cubicBezTo>
                    <a:pt x="21" y="18"/>
                    <a:pt x="20" y="15"/>
                    <a:pt x="20" y="12"/>
                  </a:cubicBezTo>
                  <a:cubicBezTo>
                    <a:pt x="20" y="12"/>
                    <a:pt x="20" y="12"/>
                    <a:pt x="20" y="12"/>
                  </a:cubicBezTo>
                  <a:cubicBezTo>
                    <a:pt x="20" y="11"/>
                    <a:pt x="20" y="10"/>
                    <a:pt x="20" y="8"/>
                  </a:cubicBezTo>
                  <a:cubicBezTo>
                    <a:pt x="20" y="8"/>
                    <a:pt x="20" y="8"/>
                    <a:pt x="20" y="8"/>
                  </a:cubicBezTo>
                  <a:cubicBezTo>
                    <a:pt x="20" y="8"/>
                    <a:pt x="20" y="8"/>
                    <a:pt x="20" y="8"/>
                  </a:cubicBezTo>
                  <a:cubicBezTo>
                    <a:pt x="17" y="8"/>
                    <a:pt x="13" y="10"/>
                    <a:pt x="9" y="13"/>
                  </a:cubicBezTo>
                  <a:cubicBezTo>
                    <a:pt x="9" y="13"/>
                    <a:pt x="9" y="13"/>
                    <a:pt x="9" y="13"/>
                  </a:cubicBezTo>
                  <a:cubicBezTo>
                    <a:pt x="8" y="14"/>
                    <a:pt x="8" y="15"/>
                    <a:pt x="8" y="16"/>
                  </a:cubicBezTo>
                  <a:cubicBezTo>
                    <a:pt x="8" y="16"/>
                    <a:pt x="8" y="16"/>
                    <a:pt x="8" y="16"/>
                  </a:cubicBezTo>
                  <a:cubicBezTo>
                    <a:pt x="8" y="16"/>
                    <a:pt x="8" y="16"/>
                    <a:pt x="8" y="16"/>
                  </a:cubicBezTo>
                  <a:cubicBezTo>
                    <a:pt x="8" y="17"/>
                    <a:pt x="10" y="20"/>
                    <a:pt x="13" y="23"/>
                  </a:cubicBezTo>
                  <a:cubicBezTo>
                    <a:pt x="13" y="23"/>
                    <a:pt x="13" y="23"/>
                    <a:pt x="13" y="23"/>
                  </a:cubicBezTo>
                  <a:cubicBezTo>
                    <a:pt x="15" y="24"/>
                    <a:pt x="17" y="26"/>
                    <a:pt x="18" y="26"/>
                  </a:cubicBezTo>
                  <a:cubicBezTo>
                    <a:pt x="18" y="26"/>
                    <a:pt x="18" y="26"/>
                    <a:pt x="18" y="26"/>
                  </a:cubicBezTo>
                  <a:cubicBezTo>
                    <a:pt x="21" y="26"/>
                    <a:pt x="21" y="26"/>
                    <a:pt x="21" y="26"/>
                  </a:cubicBezTo>
                  <a:cubicBezTo>
                    <a:pt x="14" y="38"/>
                    <a:pt x="14" y="38"/>
                    <a:pt x="14" y="38"/>
                  </a:cubicBezTo>
                  <a:cubicBezTo>
                    <a:pt x="14" y="33"/>
                    <a:pt x="14" y="33"/>
                    <a:pt x="14" y="33"/>
                  </a:cubicBezTo>
                  <a:close/>
                  <a:moveTo>
                    <a:pt x="10" y="25"/>
                  </a:moveTo>
                  <a:cubicBezTo>
                    <a:pt x="11" y="26"/>
                    <a:pt x="12" y="27"/>
                    <a:pt x="13" y="28"/>
                  </a:cubicBezTo>
                  <a:cubicBezTo>
                    <a:pt x="13" y="28"/>
                    <a:pt x="13" y="28"/>
                    <a:pt x="13" y="28"/>
                  </a:cubicBezTo>
                  <a:cubicBezTo>
                    <a:pt x="12" y="27"/>
                    <a:pt x="11" y="26"/>
                    <a:pt x="10" y="26"/>
                  </a:cubicBezTo>
                  <a:cubicBezTo>
                    <a:pt x="10" y="26"/>
                    <a:pt x="10" y="26"/>
                    <a:pt x="10" y="26"/>
                  </a:cubicBezTo>
                  <a:cubicBezTo>
                    <a:pt x="9" y="24"/>
                    <a:pt x="8" y="23"/>
                    <a:pt x="7" y="22"/>
                  </a:cubicBezTo>
                  <a:cubicBezTo>
                    <a:pt x="7" y="22"/>
                    <a:pt x="7" y="22"/>
                    <a:pt x="7" y="22"/>
                  </a:cubicBezTo>
                  <a:cubicBezTo>
                    <a:pt x="8" y="23"/>
                    <a:pt x="9" y="24"/>
                    <a:pt x="10" y="25"/>
                  </a:cubicBezTo>
                  <a:close/>
                  <a:moveTo>
                    <a:pt x="24" y="17"/>
                  </a:moveTo>
                  <a:cubicBezTo>
                    <a:pt x="24" y="17"/>
                    <a:pt x="24" y="17"/>
                    <a:pt x="24" y="17"/>
                  </a:cubicBezTo>
                  <a:cubicBezTo>
                    <a:pt x="24" y="17"/>
                    <a:pt x="24" y="17"/>
                    <a:pt x="24" y="17"/>
                  </a:cubicBezTo>
                  <a:cubicBezTo>
                    <a:pt x="24" y="17"/>
                    <a:pt x="24" y="17"/>
                    <a:pt x="24" y="17"/>
                  </a:cubicBezTo>
                  <a:cubicBezTo>
                    <a:pt x="24" y="17"/>
                    <a:pt x="24" y="17"/>
                    <a:pt x="24" y="17"/>
                  </a:cubicBezTo>
                  <a:close/>
                  <a:moveTo>
                    <a:pt x="2" y="16"/>
                  </a:moveTo>
                  <a:cubicBezTo>
                    <a:pt x="4" y="15"/>
                    <a:pt x="4" y="15"/>
                    <a:pt x="4" y="15"/>
                  </a:cubicBezTo>
                  <a:cubicBezTo>
                    <a:pt x="3" y="15"/>
                    <a:pt x="3" y="15"/>
                    <a:pt x="3" y="15"/>
                  </a:cubicBezTo>
                  <a:cubicBezTo>
                    <a:pt x="4" y="15"/>
                    <a:pt x="4" y="15"/>
                    <a:pt x="4" y="15"/>
                  </a:cubicBezTo>
                  <a:cubicBezTo>
                    <a:pt x="2" y="16"/>
                    <a:pt x="2" y="16"/>
                    <a:pt x="2" y="16"/>
                  </a:cubicBezTo>
                  <a:close/>
                  <a:moveTo>
                    <a:pt x="4" y="15"/>
                  </a:moveTo>
                  <a:cubicBezTo>
                    <a:pt x="4" y="15"/>
                    <a:pt x="4" y="15"/>
                    <a:pt x="4" y="15"/>
                  </a:cubicBezTo>
                  <a:cubicBezTo>
                    <a:pt x="4" y="15"/>
                    <a:pt x="4" y="15"/>
                    <a:pt x="4" y="15"/>
                  </a:cubicBezTo>
                  <a:cubicBezTo>
                    <a:pt x="4" y="14"/>
                    <a:pt x="5" y="12"/>
                    <a:pt x="6" y="11"/>
                  </a:cubicBezTo>
                  <a:cubicBezTo>
                    <a:pt x="6" y="11"/>
                    <a:pt x="6" y="11"/>
                    <a:pt x="6" y="11"/>
                  </a:cubicBezTo>
                  <a:cubicBezTo>
                    <a:pt x="5" y="12"/>
                    <a:pt x="4" y="14"/>
                    <a:pt x="4" y="15"/>
                  </a:cubicBezTo>
                  <a:cubicBezTo>
                    <a:pt x="4" y="15"/>
                    <a:pt x="4" y="15"/>
                    <a:pt x="4" y="15"/>
                  </a:cubicBezTo>
                  <a:cubicBezTo>
                    <a:pt x="4" y="15"/>
                    <a:pt x="4" y="15"/>
                    <a:pt x="4" y="15"/>
                  </a:cubicBezTo>
                  <a:close/>
                  <a:moveTo>
                    <a:pt x="24" y="13"/>
                  </a:moveTo>
                  <a:cubicBezTo>
                    <a:pt x="24" y="13"/>
                    <a:pt x="24" y="13"/>
                    <a:pt x="24" y="13"/>
                  </a:cubicBezTo>
                  <a:cubicBezTo>
                    <a:pt x="24" y="13"/>
                    <a:pt x="24" y="13"/>
                    <a:pt x="24" y="13"/>
                  </a:cubicBezTo>
                  <a:cubicBezTo>
                    <a:pt x="24" y="13"/>
                    <a:pt x="24" y="13"/>
                    <a:pt x="24" y="13"/>
                  </a:cubicBezTo>
                  <a:close/>
                  <a:moveTo>
                    <a:pt x="24" y="13"/>
                  </a:moveTo>
                  <a:cubicBezTo>
                    <a:pt x="24" y="13"/>
                    <a:pt x="24" y="13"/>
                    <a:pt x="24" y="13"/>
                  </a:cubicBezTo>
                  <a:cubicBezTo>
                    <a:pt x="24" y="13"/>
                    <a:pt x="24" y="13"/>
                    <a:pt x="24" y="13"/>
                  </a:cubicBezTo>
                  <a:cubicBezTo>
                    <a:pt x="24" y="13"/>
                    <a:pt x="24" y="13"/>
                    <a:pt x="24" y="13"/>
                  </a:cubicBezTo>
                  <a:close/>
                  <a:moveTo>
                    <a:pt x="24" y="13"/>
                  </a:moveTo>
                  <a:cubicBezTo>
                    <a:pt x="24" y="13"/>
                    <a:pt x="24" y="12"/>
                    <a:pt x="24" y="12"/>
                  </a:cubicBezTo>
                  <a:cubicBezTo>
                    <a:pt x="24" y="12"/>
                    <a:pt x="24" y="12"/>
                    <a:pt x="24" y="12"/>
                  </a:cubicBezTo>
                  <a:cubicBezTo>
                    <a:pt x="24" y="12"/>
                    <a:pt x="24" y="13"/>
                    <a:pt x="24" y="13"/>
                  </a:cubicBezTo>
                  <a:close/>
                  <a:moveTo>
                    <a:pt x="24" y="12"/>
                  </a:moveTo>
                  <a:cubicBezTo>
                    <a:pt x="24" y="12"/>
                    <a:pt x="24" y="12"/>
                    <a:pt x="24" y="12"/>
                  </a:cubicBezTo>
                  <a:cubicBezTo>
                    <a:pt x="24" y="12"/>
                    <a:pt x="24" y="12"/>
                    <a:pt x="24" y="12"/>
                  </a:cubicBezTo>
                  <a:cubicBezTo>
                    <a:pt x="24" y="12"/>
                    <a:pt x="24" y="12"/>
                    <a:pt x="24" y="12"/>
                  </a:cubicBezTo>
                  <a:cubicBezTo>
                    <a:pt x="24" y="12"/>
                    <a:pt x="24" y="12"/>
                    <a:pt x="24" y="12"/>
                  </a:cubicBezTo>
                  <a:cubicBezTo>
                    <a:pt x="24" y="12"/>
                    <a:pt x="24" y="12"/>
                    <a:pt x="24" y="12"/>
                  </a:cubicBezTo>
                  <a:close/>
                  <a:moveTo>
                    <a:pt x="25" y="7"/>
                  </a:moveTo>
                  <a:cubicBezTo>
                    <a:pt x="25" y="7"/>
                    <a:pt x="25" y="7"/>
                    <a:pt x="25" y="7"/>
                  </a:cubicBezTo>
                  <a:cubicBezTo>
                    <a:pt x="25" y="7"/>
                    <a:pt x="25" y="7"/>
                    <a:pt x="25" y="7"/>
                  </a:cubicBezTo>
                  <a:cubicBezTo>
                    <a:pt x="25" y="7"/>
                    <a:pt x="25" y="7"/>
                    <a:pt x="25" y="7"/>
                  </a:cubicBezTo>
                  <a:cubicBezTo>
                    <a:pt x="25" y="7"/>
                    <a:pt x="25" y="7"/>
                    <a:pt x="25" y="7"/>
                  </a:cubicBezTo>
                  <a:cubicBezTo>
                    <a:pt x="25" y="7"/>
                    <a:pt x="25" y="7"/>
                    <a:pt x="25" y="7"/>
                  </a:cubicBezTo>
                  <a:close/>
                  <a:moveTo>
                    <a:pt x="25" y="7"/>
                  </a:moveTo>
                  <a:cubicBezTo>
                    <a:pt x="25" y="7"/>
                    <a:pt x="25" y="7"/>
                    <a:pt x="25" y="7"/>
                  </a:cubicBezTo>
                  <a:cubicBezTo>
                    <a:pt x="25" y="7"/>
                    <a:pt x="25" y="7"/>
                    <a:pt x="25" y="7"/>
                  </a:cubicBezTo>
                  <a:cubicBezTo>
                    <a:pt x="25" y="7"/>
                    <a:pt x="25" y="7"/>
                    <a:pt x="25" y="7"/>
                  </a:cubicBezTo>
                  <a:close/>
                  <a:moveTo>
                    <a:pt x="24" y="5"/>
                  </a:moveTo>
                  <a:cubicBezTo>
                    <a:pt x="24" y="5"/>
                    <a:pt x="24" y="5"/>
                    <a:pt x="24" y="5"/>
                  </a:cubicBezTo>
                  <a:cubicBezTo>
                    <a:pt x="24" y="5"/>
                    <a:pt x="24" y="5"/>
                    <a:pt x="24" y="5"/>
                  </a:cubicBezTo>
                  <a:cubicBezTo>
                    <a:pt x="24" y="5"/>
                    <a:pt x="24" y="5"/>
                    <a:pt x="24" y="5"/>
                  </a:cubicBezTo>
                  <a:close/>
                  <a:moveTo>
                    <a:pt x="19" y="4"/>
                  </a:moveTo>
                  <a:cubicBezTo>
                    <a:pt x="19" y="4"/>
                    <a:pt x="19" y="4"/>
                    <a:pt x="19" y="4"/>
                  </a:cubicBezTo>
                  <a:cubicBezTo>
                    <a:pt x="19" y="4"/>
                    <a:pt x="19" y="4"/>
                    <a:pt x="19" y="4"/>
                  </a:cubicBezTo>
                  <a:cubicBezTo>
                    <a:pt x="19" y="4"/>
                    <a:pt x="19" y="4"/>
                    <a:pt x="19" y="4"/>
                  </a:cubicBezTo>
                  <a:close/>
                  <a:moveTo>
                    <a:pt x="20" y="4"/>
                  </a:moveTo>
                  <a:cubicBezTo>
                    <a:pt x="20" y="4"/>
                    <a:pt x="20" y="4"/>
                    <a:pt x="20" y="4"/>
                  </a:cubicBezTo>
                  <a:cubicBezTo>
                    <a:pt x="20" y="4"/>
                    <a:pt x="20" y="4"/>
                    <a:pt x="20" y="4"/>
                  </a:cubicBezTo>
                  <a:cubicBezTo>
                    <a:pt x="20" y="4"/>
                    <a:pt x="20" y="4"/>
                    <a:pt x="20"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18" name="Freeform 1854">
              <a:extLst>
                <a:ext uri="{FF2B5EF4-FFF2-40B4-BE49-F238E27FC236}">
                  <a16:creationId xmlns:a16="http://schemas.microsoft.com/office/drawing/2014/main" id="{67C8D434-3BAA-420D-A90F-3D4B37D71BEB}"/>
                </a:ext>
              </a:extLst>
            </p:cNvPr>
            <p:cNvSpPr/>
            <p:nvPr/>
          </p:nvSpPr>
          <p:spPr bwMode="auto">
            <a:xfrm>
              <a:off x="7429502" y="5559426"/>
              <a:ext cx="9525" cy="6350"/>
            </a:xfrm>
            <a:custGeom>
              <a:avLst/>
              <a:gdLst>
                <a:gd name="T0" fmla="*/ 0 w 6"/>
                <a:gd name="T1" fmla="*/ 4 h 4"/>
                <a:gd name="T2" fmla="*/ 0 w 6"/>
                <a:gd name="T3" fmla="*/ 0 h 4"/>
                <a:gd name="T4" fmla="*/ 6 w 6"/>
                <a:gd name="T5" fmla="*/ 0 h 4"/>
                <a:gd name="T6" fmla="*/ 6 w 6"/>
                <a:gd name="T7" fmla="*/ 4 h 4"/>
                <a:gd name="T8" fmla="*/ 0 w 6"/>
                <a:gd name="T9" fmla="*/ 4 h 4"/>
                <a:gd name="T10" fmla="*/ 0 w 6"/>
                <a:gd name="T11" fmla="*/ 4 h 4"/>
              </a:gdLst>
              <a:ahLst/>
              <a:cxnLst>
                <a:cxn ang="0">
                  <a:pos x="T0" y="T1"/>
                </a:cxn>
                <a:cxn ang="0">
                  <a:pos x="T2" y="T3"/>
                </a:cxn>
                <a:cxn ang="0">
                  <a:pos x="T4" y="T5"/>
                </a:cxn>
                <a:cxn ang="0">
                  <a:pos x="T6" y="T7"/>
                </a:cxn>
                <a:cxn ang="0">
                  <a:pos x="T8" y="T9"/>
                </a:cxn>
                <a:cxn ang="0">
                  <a:pos x="T10" y="T11"/>
                </a:cxn>
              </a:cxnLst>
              <a:rect l="0" t="0" r="r" b="b"/>
              <a:pathLst>
                <a:path w="6" h="4">
                  <a:moveTo>
                    <a:pt x="0" y="4"/>
                  </a:moveTo>
                  <a:lnTo>
                    <a:pt x="0" y="0"/>
                  </a:lnTo>
                  <a:lnTo>
                    <a:pt x="6" y="0"/>
                  </a:lnTo>
                  <a:lnTo>
                    <a:pt x="6" y="4"/>
                  </a:lnTo>
                  <a:lnTo>
                    <a:pt x="0" y="4"/>
                  </a:lnTo>
                  <a:lnTo>
                    <a:pt x="0" y="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19" name="Freeform 1855">
              <a:extLst>
                <a:ext uri="{FF2B5EF4-FFF2-40B4-BE49-F238E27FC236}">
                  <a16:creationId xmlns:a16="http://schemas.microsoft.com/office/drawing/2014/main" id="{29A94C05-CA4B-42C5-A8FF-2BCEC06D1B2C}"/>
                </a:ext>
              </a:extLst>
            </p:cNvPr>
            <p:cNvSpPr>
              <a:spLocks noEditPoints="1"/>
            </p:cNvSpPr>
            <p:nvPr/>
          </p:nvSpPr>
          <p:spPr bwMode="auto">
            <a:xfrm>
              <a:off x="7426327" y="5556251"/>
              <a:ext cx="15875" cy="12700"/>
            </a:xfrm>
            <a:custGeom>
              <a:avLst/>
              <a:gdLst>
                <a:gd name="T0" fmla="*/ 8 w 10"/>
                <a:gd name="T1" fmla="*/ 8 h 8"/>
                <a:gd name="T2" fmla="*/ 2 w 10"/>
                <a:gd name="T3" fmla="*/ 8 h 8"/>
                <a:gd name="T4" fmla="*/ 2 w 10"/>
                <a:gd name="T5" fmla="*/ 6 h 8"/>
                <a:gd name="T6" fmla="*/ 4 w 10"/>
                <a:gd name="T7" fmla="*/ 6 h 8"/>
                <a:gd name="T8" fmla="*/ 2 w 10"/>
                <a:gd name="T9" fmla="*/ 6 h 8"/>
                <a:gd name="T10" fmla="*/ 2 w 10"/>
                <a:gd name="T11" fmla="*/ 8 h 8"/>
                <a:gd name="T12" fmla="*/ 0 w 10"/>
                <a:gd name="T13" fmla="*/ 8 h 8"/>
                <a:gd name="T14" fmla="*/ 0 w 10"/>
                <a:gd name="T15" fmla="*/ 0 h 8"/>
                <a:gd name="T16" fmla="*/ 10 w 10"/>
                <a:gd name="T17" fmla="*/ 0 h 8"/>
                <a:gd name="T18" fmla="*/ 10 w 10"/>
                <a:gd name="T19" fmla="*/ 8 h 8"/>
                <a:gd name="T20" fmla="*/ 8 w 10"/>
                <a:gd name="T21" fmla="*/ 8 h 8"/>
                <a:gd name="T22" fmla="*/ 8 w 10"/>
                <a:gd name="T23" fmla="*/ 8 h 8"/>
                <a:gd name="T24" fmla="*/ 5 w 10"/>
                <a:gd name="T25" fmla="*/ 4 h 8"/>
                <a:gd name="T26" fmla="*/ 5 w 10"/>
                <a:gd name="T27" fmla="*/ 4 h 8"/>
                <a:gd name="T28" fmla="*/ 4 w 10"/>
                <a:gd name="T29" fmla="*/ 4 h 8"/>
                <a:gd name="T30" fmla="*/ 4 w 10"/>
                <a:gd name="T31" fmla="*/ 4 h 8"/>
                <a:gd name="T32" fmla="*/ 5 w 10"/>
                <a:gd name="T33" fmla="*/ 4 h 8"/>
                <a:gd name="T34" fmla="*/ 5 w 10"/>
                <a:gd name="T35"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 h="8">
                  <a:moveTo>
                    <a:pt x="8" y="8"/>
                  </a:moveTo>
                  <a:lnTo>
                    <a:pt x="2" y="8"/>
                  </a:lnTo>
                  <a:lnTo>
                    <a:pt x="2" y="6"/>
                  </a:lnTo>
                  <a:lnTo>
                    <a:pt x="4" y="6"/>
                  </a:lnTo>
                  <a:lnTo>
                    <a:pt x="2" y="6"/>
                  </a:lnTo>
                  <a:lnTo>
                    <a:pt x="2" y="8"/>
                  </a:lnTo>
                  <a:lnTo>
                    <a:pt x="0" y="8"/>
                  </a:lnTo>
                  <a:lnTo>
                    <a:pt x="0" y="0"/>
                  </a:lnTo>
                  <a:lnTo>
                    <a:pt x="10" y="0"/>
                  </a:lnTo>
                  <a:lnTo>
                    <a:pt x="10" y="8"/>
                  </a:lnTo>
                  <a:lnTo>
                    <a:pt x="8" y="8"/>
                  </a:lnTo>
                  <a:lnTo>
                    <a:pt x="8" y="8"/>
                  </a:lnTo>
                  <a:close/>
                  <a:moveTo>
                    <a:pt x="5" y="4"/>
                  </a:moveTo>
                  <a:lnTo>
                    <a:pt x="5" y="4"/>
                  </a:lnTo>
                  <a:lnTo>
                    <a:pt x="4" y="4"/>
                  </a:lnTo>
                  <a:lnTo>
                    <a:pt x="4" y="4"/>
                  </a:lnTo>
                  <a:lnTo>
                    <a:pt x="5" y="4"/>
                  </a:lnTo>
                  <a:lnTo>
                    <a:pt x="5" y="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20" name="Freeform 1856">
              <a:extLst>
                <a:ext uri="{FF2B5EF4-FFF2-40B4-BE49-F238E27FC236}">
                  <a16:creationId xmlns:a16="http://schemas.microsoft.com/office/drawing/2014/main" id="{D4FC4EF0-0C83-48B8-9150-B6A89013F7C8}"/>
                </a:ext>
              </a:extLst>
            </p:cNvPr>
            <p:cNvSpPr/>
            <p:nvPr/>
          </p:nvSpPr>
          <p:spPr bwMode="auto">
            <a:xfrm>
              <a:off x="7496177" y="5688013"/>
              <a:ext cx="6350" cy="23813"/>
            </a:xfrm>
            <a:custGeom>
              <a:avLst/>
              <a:gdLst>
                <a:gd name="T0" fmla="*/ 0 w 4"/>
                <a:gd name="T1" fmla="*/ 15 h 15"/>
                <a:gd name="T2" fmla="*/ 0 w 4"/>
                <a:gd name="T3" fmla="*/ 0 h 15"/>
                <a:gd name="T4" fmla="*/ 4 w 4"/>
                <a:gd name="T5" fmla="*/ 0 h 15"/>
                <a:gd name="T6" fmla="*/ 4 w 4"/>
                <a:gd name="T7" fmla="*/ 15 h 15"/>
                <a:gd name="T8" fmla="*/ 0 w 4"/>
                <a:gd name="T9" fmla="*/ 15 h 15"/>
                <a:gd name="T10" fmla="*/ 0 w 4"/>
                <a:gd name="T11" fmla="*/ 15 h 15"/>
              </a:gdLst>
              <a:ahLst/>
              <a:cxnLst>
                <a:cxn ang="0">
                  <a:pos x="T0" y="T1"/>
                </a:cxn>
                <a:cxn ang="0">
                  <a:pos x="T2" y="T3"/>
                </a:cxn>
                <a:cxn ang="0">
                  <a:pos x="T4" y="T5"/>
                </a:cxn>
                <a:cxn ang="0">
                  <a:pos x="T6" y="T7"/>
                </a:cxn>
                <a:cxn ang="0">
                  <a:pos x="T8" y="T9"/>
                </a:cxn>
                <a:cxn ang="0">
                  <a:pos x="T10" y="T11"/>
                </a:cxn>
              </a:cxnLst>
              <a:rect l="0" t="0" r="r" b="b"/>
              <a:pathLst>
                <a:path w="4" h="15">
                  <a:moveTo>
                    <a:pt x="0" y="15"/>
                  </a:moveTo>
                  <a:lnTo>
                    <a:pt x="0" y="0"/>
                  </a:lnTo>
                  <a:lnTo>
                    <a:pt x="4" y="0"/>
                  </a:lnTo>
                  <a:lnTo>
                    <a:pt x="4" y="15"/>
                  </a:lnTo>
                  <a:lnTo>
                    <a:pt x="0" y="15"/>
                  </a:lnTo>
                  <a:lnTo>
                    <a:pt x="0" y="1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21" name="Freeform 1857">
              <a:extLst>
                <a:ext uri="{FF2B5EF4-FFF2-40B4-BE49-F238E27FC236}">
                  <a16:creationId xmlns:a16="http://schemas.microsoft.com/office/drawing/2014/main" id="{2A209DC4-F963-413F-9DF0-397EA2D87700}"/>
                </a:ext>
              </a:extLst>
            </p:cNvPr>
            <p:cNvSpPr>
              <a:spLocks noEditPoints="1"/>
            </p:cNvSpPr>
            <p:nvPr/>
          </p:nvSpPr>
          <p:spPr bwMode="auto">
            <a:xfrm>
              <a:off x="7493002" y="5684838"/>
              <a:ext cx="12700" cy="30163"/>
            </a:xfrm>
            <a:custGeom>
              <a:avLst/>
              <a:gdLst>
                <a:gd name="T0" fmla="*/ 6 w 8"/>
                <a:gd name="T1" fmla="*/ 19 h 19"/>
                <a:gd name="T2" fmla="*/ 2 w 8"/>
                <a:gd name="T3" fmla="*/ 19 h 19"/>
                <a:gd name="T4" fmla="*/ 2 w 8"/>
                <a:gd name="T5" fmla="*/ 17 h 19"/>
                <a:gd name="T6" fmla="*/ 4 w 8"/>
                <a:gd name="T7" fmla="*/ 17 h 19"/>
                <a:gd name="T8" fmla="*/ 2 w 8"/>
                <a:gd name="T9" fmla="*/ 17 h 19"/>
                <a:gd name="T10" fmla="*/ 2 w 8"/>
                <a:gd name="T11" fmla="*/ 19 h 19"/>
                <a:gd name="T12" fmla="*/ 0 w 8"/>
                <a:gd name="T13" fmla="*/ 19 h 19"/>
                <a:gd name="T14" fmla="*/ 0 w 8"/>
                <a:gd name="T15" fmla="*/ 0 h 19"/>
                <a:gd name="T16" fmla="*/ 8 w 8"/>
                <a:gd name="T17" fmla="*/ 0 h 19"/>
                <a:gd name="T18" fmla="*/ 8 w 8"/>
                <a:gd name="T19" fmla="*/ 19 h 19"/>
                <a:gd name="T20" fmla="*/ 6 w 8"/>
                <a:gd name="T21" fmla="*/ 19 h 19"/>
                <a:gd name="T22" fmla="*/ 6 w 8"/>
                <a:gd name="T23" fmla="*/ 19 h 19"/>
                <a:gd name="T24" fmla="*/ 4 w 8"/>
                <a:gd name="T25" fmla="*/ 15 h 19"/>
                <a:gd name="T26" fmla="*/ 4 w 8"/>
                <a:gd name="T27" fmla="*/ 4 h 19"/>
                <a:gd name="T28" fmla="*/ 4 w 8"/>
                <a:gd name="T29" fmla="*/ 15 h 19"/>
                <a:gd name="T30" fmla="*/ 4 w 8"/>
                <a:gd name="T31" fmla="*/ 15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9">
                  <a:moveTo>
                    <a:pt x="6" y="19"/>
                  </a:moveTo>
                  <a:lnTo>
                    <a:pt x="2" y="19"/>
                  </a:lnTo>
                  <a:lnTo>
                    <a:pt x="2" y="17"/>
                  </a:lnTo>
                  <a:lnTo>
                    <a:pt x="4" y="17"/>
                  </a:lnTo>
                  <a:lnTo>
                    <a:pt x="2" y="17"/>
                  </a:lnTo>
                  <a:lnTo>
                    <a:pt x="2" y="19"/>
                  </a:lnTo>
                  <a:lnTo>
                    <a:pt x="0" y="19"/>
                  </a:lnTo>
                  <a:lnTo>
                    <a:pt x="0" y="0"/>
                  </a:lnTo>
                  <a:lnTo>
                    <a:pt x="8" y="0"/>
                  </a:lnTo>
                  <a:lnTo>
                    <a:pt x="8" y="19"/>
                  </a:lnTo>
                  <a:lnTo>
                    <a:pt x="6" y="19"/>
                  </a:lnTo>
                  <a:lnTo>
                    <a:pt x="6" y="19"/>
                  </a:lnTo>
                  <a:close/>
                  <a:moveTo>
                    <a:pt x="4" y="15"/>
                  </a:moveTo>
                  <a:lnTo>
                    <a:pt x="4" y="4"/>
                  </a:lnTo>
                  <a:lnTo>
                    <a:pt x="4" y="15"/>
                  </a:lnTo>
                  <a:lnTo>
                    <a:pt x="4" y="1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22" name="Freeform 1858">
              <a:extLst>
                <a:ext uri="{FF2B5EF4-FFF2-40B4-BE49-F238E27FC236}">
                  <a16:creationId xmlns:a16="http://schemas.microsoft.com/office/drawing/2014/main" id="{A59498D0-0F22-41BE-A1F3-FB67CD223693}"/>
                </a:ext>
              </a:extLst>
            </p:cNvPr>
            <p:cNvSpPr>
              <a:spLocks noEditPoints="1"/>
            </p:cNvSpPr>
            <p:nvPr/>
          </p:nvSpPr>
          <p:spPr bwMode="auto">
            <a:xfrm>
              <a:off x="7410452" y="5708651"/>
              <a:ext cx="142875" cy="190500"/>
            </a:xfrm>
            <a:custGeom>
              <a:avLst/>
              <a:gdLst>
                <a:gd name="T0" fmla="*/ 35 w 82"/>
                <a:gd name="T1" fmla="*/ 109 h 109"/>
                <a:gd name="T2" fmla="*/ 10 w 82"/>
                <a:gd name="T3" fmla="*/ 85 h 109"/>
                <a:gd name="T4" fmla="*/ 10 w 82"/>
                <a:gd name="T5" fmla="*/ 85 h 109"/>
                <a:gd name="T6" fmla="*/ 0 w 82"/>
                <a:gd name="T7" fmla="*/ 43 h 109"/>
                <a:gd name="T8" fmla="*/ 0 w 82"/>
                <a:gd name="T9" fmla="*/ 43 h 109"/>
                <a:gd name="T10" fmla="*/ 51 w 82"/>
                <a:gd name="T11" fmla="*/ 0 h 109"/>
                <a:gd name="T12" fmla="*/ 51 w 82"/>
                <a:gd name="T13" fmla="*/ 0 h 109"/>
                <a:gd name="T14" fmla="*/ 75 w 82"/>
                <a:gd name="T15" fmla="*/ 16 h 109"/>
                <a:gd name="T16" fmla="*/ 75 w 82"/>
                <a:gd name="T17" fmla="*/ 16 h 109"/>
                <a:gd name="T18" fmla="*/ 82 w 82"/>
                <a:gd name="T19" fmla="*/ 54 h 109"/>
                <a:gd name="T20" fmla="*/ 82 w 82"/>
                <a:gd name="T21" fmla="*/ 54 h 109"/>
                <a:gd name="T22" fmla="*/ 42 w 82"/>
                <a:gd name="T23" fmla="*/ 107 h 109"/>
                <a:gd name="T24" fmla="*/ 42 w 82"/>
                <a:gd name="T25" fmla="*/ 107 h 109"/>
                <a:gd name="T26" fmla="*/ 35 w 82"/>
                <a:gd name="T27" fmla="*/ 109 h 109"/>
                <a:gd name="T28" fmla="*/ 35 w 82"/>
                <a:gd name="T29" fmla="*/ 109 h 109"/>
                <a:gd name="T30" fmla="*/ 35 w 82"/>
                <a:gd name="T31" fmla="*/ 109 h 109"/>
                <a:gd name="T32" fmla="*/ 19 w 82"/>
                <a:gd name="T33" fmla="*/ 13 h 109"/>
                <a:gd name="T34" fmla="*/ 4 w 82"/>
                <a:gd name="T35" fmla="*/ 43 h 109"/>
                <a:gd name="T36" fmla="*/ 4 w 82"/>
                <a:gd name="T37" fmla="*/ 43 h 109"/>
                <a:gd name="T38" fmla="*/ 14 w 82"/>
                <a:gd name="T39" fmla="*/ 83 h 109"/>
                <a:gd name="T40" fmla="*/ 14 w 82"/>
                <a:gd name="T41" fmla="*/ 83 h 109"/>
                <a:gd name="T42" fmla="*/ 35 w 82"/>
                <a:gd name="T43" fmla="*/ 105 h 109"/>
                <a:gd name="T44" fmla="*/ 35 w 82"/>
                <a:gd name="T45" fmla="*/ 105 h 109"/>
                <a:gd name="T46" fmla="*/ 40 w 82"/>
                <a:gd name="T47" fmla="*/ 103 h 109"/>
                <a:gd name="T48" fmla="*/ 40 w 82"/>
                <a:gd name="T49" fmla="*/ 103 h 109"/>
                <a:gd name="T50" fmla="*/ 78 w 82"/>
                <a:gd name="T51" fmla="*/ 54 h 109"/>
                <a:gd name="T52" fmla="*/ 78 w 82"/>
                <a:gd name="T53" fmla="*/ 54 h 109"/>
                <a:gd name="T54" fmla="*/ 72 w 82"/>
                <a:gd name="T55" fmla="*/ 18 h 109"/>
                <a:gd name="T56" fmla="*/ 72 w 82"/>
                <a:gd name="T57" fmla="*/ 18 h 109"/>
                <a:gd name="T58" fmla="*/ 51 w 82"/>
                <a:gd name="T59" fmla="*/ 4 h 109"/>
                <a:gd name="T60" fmla="*/ 51 w 82"/>
                <a:gd name="T61" fmla="*/ 4 h 109"/>
                <a:gd name="T62" fmla="*/ 51 w 82"/>
                <a:gd name="T63" fmla="*/ 4 h 109"/>
                <a:gd name="T64" fmla="*/ 51 w 82"/>
                <a:gd name="T65" fmla="*/ 4 h 109"/>
                <a:gd name="T66" fmla="*/ 19 w 82"/>
                <a:gd name="T67" fmla="*/ 13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2" h="109">
                  <a:moveTo>
                    <a:pt x="35" y="109"/>
                  </a:moveTo>
                  <a:cubicBezTo>
                    <a:pt x="25" y="108"/>
                    <a:pt x="16" y="98"/>
                    <a:pt x="10" y="85"/>
                  </a:cubicBezTo>
                  <a:cubicBezTo>
                    <a:pt x="10" y="85"/>
                    <a:pt x="10" y="85"/>
                    <a:pt x="10" y="85"/>
                  </a:cubicBezTo>
                  <a:cubicBezTo>
                    <a:pt x="4" y="72"/>
                    <a:pt x="0" y="56"/>
                    <a:pt x="0" y="43"/>
                  </a:cubicBezTo>
                  <a:cubicBezTo>
                    <a:pt x="0" y="43"/>
                    <a:pt x="0" y="43"/>
                    <a:pt x="0" y="43"/>
                  </a:cubicBezTo>
                  <a:cubicBezTo>
                    <a:pt x="0" y="13"/>
                    <a:pt x="28" y="0"/>
                    <a:pt x="51" y="0"/>
                  </a:cubicBezTo>
                  <a:cubicBezTo>
                    <a:pt x="51" y="0"/>
                    <a:pt x="51" y="0"/>
                    <a:pt x="51" y="0"/>
                  </a:cubicBezTo>
                  <a:cubicBezTo>
                    <a:pt x="62" y="0"/>
                    <a:pt x="70" y="6"/>
                    <a:pt x="75" y="16"/>
                  </a:cubicBezTo>
                  <a:cubicBezTo>
                    <a:pt x="75" y="16"/>
                    <a:pt x="75" y="16"/>
                    <a:pt x="75" y="16"/>
                  </a:cubicBezTo>
                  <a:cubicBezTo>
                    <a:pt x="80" y="26"/>
                    <a:pt x="82" y="39"/>
                    <a:pt x="82" y="54"/>
                  </a:cubicBezTo>
                  <a:cubicBezTo>
                    <a:pt x="82" y="54"/>
                    <a:pt x="82" y="54"/>
                    <a:pt x="82" y="54"/>
                  </a:cubicBezTo>
                  <a:cubicBezTo>
                    <a:pt x="82" y="83"/>
                    <a:pt x="60" y="97"/>
                    <a:pt x="42" y="107"/>
                  </a:cubicBezTo>
                  <a:cubicBezTo>
                    <a:pt x="42" y="107"/>
                    <a:pt x="42" y="107"/>
                    <a:pt x="42" y="107"/>
                  </a:cubicBezTo>
                  <a:cubicBezTo>
                    <a:pt x="40" y="108"/>
                    <a:pt x="37" y="109"/>
                    <a:pt x="35" y="109"/>
                  </a:cubicBezTo>
                  <a:cubicBezTo>
                    <a:pt x="35" y="109"/>
                    <a:pt x="35" y="109"/>
                    <a:pt x="35" y="109"/>
                  </a:cubicBezTo>
                  <a:cubicBezTo>
                    <a:pt x="35" y="109"/>
                    <a:pt x="35" y="109"/>
                    <a:pt x="35" y="109"/>
                  </a:cubicBezTo>
                  <a:close/>
                  <a:moveTo>
                    <a:pt x="19" y="13"/>
                  </a:moveTo>
                  <a:cubicBezTo>
                    <a:pt x="10" y="20"/>
                    <a:pt x="4" y="29"/>
                    <a:pt x="4" y="43"/>
                  </a:cubicBezTo>
                  <a:cubicBezTo>
                    <a:pt x="4" y="43"/>
                    <a:pt x="4" y="43"/>
                    <a:pt x="4" y="43"/>
                  </a:cubicBezTo>
                  <a:cubicBezTo>
                    <a:pt x="4" y="55"/>
                    <a:pt x="7" y="71"/>
                    <a:pt x="14" y="83"/>
                  </a:cubicBezTo>
                  <a:cubicBezTo>
                    <a:pt x="14" y="83"/>
                    <a:pt x="14" y="83"/>
                    <a:pt x="14" y="83"/>
                  </a:cubicBezTo>
                  <a:cubicBezTo>
                    <a:pt x="20" y="96"/>
                    <a:pt x="28" y="105"/>
                    <a:pt x="35" y="105"/>
                  </a:cubicBezTo>
                  <a:cubicBezTo>
                    <a:pt x="35" y="105"/>
                    <a:pt x="35" y="105"/>
                    <a:pt x="35" y="105"/>
                  </a:cubicBezTo>
                  <a:cubicBezTo>
                    <a:pt x="37" y="105"/>
                    <a:pt x="38" y="104"/>
                    <a:pt x="40" y="103"/>
                  </a:cubicBezTo>
                  <a:cubicBezTo>
                    <a:pt x="40" y="103"/>
                    <a:pt x="40" y="103"/>
                    <a:pt x="40" y="103"/>
                  </a:cubicBezTo>
                  <a:cubicBezTo>
                    <a:pt x="58" y="93"/>
                    <a:pt x="78" y="81"/>
                    <a:pt x="78" y="54"/>
                  </a:cubicBezTo>
                  <a:cubicBezTo>
                    <a:pt x="78" y="54"/>
                    <a:pt x="78" y="54"/>
                    <a:pt x="78" y="54"/>
                  </a:cubicBezTo>
                  <a:cubicBezTo>
                    <a:pt x="78" y="40"/>
                    <a:pt x="76" y="27"/>
                    <a:pt x="72" y="18"/>
                  </a:cubicBezTo>
                  <a:cubicBezTo>
                    <a:pt x="72" y="18"/>
                    <a:pt x="72" y="18"/>
                    <a:pt x="72" y="18"/>
                  </a:cubicBezTo>
                  <a:cubicBezTo>
                    <a:pt x="67" y="9"/>
                    <a:pt x="61" y="4"/>
                    <a:pt x="51" y="4"/>
                  </a:cubicBezTo>
                  <a:cubicBezTo>
                    <a:pt x="51" y="4"/>
                    <a:pt x="51" y="4"/>
                    <a:pt x="51" y="4"/>
                  </a:cubicBezTo>
                  <a:cubicBezTo>
                    <a:pt x="51" y="4"/>
                    <a:pt x="51" y="4"/>
                    <a:pt x="51" y="4"/>
                  </a:cubicBezTo>
                  <a:cubicBezTo>
                    <a:pt x="51" y="4"/>
                    <a:pt x="51" y="4"/>
                    <a:pt x="51" y="4"/>
                  </a:cubicBezTo>
                  <a:cubicBezTo>
                    <a:pt x="40" y="4"/>
                    <a:pt x="28" y="7"/>
                    <a:pt x="19"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23" name="Freeform 1859">
              <a:extLst>
                <a:ext uri="{FF2B5EF4-FFF2-40B4-BE49-F238E27FC236}">
                  <a16:creationId xmlns:a16="http://schemas.microsoft.com/office/drawing/2014/main" id="{41EFBC0C-4E1B-42B1-B449-4B81C603B8D1}"/>
                </a:ext>
              </a:extLst>
            </p:cNvPr>
            <p:cNvSpPr>
              <a:spLocks noEditPoints="1"/>
            </p:cNvSpPr>
            <p:nvPr/>
          </p:nvSpPr>
          <p:spPr bwMode="auto">
            <a:xfrm>
              <a:off x="7407277" y="5705476"/>
              <a:ext cx="149225" cy="196850"/>
            </a:xfrm>
            <a:custGeom>
              <a:avLst/>
              <a:gdLst>
                <a:gd name="T0" fmla="*/ 37 w 86"/>
                <a:gd name="T1" fmla="*/ 111 h 113"/>
                <a:gd name="T2" fmla="*/ 10 w 86"/>
                <a:gd name="T3" fmla="*/ 88 h 113"/>
                <a:gd name="T4" fmla="*/ 0 w 86"/>
                <a:gd name="T5" fmla="*/ 45 h 113"/>
                <a:gd name="T6" fmla="*/ 52 w 86"/>
                <a:gd name="T7" fmla="*/ 0 h 113"/>
                <a:gd name="T8" fmla="*/ 53 w 86"/>
                <a:gd name="T9" fmla="*/ 0 h 113"/>
                <a:gd name="T10" fmla="*/ 79 w 86"/>
                <a:gd name="T11" fmla="*/ 17 h 113"/>
                <a:gd name="T12" fmla="*/ 86 w 86"/>
                <a:gd name="T13" fmla="*/ 56 h 113"/>
                <a:gd name="T14" fmla="*/ 45 w 86"/>
                <a:gd name="T15" fmla="*/ 111 h 113"/>
                <a:gd name="T16" fmla="*/ 37 w 86"/>
                <a:gd name="T17" fmla="*/ 113 h 113"/>
                <a:gd name="T18" fmla="*/ 37 w 86"/>
                <a:gd name="T19" fmla="*/ 113 h 113"/>
                <a:gd name="T20" fmla="*/ 43 w 86"/>
                <a:gd name="T21" fmla="*/ 107 h 113"/>
                <a:gd name="T22" fmla="*/ 82 w 86"/>
                <a:gd name="T23" fmla="*/ 56 h 113"/>
                <a:gd name="T24" fmla="*/ 43 w 86"/>
                <a:gd name="T25" fmla="*/ 107 h 113"/>
                <a:gd name="T26" fmla="*/ 37 w 86"/>
                <a:gd name="T27" fmla="*/ 109 h 113"/>
                <a:gd name="T28" fmla="*/ 37 w 86"/>
                <a:gd name="T29" fmla="*/ 109 h 113"/>
                <a:gd name="T30" fmla="*/ 37 w 86"/>
                <a:gd name="T31" fmla="*/ 109 h 113"/>
                <a:gd name="T32" fmla="*/ 36 w 86"/>
                <a:gd name="T33" fmla="*/ 108 h 113"/>
                <a:gd name="T34" fmla="*/ 36 w 86"/>
                <a:gd name="T35" fmla="*/ 108 h 113"/>
                <a:gd name="T36" fmla="*/ 35 w 86"/>
                <a:gd name="T37" fmla="*/ 108 h 113"/>
                <a:gd name="T38" fmla="*/ 30 w 86"/>
                <a:gd name="T39" fmla="*/ 106 h 113"/>
                <a:gd name="T40" fmla="*/ 37 w 86"/>
                <a:gd name="T41" fmla="*/ 105 h 113"/>
                <a:gd name="T42" fmla="*/ 41 w 86"/>
                <a:gd name="T43" fmla="*/ 104 h 113"/>
                <a:gd name="T44" fmla="*/ 78 w 86"/>
                <a:gd name="T45" fmla="*/ 56 h 113"/>
                <a:gd name="T46" fmla="*/ 78 w 86"/>
                <a:gd name="T47" fmla="*/ 56 h 113"/>
                <a:gd name="T48" fmla="*/ 72 w 86"/>
                <a:gd name="T49" fmla="*/ 21 h 113"/>
                <a:gd name="T50" fmla="*/ 53 w 86"/>
                <a:gd name="T51" fmla="*/ 8 h 113"/>
                <a:gd name="T52" fmla="*/ 22 w 86"/>
                <a:gd name="T53" fmla="*/ 17 h 113"/>
                <a:gd name="T54" fmla="*/ 8 w 86"/>
                <a:gd name="T55" fmla="*/ 45 h 113"/>
                <a:gd name="T56" fmla="*/ 8 w 86"/>
                <a:gd name="T57" fmla="*/ 45 h 113"/>
                <a:gd name="T58" fmla="*/ 17 w 86"/>
                <a:gd name="T59" fmla="*/ 85 h 113"/>
                <a:gd name="T60" fmla="*/ 37 w 86"/>
                <a:gd name="T61" fmla="*/ 105 h 113"/>
                <a:gd name="T62" fmla="*/ 37 w 86"/>
                <a:gd name="T63" fmla="*/ 105 h 113"/>
                <a:gd name="T64" fmla="*/ 14 w 86"/>
                <a:gd name="T65" fmla="*/ 86 h 113"/>
                <a:gd name="T66" fmla="*/ 17 w 86"/>
                <a:gd name="T67" fmla="*/ 92 h 113"/>
                <a:gd name="T68" fmla="*/ 14 w 86"/>
                <a:gd name="T69" fmla="*/ 86 h 113"/>
                <a:gd name="T70" fmla="*/ 9 w 86"/>
                <a:gd name="T71" fmla="*/ 74 h 113"/>
                <a:gd name="T72" fmla="*/ 82 w 86"/>
                <a:gd name="T73" fmla="*/ 56 h 113"/>
                <a:gd name="T74" fmla="*/ 82 w 86"/>
                <a:gd name="T75" fmla="*/ 56 h 113"/>
                <a:gd name="T76" fmla="*/ 76 w 86"/>
                <a:gd name="T77" fmla="*/ 21 h 113"/>
                <a:gd name="T78" fmla="*/ 4 w 86"/>
                <a:gd name="T79" fmla="*/ 45 h 113"/>
                <a:gd name="T80" fmla="*/ 4 w 86"/>
                <a:gd name="T81" fmla="*/ 45 h 113"/>
                <a:gd name="T82" fmla="*/ 4 w 86"/>
                <a:gd name="T83" fmla="*/ 45 h 113"/>
                <a:gd name="T84" fmla="*/ 6 w 86"/>
                <a:gd name="T85" fmla="*/ 31 h 113"/>
                <a:gd name="T86" fmla="*/ 76 w 86"/>
                <a:gd name="T87" fmla="*/ 21 h 113"/>
                <a:gd name="T88" fmla="*/ 76 w 86"/>
                <a:gd name="T89" fmla="*/ 21 h 113"/>
                <a:gd name="T90" fmla="*/ 75 w 86"/>
                <a:gd name="T91" fmla="*/ 18 h 113"/>
                <a:gd name="T92" fmla="*/ 75 w 86"/>
                <a:gd name="T93" fmla="*/ 18 h 113"/>
                <a:gd name="T94" fmla="*/ 75 w 86"/>
                <a:gd name="T95" fmla="*/ 18 h 113"/>
                <a:gd name="T96" fmla="*/ 75 w 86"/>
                <a:gd name="T97" fmla="*/ 18 h 113"/>
                <a:gd name="T98" fmla="*/ 75 w 86"/>
                <a:gd name="T99" fmla="*/ 18 h 113"/>
                <a:gd name="T100" fmla="*/ 53 w 86"/>
                <a:gd name="T101" fmla="*/ 4 h 113"/>
                <a:gd name="T102" fmla="*/ 53 w 86"/>
                <a:gd name="T103" fmla="*/ 4 h 113"/>
                <a:gd name="T104" fmla="*/ 51 w 86"/>
                <a:gd name="T105" fmla="*/ 4 h 113"/>
                <a:gd name="T106" fmla="*/ 53 w 86"/>
                <a:gd name="T107" fmla="*/ 4 h 113"/>
                <a:gd name="T108" fmla="*/ 53 w 86"/>
                <a:gd name="T109" fmla="*/ 4 h 113"/>
                <a:gd name="T110" fmla="*/ 21 w 86"/>
                <a:gd name="T111" fmla="*/ 15 h 113"/>
                <a:gd name="T112" fmla="*/ 20 w 86"/>
                <a:gd name="T113" fmla="*/ 14 h 113"/>
                <a:gd name="T114" fmla="*/ 21 w 86"/>
                <a:gd name="T115" fmla="*/ 15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6" h="113">
                  <a:moveTo>
                    <a:pt x="37" y="113"/>
                  </a:moveTo>
                  <a:cubicBezTo>
                    <a:pt x="37" y="111"/>
                    <a:pt x="37" y="111"/>
                    <a:pt x="37" y="111"/>
                  </a:cubicBezTo>
                  <a:cubicBezTo>
                    <a:pt x="37" y="113"/>
                    <a:pt x="37" y="113"/>
                    <a:pt x="37" y="113"/>
                  </a:cubicBezTo>
                  <a:cubicBezTo>
                    <a:pt x="25" y="112"/>
                    <a:pt x="17" y="101"/>
                    <a:pt x="10" y="88"/>
                  </a:cubicBezTo>
                  <a:cubicBezTo>
                    <a:pt x="10" y="88"/>
                    <a:pt x="10" y="88"/>
                    <a:pt x="10" y="88"/>
                  </a:cubicBezTo>
                  <a:cubicBezTo>
                    <a:pt x="4" y="75"/>
                    <a:pt x="0" y="59"/>
                    <a:pt x="0" y="45"/>
                  </a:cubicBezTo>
                  <a:cubicBezTo>
                    <a:pt x="0" y="45"/>
                    <a:pt x="0" y="45"/>
                    <a:pt x="0" y="45"/>
                  </a:cubicBezTo>
                  <a:cubicBezTo>
                    <a:pt x="0" y="14"/>
                    <a:pt x="30" y="0"/>
                    <a:pt x="52" y="0"/>
                  </a:cubicBezTo>
                  <a:cubicBezTo>
                    <a:pt x="52" y="0"/>
                    <a:pt x="52" y="0"/>
                    <a:pt x="52" y="0"/>
                  </a:cubicBezTo>
                  <a:cubicBezTo>
                    <a:pt x="53" y="0"/>
                    <a:pt x="53" y="0"/>
                    <a:pt x="53" y="0"/>
                  </a:cubicBezTo>
                  <a:cubicBezTo>
                    <a:pt x="53" y="0"/>
                    <a:pt x="53" y="0"/>
                    <a:pt x="53" y="0"/>
                  </a:cubicBezTo>
                  <a:cubicBezTo>
                    <a:pt x="65" y="0"/>
                    <a:pt x="74" y="7"/>
                    <a:pt x="79" y="17"/>
                  </a:cubicBezTo>
                  <a:cubicBezTo>
                    <a:pt x="79" y="17"/>
                    <a:pt x="79" y="17"/>
                    <a:pt x="79" y="17"/>
                  </a:cubicBezTo>
                  <a:cubicBezTo>
                    <a:pt x="84" y="28"/>
                    <a:pt x="86" y="41"/>
                    <a:pt x="86" y="56"/>
                  </a:cubicBezTo>
                  <a:cubicBezTo>
                    <a:pt x="86" y="56"/>
                    <a:pt x="86" y="56"/>
                    <a:pt x="86" y="56"/>
                  </a:cubicBezTo>
                  <a:cubicBezTo>
                    <a:pt x="86" y="86"/>
                    <a:pt x="63" y="101"/>
                    <a:pt x="45" y="111"/>
                  </a:cubicBezTo>
                  <a:cubicBezTo>
                    <a:pt x="45" y="111"/>
                    <a:pt x="45" y="111"/>
                    <a:pt x="45" y="111"/>
                  </a:cubicBezTo>
                  <a:cubicBezTo>
                    <a:pt x="42" y="112"/>
                    <a:pt x="40" y="113"/>
                    <a:pt x="37" y="113"/>
                  </a:cubicBezTo>
                  <a:cubicBezTo>
                    <a:pt x="37" y="113"/>
                    <a:pt x="37" y="113"/>
                    <a:pt x="37" y="113"/>
                  </a:cubicBezTo>
                  <a:cubicBezTo>
                    <a:pt x="37" y="113"/>
                    <a:pt x="37" y="113"/>
                    <a:pt x="37" y="113"/>
                  </a:cubicBezTo>
                  <a:close/>
                  <a:moveTo>
                    <a:pt x="37" y="109"/>
                  </a:moveTo>
                  <a:cubicBezTo>
                    <a:pt x="39" y="109"/>
                    <a:pt x="41" y="108"/>
                    <a:pt x="43" y="107"/>
                  </a:cubicBezTo>
                  <a:cubicBezTo>
                    <a:pt x="43" y="107"/>
                    <a:pt x="43" y="107"/>
                    <a:pt x="43" y="107"/>
                  </a:cubicBezTo>
                  <a:cubicBezTo>
                    <a:pt x="61" y="97"/>
                    <a:pt x="82" y="84"/>
                    <a:pt x="82" y="56"/>
                  </a:cubicBezTo>
                  <a:cubicBezTo>
                    <a:pt x="82" y="56"/>
                    <a:pt x="82" y="56"/>
                    <a:pt x="82" y="56"/>
                  </a:cubicBezTo>
                  <a:cubicBezTo>
                    <a:pt x="82" y="84"/>
                    <a:pt x="61" y="97"/>
                    <a:pt x="43" y="107"/>
                  </a:cubicBezTo>
                  <a:cubicBezTo>
                    <a:pt x="43" y="107"/>
                    <a:pt x="43" y="107"/>
                    <a:pt x="43" y="107"/>
                  </a:cubicBezTo>
                  <a:cubicBezTo>
                    <a:pt x="41" y="108"/>
                    <a:pt x="39" y="109"/>
                    <a:pt x="37" y="109"/>
                  </a:cubicBezTo>
                  <a:cubicBezTo>
                    <a:pt x="37" y="109"/>
                    <a:pt x="37" y="109"/>
                    <a:pt x="37" y="109"/>
                  </a:cubicBezTo>
                  <a:cubicBezTo>
                    <a:pt x="37" y="109"/>
                    <a:pt x="37" y="109"/>
                    <a:pt x="37" y="109"/>
                  </a:cubicBezTo>
                  <a:cubicBezTo>
                    <a:pt x="37" y="109"/>
                    <a:pt x="37" y="109"/>
                    <a:pt x="37" y="109"/>
                  </a:cubicBezTo>
                  <a:cubicBezTo>
                    <a:pt x="37" y="109"/>
                    <a:pt x="37" y="109"/>
                    <a:pt x="37" y="109"/>
                  </a:cubicBezTo>
                  <a:cubicBezTo>
                    <a:pt x="37" y="109"/>
                    <a:pt x="37" y="109"/>
                    <a:pt x="37" y="109"/>
                  </a:cubicBezTo>
                  <a:close/>
                  <a:moveTo>
                    <a:pt x="36" y="108"/>
                  </a:moveTo>
                  <a:cubicBezTo>
                    <a:pt x="36" y="108"/>
                    <a:pt x="36" y="108"/>
                    <a:pt x="36" y="108"/>
                  </a:cubicBezTo>
                  <a:cubicBezTo>
                    <a:pt x="36" y="108"/>
                    <a:pt x="36" y="108"/>
                    <a:pt x="36" y="108"/>
                  </a:cubicBezTo>
                  <a:cubicBezTo>
                    <a:pt x="36" y="108"/>
                    <a:pt x="36" y="108"/>
                    <a:pt x="36" y="108"/>
                  </a:cubicBezTo>
                  <a:close/>
                  <a:moveTo>
                    <a:pt x="35" y="108"/>
                  </a:moveTo>
                  <a:cubicBezTo>
                    <a:pt x="34" y="108"/>
                    <a:pt x="32" y="107"/>
                    <a:pt x="30" y="106"/>
                  </a:cubicBezTo>
                  <a:cubicBezTo>
                    <a:pt x="30" y="106"/>
                    <a:pt x="30" y="106"/>
                    <a:pt x="30" y="106"/>
                  </a:cubicBezTo>
                  <a:cubicBezTo>
                    <a:pt x="32" y="107"/>
                    <a:pt x="34" y="108"/>
                    <a:pt x="35" y="108"/>
                  </a:cubicBezTo>
                  <a:close/>
                  <a:moveTo>
                    <a:pt x="37" y="105"/>
                  </a:moveTo>
                  <a:cubicBezTo>
                    <a:pt x="38" y="105"/>
                    <a:pt x="39" y="104"/>
                    <a:pt x="41" y="104"/>
                  </a:cubicBezTo>
                  <a:cubicBezTo>
                    <a:pt x="41" y="104"/>
                    <a:pt x="41" y="104"/>
                    <a:pt x="41" y="104"/>
                  </a:cubicBezTo>
                  <a:cubicBezTo>
                    <a:pt x="59" y="94"/>
                    <a:pt x="78" y="82"/>
                    <a:pt x="78" y="56"/>
                  </a:cubicBezTo>
                  <a:cubicBezTo>
                    <a:pt x="78" y="56"/>
                    <a:pt x="78" y="56"/>
                    <a:pt x="78" y="56"/>
                  </a:cubicBezTo>
                  <a:cubicBezTo>
                    <a:pt x="78" y="56"/>
                    <a:pt x="78" y="56"/>
                    <a:pt x="78" y="56"/>
                  </a:cubicBezTo>
                  <a:cubicBezTo>
                    <a:pt x="78" y="56"/>
                    <a:pt x="78" y="56"/>
                    <a:pt x="78" y="56"/>
                  </a:cubicBezTo>
                  <a:cubicBezTo>
                    <a:pt x="78" y="42"/>
                    <a:pt x="76" y="29"/>
                    <a:pt x="72" y="21"/>
                  </a:cubicBezTo>
                  <a:cubicBezTo>
                    <a:pt x="72" y="21"/>
                    <a:pt x="72" y="21"/>
                    <a:pt x="72" y="21"/>
                  </a:cubicBezTo>
                  <a:cubicBezTo>
                    <a:pt x="67" y="12"/>
                    <a:pt x="62" y="8"/>
                    <a:pt x="53" y="8"/>
                  </a:cubicBezTo>
                  <a:cubicBezTo>
                    <a:pt x="53" y="8"/>
                    <a:pt x="53" y="8"/>
                    <a:pt x="53" y="8"/>
                  </a:cubicBezTo>
                  <a:cubicBezTo>
                    <a:pt x="53" y="8"/>
                    <a:pt x="53" y="8"/>
                    <a:pt x="53" y="8"/>
                  </a:cubicBezTo>
                  <a:cubicBezTo>
                    <a:pt x="43" y="8"/>
                    <a:pt x="31" y="11"/>
                    <a:pt x="22" y="17"/>
                  </a:cubicBezTo>
                  <a:cubicBezTo>
                    <a:pt x="22" y="17"/>
                    <a:pt x="22" y="17"/>
                    <a:pt x="22" y="17"/>
                  </a:cubicBezTo>
                  <a:cubicBezTo>
                    <a:pt x="14" y="23"/>
                    <a:pt x="8" y="32"/>
                    <a:pt x="8" y="45"/>
                  </a:cubicBezTo>
                  <a:cubicBezTo>
                    <a:pt x="8" y="45"/>
                    <a:pt x="8" y="45"/>
                    <a:pt x="8" y="45"/>
                  </a:cubicBezTo>
                  <a:cubicBezTo>
                    <a:pt x="8" y="45"/>
                    <a:pt x="8" y="45"/>
                    <a:pt x="8" y="45"/>
                  </a:cubicBezTo>
                  <a:cubicBezTo>
                    <a:pt x="7" y="57"/>
                    <a:pt x="11" y="72"/>
                    <a:pt x="17" y="85"/>
                  </a:cubicBezTo>
                  <a:cubicBezTo>
                    <a:pt x="17" y="85"/>
                    <a:pt x="17" y="85"/>
                    <a:pt x="17" y="85"/>
                  </a:cubicBezTo>
                  <a:cubicBezTo>
                    <a:pt x="23" y="97"/>
                    <a:pt x="31" y="105"/>
                    <a:pt x="37" y="105"/>
                  </a:cubicBezTo>
                  <a:cubicBezTo>
                    <a:pt x="37" y="105"/>
                    <a:pt x="37" y="105"/>
                    <a:pt x="37" y="105"/>
                  </a:cubicBezTo>
                  <a:cubicBezTo>
                    <a:pt x="37" y="105"/>
                    <a:pt x="37" y="105"/>
                    <a:pt x="37" y="105"/>
                  </a:cubicBezTo>
                  <a:cubicBezTo>
                    <a:pt x="37" y="105"/>
                    <a:pt x="37" y="105"/>
                    <a:pt x="37" y="105"/>
                  </a:cubicBezTo>
                  <a:cubicBezTo>
                    <a:pt x="37" y="105"/>
                    <a:pt x="37" y="105"/>
                    <a:pt x="37" y="105"/>
                  </a:cubicBezTo>
                  <a:close/>
                  <a:moveTo>
                    <a:pt x="14" y="86"/>
                  </a:moveTo>
                  <a:cubicBezTo>
                    <a:pt x="15" y="88"/>
                    <a:pt x="16" y="90"/>
                    <a:pt x="17" y="92"/>
                  </a:cubicBezTo>
                  <a:cubicBezTo>
                    <a:pt x="17" y="92"/>
                    <a:pt x="17" y="92"/>
                    <a:pt x="17" y="92"/>
                  </a:cubicBezTo>
                  <a:cubicBezTo>
                    <a:pt x="16" y="90"/>
                    <a:pt x="15" y="88"/>
                    <a:pt x="14" y="86"/>
                  </a:cubicBezTo>
                  <a:cubicBezTo>
                    <a:pt x="14" y="86"/>
                    <a:pt x="14" y="86"/>
                    <a:pt x="14" y="86"/>
                  </a:cubicBezTo>
                  <a:cubicBezTo>
                    <a:pt x="12" y="82"/>
                    <a:pt x="10" y="78"/>
                    <a:pt x="9" y="74"/>
                  </a:cubicBezTo>
                  <a:cubicBezTo>
                    <a:pt x="9" y="74"/>
                    <a:pt x="9" y="74"/>
                    <a:pt x="9" y="74"/>
                  </a:cubicBezTo>
                  <a:cubicBezTo>
                    <a:pt x="10" y="78"/>
                    <a:pt x="12" y="82"/>
                    <a:pt x="14" y="86"/>
                  </a:cubicBezTo>
                  <a:close/>
                  <a:moveTo>
                    <a:pt x="82" y="56"/>
                  </a:moveTo>
                  <a:cubicBezTo>
                    <a:pt x="82" y="56"/>
                    <a:pt x="82" y="56"/>
                    <a:pt x="82" y="56"/>
                  </a:cubicBezTo>
                  <a:cubicBezTo>
                    <a:pt x="82" y="56"/>
                    <a:pt x="82" y="56"/>
                    <a:pt x="82" y="56"/>
                  </a:cubicBezTo>
                  <a:cubicBezTo>
                    <a:pt x="82" y="43"/>
                    <a:pt x="80" y="31"/>
                    <a:pt x="76" y="21"/>
                  </a:cubicBezTo>
                  <a:cubicBezTo>
                    <a:pt x="76" y="21"/>
                    <a:pt x="76" y="21"/>
                    <a:pt x="76" y="21"/>
                  </a:cubicBezTo>
                  <a:cubicBezTo>
                    <a:pt x="80" y="31"/>
                    <a:pt x="82" y="43"/>
                    <a:pt x="82" y="56"/>
                  </a:cubicBezTo>
                  <a:close/>
                  <a:moveTo>
                    <a:pt x="4" y="45"/>
                  </a:moveTo>
                  <a:cubicBezTo>
                    <a:pt x="4" y="45"/>
                    <a:pt x="4" y="45"/>
                    <a:pt x="4" y="45"/>
                  </a:cubicBezTo>
                  <a:cubicBezTo>
                    <a:pt x="4" y="45"/>
                    <a:pt x="4" y="45"/>
                    <a:pt x="4" y="45"/>
                  </a:cubicBezTo>
                  <a:cubicBezTo>
                    <a:pt x="4" y="45"/>
                    <a:pt x="4" y="45"/>
                    <a:pt x="4" y="45"/>
                  </a:cubicBezTo>
                  <a:cubicBezTo>
                    <a:pt x="4" y="45"/>
                    <a:pt x="4" y="45"/>
                    <a:pt x="4" y="45"/>
                  </a:cubicBezTo>
                  <a:cubicBezTo>
                    <a:pt x="4" y="40"/>
                    <a:pt x="4" y="35"/>
                    <a:pt x="6" y="31"/>
                  </a:cubicBezTo>
                  <a:cubicBezTo>
                    <a:pt x="6" y="31"/>
                    <a:pt x="6" y="31"/>
                    <a:pt x="6" y="31"/>
                  </a:cubicBezTo>
                  <a:cubicBezTo>
                    <a:pt x="4" y="35"/>
                    <a:pt x="4" y="40"/>
                    <a:pt x="4" y="45"/>
                  </a:cubicBezTo>
                  <a:close/>
                  <a:moveTo>
                    <a:pt x="76" y="21"/>
                  </a:moveTo>
                  <a:cubicBezTo>
                    <a:pt x="76" y="21"/>
                    <a:pt x="76" y="21"/>
                    <a:pt x="76" y="21"/>
                  </a:cubicBezTo>
                  <a:cubicBezTo>
                    <a:pt x="76" y="21"/>
                    <a:pt x="76" y="21"/>
                    <a:pt x="76" y="21"/>
                  </a:cubicBezTo>
                  <a:cubicBezTo>
                    <a:pt x="76" y="21"/>
                    <a:pt x="76" y="21"/>
                    <a:pt x="76" y="21"/>
                  </a:cubicBezTo>
                  <a:close/>
                  <a:moveTo>
                    <a:pt x="75" y="18"/>
                  </a:moveTo>
                  <a:cubicBezTo>
                    <a:pt x="75" y="18"/>
                    <a:pt x="75" y="18"/>
                    <a:pt x="75" y="18"/>
                  </a:cubicBezTo>
                  <a:cubicBezTo>
                    <a:pt x="75" y="18"/>
                    <a:pt x="75" y="18"/>
                    <a:pt x="75" y="18"/>
                  </a:cubicBezTo>
                  <a:cubicBezTo>
                    <a:pt x="75" y="18"/>
                    <a:pt x="75" y="18"/>
                    <a:pt x="75" y="18"/>
                  </a:cubicBezTo>
                  <a:close/>
                  <a:moveTo>
                    <a:pt x="75" y="18"/>
                  </a:moveTo>
                  <a:cubicBezTo>
                    <a:pt x="75" y="18"/>
                    <a:pt x="75" y="18"/>
                    <a:pt x="75" y="18"/>
                  </a:cubicBezTo>
                  <a:cubicBezTo>
                    <a:pt x="75" y="18"/>
                    <a:pt x="75" y="18"/>
                    <a:pt x="75" y="18"/>
                  </a:cubicBezTo>
                  <a:cubicBezTo>
                    <a:pt x="75" y="18"/>
                    <a:pt x="75" y="18"/>
                    <a:pt x="75" y="18"/>
                  </a:cubicBezTo>
                  <a:close/>
                  <a:moveTo>
                    <a:pt x="75" y="18"/>
                  </a:moveTo>
                  <a:cubicBezTo>
                    <a:pt x="70" y="9"/>
                    <a:pt x="63" y="4"/>
                    <a:pt x="53" y="4"/>
                  </a:cubicBezTo>
                  <a:cubicBezTo>
                    <a:pt x="53" y="4"/>
                    <a:pt x="53" y="4"/>
                    <a:pt x="53" y="4"/>
                  </a:cubicBezTo>
                  <a:cubicBezTo>
                    <a:pt x="53" y="3"/>
                    <a:pt x="53" y="3"/>
                    <a:pt x="53" y="3"/>
                  </a:cubicBezTo>
                  <a:cubicBezTo>
                    <a:pt x="53" y="4"/>
                    <a:pt x="53" y="4"/>
                    <a:pt x="53" y="4"/>
                  </a:cubicBezTo>
                  <a:cubicBezTo>
                    <a:pt x="52" y="4"/>
                    <a:pt x="51" y="4"/>
                    <a:pt x="51" y="4"/>
                  </a:cubicBezTo>
                  <a:cubicBezTo>
                    <a:pt x="51" y="4"/>
                    <a:pt x="51" y="4"/>
                    <a:pt x="51" y="4"/>
                  </a:cubicBezTo>
                  <a:cubicBezTo>
                    <a:pt x="51" y="4"/>
                    <a:pt x="52" y="4"/>
                    <a:pt x="53" y="4"/>
                  </a:cubicBezTo>
                  <a:cubicBezTo>
                    <a:pt x="53" y="4"/>
                    <a:pt x="53" y="4"/>
                    <a:pt x="53" y="4"/>
                  </a:cubicBezTo>
                  <a:cubicBezTo>
                    <a:pt x="53" y="4"/>
                    <a:pt x="53" y="4"/>
                    <a:pt x="53" y="4"/>
                  </a:cubicBezTo>
                  <a:cubicBezTo>
                    <a:pt x="53" y="4"/>
                    <a:pt x="53" y="4"/>
                    <a:pt x="53" y="4"/>
                  </a:cubicBezTo>
                  <a:cubicBezTo>
                    <a:pt x="63" y="4"/>
                    <a:pt x="70" y="9"/>
                    <a:pt x="75" y="18"/>
                  </a:cubicBezTo>
                  <a:close/>
                  <a:moveTo>
                    <a:pt x="21" y="15"/>
                  </a:moveTo>
                  <a:cubicBezTo>
                    <a:pt x="20" y="14"/>
                    <a:pt x="20" y="14"/>
                    <a:pt x="20" y="14"/>
                  </a:cubicBezTo>
                  <a:cubicBezTo>
                    <a:pt x="20" y="14"/>
                    <a:pt x="20" y="14"/>
                    <a:pt x="20" y="14"/>
                  </a:cubicBezTo>
                  <a:cubicBezTo>
                    <a:pt x="20" y="14"/>
                    <a:pt x="20" y="14"/>
                    <a:pt x="20" y="14"/>
                  </a:cubicBezTo>
                  <a:cubicBezTo>
                    <a:pt x="21" y="15"/>
                    <a:pt x="21" y="15"/>
                    <a:pt x="21" y="1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24" name="Freeform 1860">
              <a:extLst>
                <a:ext uri="{FF2B5EF4-FFF2-40B4-BE49-F238E27FC236}">
                  <a16:creationId xmlns:a16="http://schemas.microsoft.com/office/drawing/2014/main" id="{8D7816F5-F7D8-4AEC-BB2E-341E2E2305DF}"/>
                </a:ext>
              </a:extLst>
            </p:cNvPr>
            <p:cNvSpPr/>
            <p:nvPr/>
          </p:nvSpPr>
          <p:spPr bwMode="auto">
            <a:xfrm>
              <a:off x="7531102" y="5711826"/>
              <a:ext cx="128588" cy="122238"/>
            </a:xfrm>
            <a:custGeom>
              <a:avLst/>
              <a:gdLst>
                <a:gd name="T0" fmla="*/ 55 w 74"/>
                <a:gd name="T1" fmla="*/ 67 h 70"/>
                <a:gd name="T2" fmla="*/ 70 w 74"/>
                <a:gd name="T3" fmla="*/ 58 h 70"/>
                <a:gd name="T4" fmla="*/ 70 w 74"/>
                <a:gd name="T5" fmla="*/ 56 h 70"/>
                <a:gd name="T6" fmla="*/ 70 w 74"/>
                <a:gd name="T7" fmla="*/ 56 h 70"/>
                <a:gd name="T8" fmla="*/ 50 w 74"/>
                <a:gd name="T9" fmla="*/ 6 h 70"/>
                <a:gd name="T10" fmla="*/ 50 w 74"/>
                <a:gd name="T11" fmla="*/ 6 h 70"/>
                <a:gd name="T12" fmla="*/ 41 w 74"/>
                <a:gd name="T13" fmla="*/ 4 h 70"/>
                <a:gd name="T14" fmla="*/ 41 w 74"/>
                <a:gd name="T15" fmla="*/ 4 h 70"/>
                <a:gd name="T16" fmla="*/ 2 w 74"/>
                <a:gd name="T17" fmla="*/ 11 h 70"/>
                <a:gd name="T18" fmla="*/ 2 w 74"/>
                <a:gd name="T19" fmla="*/ 11 h 70"/>
                <a:gd name="T20" fmla="*/ 0 w 74"/>
                <a:gd name="T21" fmla="*/ 7 h 70"/>
                <a:gd name="T22" fmla="*/ 41 w 74"/>
                <a:gd name="T23" fmla="*/ 0 h 70"/>
                <a:gd name="T24" fmla="*/ 41 w 74"/>
                <a:gd name="T25" fmla="*/ 0 h 70"/>
                <a:gd name="T26" fmla="*/ 53 w 74"/>
                <a:gd name="T27" fmla="*/ 3 h 70"/>
                <a:gd name="T28" fmla="*/ 53 w 74"/>
                <a:gd name="T29" fmla="*/ 3 h 70"/>
                <a:gd name="T30" fmla="*/ 74 w 74"/>
                <a:gd name="T31" fmla="*/ 56 h 70"/>
                <a:gd name="T32" fmla="*/ 74 w 74"/>
                <a:gd name="T33" fmla="*/ 56 h 70"/>
                <a:gd name="T34" fmla="*/ 72 w 74"/>
                <a:gd name="T35" fmla="*/ 62 h 70"/>
                <a:gd name="T36" fmla="*/ 72 w 74"/>
                <a:gd name="T37" fmla="*/ 62 h 70"/>
                <a:gd name="T38" fmla="*/ 72 w 74"/>
                <a:gd name="T39" fmla="*/ 62 h 70"/>
                <a:gd name="T40" fmla="*/ 57 w 74"/>
                <a:gd name="T41" fmla="*/ 70 h 70"/>
                <a:gd name="T42" fmla="*/ 57 w 74"/>
                <a:gd name="T43" fmla="*/ 70 h 70"/>
                <a:gd name="T44" fmla="*/ 55 w 74"/>
                <a:gd name="T45" fmla="*/ 67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4" h="70">
                  <a:moveTo>
                    <a:pt x="55" y="67"/>
                  </a:moveTo>
                  <a:cubicBezTo>
                    <a:pt x="70" y="58"/>
                    <a:pt x="70" y="58"/>
                    <a:pt x="70" y="58"/>
                  </a:cubicBezTo>
                  <a:cubicBezTo>
                    <a:pt x="70" y="58"/>
                    <a:pt x="70" y="57"/>
                    <a:pt x="70" y="56"/>
                  </a:cubicBezTo>
                  <a:cubicBezTo>
                    <a:pt x="70" y="56"/>
                    <a:pt x="70" y="56"/>
                    <a:pt x="70" y="56"/>
                  </a:cubicBezTo>
                  <a:cubicBezTo>
                    <a:pt x="71" y="45"/>
                    <a:pt x="55" y="12"/>
                    <a:pt x="50" y="6"/>
                  </a:cubicBezTo>
                  <a:cubicBezTo>
                    <a:pt x="50" y="6"/>
                    <a:pt x="50" y="6"/>
                    <a:pt x="50" y="6"/>
                  </a:cubicBezTo>
                  <a:cubicBezTo>
                    <a:pt x="49" y="5"/>
                    <a:pt x="46" y="4"/>
                    <a:pt x="41" y="4"/>
                  </a:cubicBezTo>
                  <a:cubicBezTo>
                    <a:pt x="41" y="4"/>
                    <a:pt x="41" y="4"/>
                    <a:pt x="41" y="4"/>
                  </a:cubicBezTo>
                  <a:cubicBezTo>
                    <a:pt x="27" y="4"/>
                    <a:pt x="2" y="11"/>
                    <a:pt x="2" y="11"/>
                  </a:cubicBezTo>
                  <a:cubicBezTo>
                    <a:pt x="2" y="11"/>
                    <a:pt x="2" y="11"/>
                    <a:pt x="2" y="11"/>
                  </a:cubicBezTo>
                  <a:cubicBezTo>
                    <a:pt x="0" y="7"/>
                    <a:pt x="0" y="7"/>
                    <a:pt x="0" y="7"/>
                  </a:cubicBezTo>
                  <a:cubicBezTo>
                    <a:pt x="1" y="7"/>
                    <a:pt x="26" y="0"/>
                    <a:pt x="41" y="0"/>
                  </a:cubicBezTo>
                  <a:cubicBezTo>
                    <a:pt x="41" y="0"/>
                    <a:pt x="41" y="0"/>
                    <a:pt x="41" y="0"/>
                  </a:cubicBezTo>
                  <a:cubicBezTo>
                    <a:pt x="46" y="0"/>
                    <a:pt x="51" y="0"/>
                    <a:pt x="53" y="3"/>
                  </a:cubicBezTo>
                  <a:cubicBezTo>
                    <a:pt x="53" y="3"/>
                    <a:pt x="53" y="3"/>
                    <a:pt x="53" y="3"/>
                  </a:cubicBezTo>
                  <a:cubicBezTo>
                    <a:pt x="59" y="11"/>
                    <a:pt x="74" y="43"/>
                    <a:pt x="74" y="56"/>
                  </a:cubicBezTo>
                  <a:cubicBezTo>
                    <a:pt x="74" y="56"/>
                    <a:pt x="74" y="56"/>
                    <a:pt x="74" y="56"/>
                  </a:cubicBezTo>
                  <a:cubicBezTo>
                    <a:pt x="74" y="58"/>
                    <a:pt x="74" y="60"/>
                    <a:pt x="72" y="62"/>
                  </a:cubicBezTo>
                  <a:cubicBezTo>
                    <a:pt x="72" y="62"/>
                    <a:pt x="72" y="62"/>
                    <a:pt x="72" y="62"/>
                  </a:cubicBezTo>
                  <a:cubicBezTo>
                    <a:pt x="72" y="62"/>
                    <a:pt x="72" y="62"/>
                    <a:pt x="72" y="62"/>
                  </a:cubicBezTo>
                  <a:cubicBezTo>
                    <a:pt x="57" y="70"/>
                    <a:pt x="57" y="70"/>
                    <a:pt x="57" y="70"/>
                  </a:cubicBezTo>
                  <a:cubicBezTo>
                    <a:pt x="57" y="70"/>
                    <a:pt x="57" y="70"/>
                    <a:pt x="57" y="70"/>
                  </a:cubicBezTo>
                  <a:cubicBezTo>
                    <a:pt x="55" y="67"/>
                    <a:pt x="55" y="67"/>
                    <a:pt x="55" y="6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25" name="Freeform 1861">
              <a:extLst>
                <a:ext uri="{FF2B5EF4-FFF2-40B4-BE49-F238E27FC236}">
                  <a16:creationId xmlns:a16="http://schemas.microsoft.com/office/drawing/2014/main" id="{4986AF99-24C1-4655-9F4B-9FF50FC28F9C}"/>
                </a:ext>
              </a:extLst>
            </p:cNvPr>
            <p:cNvSpPr>
              <a:spLocks noEditPoints="1"/>
            </p:cNvSpPr>
            <p:nvPr/>
          </p:nvSpPr>
          <p:spPr bwMode="auto">
            <a:xfrm>
              <a:off x="7527927" y="5708651"/>
              <a:ext cx="134938" cy="139700"/>
            </a:xfrm>
            <a:custGeom>
              <a:avLst/>
              <a:gdLst>
                <a:gd name="T0" fmla="*/ 57 w 78"/>
                <a:gd name="T1" fmla="*/ 69 h 80"/>
                <a:gd name="T2" fmla="*/ 57 w 78"/>
                <a:gd name="T3" fmla="*/ 69 h 80"/>
                <a:gd name="T4" fmla="*/ 54 w 78"/>
                <a:gd name="T5" fmla="*/ 68 h 80"/>
                <a:gd name="T6" fmla="*/ 70 w 78"/>
                <a:gd name="T7" fmla="*/ 58 h 80"/>
                <a:gd name="T8" fmla="*/ 70 w 78"/>
                <a:gd name="T9" fmla="*/ 58 h 80"/>
                <a:gd name="T10" fmla="*/ 70 w 78"/>
                <a:gd name="T11" fmla="*/ 58 h 80"/>
                <a:gd name="T12" fmla="*/ 50 w 78"/>
                <a:gd name="T13" fmla="*/ 9 h 80"/>
                <a:gd name="T14" fmla="*/ 50 w 78"/>
                <a:gd name="T15" fmla="*/ 9 h 80"/>
                <a:gd name="T16" fmla="*/ 50 w 78"/>
                <a:gd name="T17" fmla="*/ 9 h 80"/>
                <a:gd name="T18" fmla="*/ 50 w 78"/>
                <a:gd name="T19" fmla="*/ 9 h 80"/>
                <a:gd name="T20" fmla="*/ 49 w 78"/>
                <a:gd name="T21" fmla="*/ 8 h 80"/>
                <a:gd name="T22" fmla="*/ 44 w 78"/>
                <a:gd name="T23" fmla="*/ 8 h 80"/>
                <a:gd name="T24" fmla="*/ 44 w 78"/>
                <a:gd name="T25" fmla="*/ 8 h 80"/>
                <a:gd name="T26" fmla="*/ 43 w 78"/>
                <a:gd name="T27" fmla="*/ 8 h 80"/>
                <a:gd name="T28" fmla="*/ 5 w 78"/>
                <a:gd name="T29" fmla="*/ 15 h 80"/>
                <a:gd name="T30" fmla="*/ 3 w 78"/>
                <a:gd name="T31" fmla="*/ 18 h 80"/>
                <a:gd name="T32" fmla="*/ 2 w 78"/>
                <a:gd name="T33" fmla="*/ 7 h 80"/>
                <a:gd name="T34" fmla="*/ 2 w 78"/>
                <a:gd name="T35" fmla="*/ 7 h 80"/>
                <a:gd name="T36" fmla="*/ 3 w 78"/>
                <a:gd name="T37" fmla="*/ 7 h 80"/>
                <a:gd name="T38" fmla="*/ 6 w 78"/>
                <a:gd name="T39" fmla="*/ 6 h 80"/>
                <a:gd name="T40" fmla="*/ 17 w 78"/>
                <a:gd name="T41" fmla="*/ 4 h 80"/>
                <a:gd name="T42" fmla="*/ 43 w 78"/>
                <a:gd name="T43" fmla="*/ 0 h 80"/>
                <a:gd name="T44" fmla="*/ 57 w 78"/>
                <a:gd name="T45" fmla="*/ 4 h 80"/>
                <a:gd name="T46" fmla="*/ 78 w 78"/>
                <a:gd name="T47" fmla="*/ 58 h 80"/>
                <a:gd name="T48" fmla="*/ 76 w 78"/>
                <a:gd name="T49" fmla="*/ 65 h 80"/>
                <a:gd name="T50" fmla="*/ 61 w 78"/>
                <a:gd name="T51" fmla="*/ 73 h 80"/>
                <a:gd name="T52" fmla="*/ 55 w 78"/>
                <a:gd name="T53" fmla="*/ 70 h 80"/>
                <a:gd name="T54" fmla="*/ 73 w 78"/>
                <a:gd name="T55" fmla="*/ 62 h 80"/>
                <a:gd name="T56" fmla="*/ 73 w 78"/>
                <a:gd name="T57" fmla="*/ 62 h 80"/>
                <a:gd name="T58" fmla="*/ 60 w 78"/>
                <a:gd name="T59" fmla="*/ 69 h 80"/>
                <a:gd name="T60" fmla="*/ 74 w 78"/>
                <a:gd name="T61" fmla="*/ 61 h 80"/>
                <a:gd name="T62" fmla="*/ 74 w 78"/>
                <a:gd name="T63" fmla="*/ 58 h 80"/>
                <a:gd name="T64" fmla="*/ 54 w 78"/>
                <a:gd name="T65" fmla="*/ 7 h 80"/>
                <a:gd name="T66" fmla="*/ 53 w 78"/>
                <a:gd name="T67" fmla="*/ 7 h 80"/>
                <a:gd name="T68" fmla="*/ 74 w 78"/>
                <a:gd name="T69" fmla="*/ 58 h 80"/>
                <a:gd name="T70" fmla="*/ 74 w 78"/>
                <a:gd name="T71" fmla="*/ 58 h 80"/>
                <a:gd name="T72" fmla="*/ 74 w 78"/>
                <a:gd name="T73" fmla="*/ 58 h 80"/>
                <a:gd name="T74" fmla="*/ 48 w 78"/>
                <a:gd name="T75" fmla="*/ 4 h 80"/>
                <a:gd name="T76" fmla="*/ 44 w 78"/>
                <a:gd name="T77" fmla="*/ 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8" h="80">
                  <a:moveTo>
                    <a:pt x="55" y="70"/>
                  </a:moveTo>
                  <a:cubicBezTo>
                    <a:pt x="57" y="69"/>
                    <a:pt x="57" y="69"/>
                    <a:pt x="57" y="69"/>
                  </a:cubicBezTo>
                  <a:cubicBezTo>
                    <a:pt x="58" y="70"/>
                    <a:pt x="58" y="70"/>
                    <a:pt x="58" y="70"/>
                  </a:cubicBezTo>
                  <a:cubicBezTo>
                    <a:pt x="57" y="69"/>
                    <a:pt x="57" y="69"/>
                    <a:pt x="57" y="69"/>
                  </a:cubicBezTo>
                  <a:cubicBezTo>
                    <a:pt x="55" y="70"/>
                    <a:pt x="55" y="70"/>
                    <a:pt x="55" y="70"/>
                  </a:cubicBezTo>
                  <a:cubicBezTo>
                    <a:pt x="54" y="68"/>
                    <a:pt x="54" y="68"/>
                    <a:pt x="54" y="68"/>
                  </a:cubicBezTo>
                  <a:cubicBezTo>
                    <a:pt x="70" y="59"/>
                    <a:pt x="70" y="59"/>
                    <a:pt x="70" y="59"/>
                  </a:cubicBezTo>
                  <a:cubicBezTo>
                    <a:pt x="70" y="59"/>
                    <a:pt x="70" y="58"/>
                    <a:pt x="70" y="58"/>
                  </a:cubicBezTo>
                  <a:cubicBezTo>
                    <a:pt x="70" y="58"/>
                    <a:pt x="70" y="58"/>
                    <a:pt x="70" y="58"/>
                  </a:cubicBezTo>
                  <a:cubicBezTo>
                    <a:pt x="70" y="58"/>
                    <a:pt x="70" y="58"/>
                    <a:pt x="70" y="58"/>
                  </a:cubicBezTo>
                  <a:cubicBezTo>
                    <a:pt x="70" y="58"/>
                    <a:pt x="70" y="58"/>
                    <a:pt x="70" y="58"/>
                  </a:cubicBezTo>
                  <a:cubicBezTo>
                    <a:pt x="70" y="58"/>
                    <a:pt x="70" y="58"/>
                    <a:pt x="70" y="58"/>
                  </a:cubicBezTo>
                  <a:cubicBezTo>
                    <a:pt x="70" y="58"/>
                    <a:pt x="70" y="58"/>
                    <a:pt x="70" y="58"/>
                  </a:cubicBezTo>
                  <a:cubicBezTo>
                    <a:pt x="71" y="48"/>
                    <a:pt x="55" y="15"/>
                    <a:pt x="50" y="9"/>
                  </a:cubicBezTo>
                  <a:cubicBezTo>
                    <a:pt x="50" y="9"/>
                    <a:pt x="50" y="9"/>
                    <a:pt x="50" y="9"/>
                  </a:cubicBezTo>
                  <a:cubicBezTo>
                    <a:pt x="50" y="9"/>
                    <a:pt x="50" y="9"/>
                    <a:pt x="50" y="9"/>
                  </a:cubicBezTo>
                  <a:cubicBezTo>
                    <a:pt x="50" y="9"/>
                    <a:pt x="50" y="9"/>
                    <a:pt x="50" y="9"/>
                  </a:cubicBezTo>
                  <a:cubicBezTo>
                    <a:pt x="50" y="9"/>
                    <a:pt x="50" y="9"/>
                    <a:pt x="50" y="9"/>
                  </a:cubicBezTo>
                  <a:cubicBezTo>
                    <a:pt x="50" y="9"/>
                    <a:pt x="50" y="9"/>
                    <a:pt x="50" y="9"/>
                  </a:cubicBezTo>
                  <a:cubicBezTo>
                    <a:pt x="50" y="9"/>
                    <a:pt x="50" y="9"/>
                    <a:pt x="50" y="9"/>
                  </a:cubicBezTo>
                  <a:cubicBezTo>
                    <a:pt x="50" y="9"/>
                    <a:pt x="49" y="8"/>
                    <a:pt x="49" y="8"/>
                  </a:cubicBezTo>
                  <a:cubicBezTo>
                    <a:pt x="49" y="8"/>
                    <a:pt x="49" y="8"/>
                    <a:pt x="49" y="8"/>
                  </a:cubicBezTo>
                  <a:cubicBezTo>
                    <a:pt x="48" y="8"/>
                    <a:pt x="46" y="8"/>
                    <a:pt x="44" y="8"/>
                  </a:cubicBezTo>
                  <a:cubicBezTo>
                    <a:pt x="44" y="8"/>
                    <a:pt x="44" y="8"/>
                    <a:pt x="44" y="8"/>
                  </a:cubicBezTo>
                  <a:cubicBezTo>
                    <a:pt x="44" y="8"/>
                    <a:pt x="44" y="8"/>
                    <a:pt x="44" y="8"/>
                  </a:cubicBezTo>
                  <a:cubicBezTo>
                    <a:pt x="44" y="8"/>
                    <a:pt x="44" y="8"/>
                    <a:pt x="44" y="8"/>
                  </a:cubicBezTo>
                  <a:cubicBezTo>
                    <a:pt x="43" y="8"/>
                    <a:pt x="43" y="8"/>
                    <a:pt x="43" y="8"/>
                  </a:cubicBezTo>
                  <a:cubicBezTo>
                    <a:pt x="43" y="8"/>
                    <a:pt x="43" y="8"/>
                    <a:pt x="43" y="8"/>
                  </a:cubicBezTo>
                  <a:cubicBezTo>
                    <a:pt x="43" y="8"/>
                    <a:pt x="43" y="8"/>
                    <a:pt x="43" y="8"/>
                  </a:cubicBezTo>
                  <a:cubicBezTo>
                    <a:pt x="31" y="8"/>
                    <a:pt x="9" y="14"/>
                    <a:pt x="5" y="15"/>
                  </a:cubicBezTo>
                  <a:cubicBezTo>
                    <a:pt x="5" y="15"/>
                    <a:pt x="5" y="15"/>
                    <a:pt x="5" y="15"/>
                  </a:cubicBezTo>
                  <a:cubicBezTo>
                    <a:pt x="3" y="18"/>
                    <a:pt x="3" y="18"/>
                    <a:pt x="3" y="18"/>
                  </a:cubicBezTo>
                  <a:cubicBezTo>
                    <a:pt x="0" y="8"/>
                    <a:pt x="0" y="8"/>
                    <a:pt x="0" y="8"/>
                  </a:cubicBezTo>
                  <a:cubicBezTo>
                    <a:pt x="2" y="7"/>
                    <a:pt x="2" y="7"/>
                    <a:pt x="2" y="7"/>
                  </a:cubicBezTo>
                  <a:cubicBezTo>
                    <a:pt x="2" y="7"/>
                    <a:pt x="2" y="7"/>
                    <a:pt x="2" y="7"/>
                  </a:cubicBezTo>
                  <a:cubicBezTo>
                    <a:pt x="2" y="7"/>
                    <a:pt x="2" y="7"/>
                    <a:pt x="2" y="7"/>
                  </a:cubicBezTo>
                  <a:cubicBezTo>
                    <a:pt x="2" y="7"/>
                    <a:pt x="3" y="7"/>
                    <a:pt x="3" y="7"/>
                  </a:cubicBezTo>
                  <a:cubicBezTo>
                    <a:pt x="3" y="7"/>
                    <a:pt x="3" y="7"/>
                    <a:pt x="3" y="7"/>
                  </a:cubicBezTo>
                  <a:cubicBezTo>
                    <a:pt x="4" y="7"/>
                    <a:pt x="5" y="7"/>
                    <a:pt x="6" y="6"/>
                  </a:cubicBezTo>
                  <a:cubicBezTo>
                    <a:pt x="6" y="6"/>
                    <a:pt x="6" y="6"/>
                    <a:pt x="6" y="6"/>
                  </a:cubicBezTo>
                  <a:cubicBezTo>
                    <a:pt x="9" y="6"/>
                    <a:pt x="12" y="5"/>
                    <a:pt x="17" y="4"/>
                  </a:cubicBezTo>
                  <a:cubicBezTo>
                    <a:pt x="17" y="4"/>
                    <a:pt x="17" y="4"/>
                    <a:pt x="17" y="4"/>
                  </a:cubicBezTo>
                  <a:cubicBezTo>
                    <a:pt x="25" y="2"/>
                    <a:pt x="35" y="0"/>
                    <a:pt x="43" y="0"/>
                  </a:cubicBezTo>
                  <a:cubicBezTo>
                    <a:pt x="43" y="0"/>
                    <a:pt x="43" y="0"/>
                    <a:pt x="43" y="0"/>
                  </a:cubicBezTo>
                  <a:cubicBezTo>
                    <a:pt x="48" y="0"/>
                    <a:pt x="53" y="0"/>
                    <a:pt x="57" y="4"/>
                  </a:cubicBezTo>
                  <a:cubicBezTo>
                    <a:pt x="57" y="4"/>
                    <a:pt x="57" y="4"/>
                    <a:pt x="57" y="4"/>
                  </a:cubicBezTo>
                  <a:cubicBezTo>
                    <a:pt x="63" y="13"/>
                    <a:pt x="78" y="43"/>
                    <a:pt x="78" y="58"/>
                  </a:cubicBezTo>
                  <a:cubicBezTo>
                    <a:pt x="78" y="58"/>
                    <a:pt x="78" y="58"/>
                    <a:pt x="78" y="58"/>
                  </a:cubicBezTo>
                  <a:cubicBezTo>
                    <a:pt x="78" y="60"/>
                    <a:pt x="78" y="63"/>
                    <a:pt x="76" y="65"/>
                  </a:cubicBezTo>
                  <a:cubicBezTo>
                    <a:pt x="76" y="65"/>
                    <a:pt x="76" y="65"/>
                    <a:pt x="76" y="65"/>
                  </a:cubicBezTo>
                  <a:cubicBezTo>
                    <a:pt x="75" y="65"/>
                    <a:pt x="75" y="65"/>
                    <a:pt x="75" y="65"/>
                  </a:cubicBezTo>
                  <a:cubicBezTo>
                    <a:pt x="61" y="73"/>
                    <a:pt x="61" y="73"/>
                    <a:pt x="61" y="73"/>
                  </a:cubicBezTo>
                  <a:cubicBezTo>
                    <a:pt x="61" y="80"/>
                    <a:pt x="61" y="80"/>
                    <a:pt x="61" y="80"/>
                  </a:cubicBezTo>
                  <a:cubicBezTo>
                    <a:pt x="55" y="70"/>
                    <a:pt x="55" y="70"/>
                    <a:pt x="55" y="70"/>
                  </a:cubicBezTo>
                  <a:close/>
                  <a:moveTo>
                    <a:pt x="60" y="69"/>
                  </a:moveTo>
                  <a:cubicBezTo>
                    <a:pt x="73" y="62"/>
                    <a:pt x="73" y="62"/>
                    <a:pt x="73" y="62"/>
                  </a:cubicBezTo>
                  <a:cubicBezTo>
                    <a:pt x="73" y="62"/>
                    <a:pt x="73" y="62"/>
                    <a:pt x="73" y="62"/>
                  </a:cubicBezTo>
                  <a:cubicBezTo>
                    <a:pt x="73" y="62"/>
                    <a:pt x="73" y="62"/>
                    <a:pt x="73" y="62"/>
                  </a:cubicBezTo>
                  <a:cubicBezTo>
                    <a:pt x="73" y="62"/>
                    <a:pt x="73" y="62"/>
                    <a:pt x="73" y="62"/>
                  </a:cubicBezTo>
                  <a:cubicBezTo>
                    <a:pt x="60" y="69"/>
                    <a:pt x="60" y="69"/>
                    <a:pt x="60" y="69"/>
                  </a:cubicBezTo>
                  <a:cubicBezTo>
                    <a:pt x="60" y="69"/>
                    <a:pt x="60" y="69"/>
                    <a:pt x="60" y="69"/>
                  </a:cubicBezTo>
                  <a:close/>
                  <a:moveTo>
                    <a:pt x="74" y="61"/>
                  </a:moveTo>
                  <a:cubicBezTo>
                    <a:pt x="74" y="60"/>
                    <a:pt x="74" y="59"/>
                    <a:pt x="74" y="58"/>
                  </a:cubicBezTo>
                  <a:cubicBezTo>
                    <a:pt x="74" y="58"/>
                    <a:pt x="74" y="58"/>
                    <a:pt x="74" y="58"/>
                  </a:cubicBezTo>
                  <a:cubicBezTo>
                    <a:pt x="74" y="46"/>
                    <a:pt x="59" y="14"/>
                    <a:pt x="54" y="7"/>
                  </a:cubicBezTo>
                  <a:cubicBezTo>
                    <a:pt x="54" y="7"/>
                    <a:pt x="54" y="7"/>
                    <a:pt x="54" y="7"/>
                  </a:cubicBezTo>
                  <a:cubicBezTo>
                    <a:pt x="54" y="7"/>
                    <a:pt x="53" y="7"/>
                    <a:pt x="53" y="7"/>
                  </a:cubicBezTo>
                  <a:cubicBezTo>
                    <a:pt x="53" y="7"/>
                    <a:pt x="53" y="7"/>
                    <a:pt x="53" y="7"/>
                  </a:cubicBezTo>
                  <a:cubicBezTo>
                    <a:pt x="59" y="14"/>
                    <a:pt x="74" y="45"/>
                    <a:pt x="74" y="58"/>
                  </a:cubicBezTo>
                  <a:cubicBezTo>
                    <a:pt x="74" y="58"/>
                    <a:pt x="74" y="58"/>
                    <a:pt x="74" y="58"/>
                  </a:cubicBezTo>
                  <a:cubicBezTo>
                    <a:pt x="74" y="58"/>
                    <a:pt x="74" y="58"/>
                    <a:pt x="74" y="58"/>
                  </a:cubicBezTo>
                  <a:cubicBezTo>
                    <a:pt x="74" y="58"/>
                    <a:pt x="74" y="58"/>
                    <a:pt x="74" y="58"/>
                  </a:cubicBezTo>
                  <a:cubicBezTo>
                    <a:pt x="74" y="58"/>
                    <a:pt x="74" y="58"/>
                    <a:pt x="74" y="58"/>
                  </a:cubicBezTo>
                  <a:cubicBezTo>
                    <a:pt x="74" y="58"/>
                    <a:pt x="74" y="58"/>
                    <a:pt x="74" y="58"/>
                  </a:cubicBezTo>
                  <a:cubicBezTo>
                    <a:pt x="74" y="60"/>
                    <a:pt x="74" y="60"/>
                    <a:pt x="74" y="61"/>
                  </a:cubicBezTo>
                  <a:close/>
                  <a:moveTo>
                    <a:pt x="48" y="4"/>
                  </a:moveTo>
                  <a:cubicBezTo>
                    <a:pt x="47" y="4"/>
                    <a:pt x="46" y="4"/>
                    <a:pt x="44" y="4"/>
                  </a:cubicBezTo>
                  <a:cubicBezTo>
                    <a:pt x="44" y="4"/>
                    <a:pt x="44" y="4"/>
                    <a:pt x="44" y="4"/>
                  </a:cubicBezTo>
                  <a:cubicBezTo>
                    <a:pt x="46" y="4"/>
                    <a:pt x="47" y="4"/>
                    <a:pt x="48"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26" name="Freeform 1862">
              <a:extLst>
                <a:ext uri="{FF2B5EF4-FFF2-40B4-BE49-F238E27FC236}">
                  <a16:creationId xmlns:a16="http://schemas.microsoft.com/office/drawing/2014/main" id="{C581179A-5730-404B-972E-C6A6CBBDBEEA}"/>
                </a:ext>
              </a:extLst>
            </p:cNvPr>
            <p:cNvSpPr/>
            <p:nvPr/>
          </p:nvSpPr>
          <p:spPr bwMode="auto">
            <a:xfrm>
              <a:off x="7646989" y="5818188"/>
              <a:ext cx="7938" cy="20638"/>
            </a:xfrm>
            <a:custGeom>
              <a:avLst/>
              <a:gdLst>
                <a:gd name="T0" fmla="*/ 0 w 5"/>
                <a:gd name="T1" fmla="*/ 13 h 13"/>
                <a:gd name="T2" fmla="*/ 0 w 5"/>
                <a:gd name="T3" fmla="*/ 0 h 13"/>
                <a:gd name="T4" fmla="*/ 5 w 5"/>
                <a:gd name="T5" fmla="*/ 0 h 13"/>
                <a:gd name="T6" fmla="*/ 5 w 5"/>
                <a:gd name="T7" fmla="*/ 13 h 13"/>
                <a:gd name="T8" fmla="*/ 0 w 5"/>
                <a:gd name="T9" fmla="*/ 13 h 13"/>
                <a:gd name="T10" fmla="*/ 0 w 5"/>
                <a:gd name="T11" fmla="*/ 13 h 13"/>
              </a:gdLst>
              <a:ahLst/>
              <a:cxnLst>
                <a:cxn ang="0">
                  <a:pos x="T0" y="T1"/>
                </a:cxn>
                <a:cxn ang="0">
                  <a:pos x="T2" y="T3"/>
                </a:cxn>
                <a:cxn ang="0">
                  <a:pos x="T4" y="T5"/>
                </a:cxn>
                <a:cxn ang="0">
                  <a:pos x="T6" y="T7"/>
                </a:cxn>
                <a:cxn ang="0">
                  <a:pos x="T8" y="T9"/>
                </a:cxn>
                <a:cxn ang="0">
                  <a:pos x="T10" y="T11"/>
                </a:cxn>
              </a:cxnLst>
              <a:rect l="0" t="0" r="r" b="b"/>
              <a:pathLst>
                <a:path w="5" h="13">
                  <a:moveTo>
                    <a:pt x="0" y="13"/>
                  </a:moveTo>
                  <a:lnTo>
                    <a:pt x="0" y="0"/>
                  </a:lnTo>
                  <a:lnTo>
                    <a:pt x="5" y="0"/>
                  </a:lnTo>
                  <a:lnTo>
                    <a:pt x="5" y="13"/>
                  </a:lnTo>
                  <a:lnTo>
                    <a:pt x="0" y="13"/>
                  </a:lnTo>
                  <a:lnTo>
                    <a:pt x="0" y="1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27" name="Freeform 1863">
              <a:extLst>
                <a:ext uri="{FF2B5EF4-FFF2-40B4-BE49-F238E27FC236}">
                  <a16:creationId xmlns:a16="http://schemas.microsoft.com/office/drawing/2014/main" id="{2F438CA9-E2E8-4010-ADD3-512C76DFEFF1}"/>
                </a:ext>
              </a:extLst>
            </p:cNvPr>
            <p:cNvSpPr>
              <a:spLocks noEditPoints="1"/>
            </p:cNvSpPr>
            <p:nvPr/>
          </p:nvSpPr>
          <p:spPr bwMode="auto">
            <a:xfrm>
              <a:off x="7643814" y="5815013"/>
              <a:ext cx="14288" cy="28575"/>
            </a:xfrm>
            <a:custGeom>
              <a:avLst/>
              <a:gdLst>
                <a:gd name="T0" fmla="*/ 7 w 9"/>
                <a:gd name="T1" fmla="*/ 18 h 18"/>
                <a:gd name="T2" fmla="*/ 2 w 9"/>
                <a:gd name="T3" fmla="*/ 18 h 18"/>
                <a:gd name="T4" fmla="*/ 2 w 9"/>
                <a:gd name="T5" fmla="*/ 15 h 18"/>
                <a:gd name="T6" fmla="*/ 4 w 9"/>
                <a:gd name="T7" fmla="*/ 15 h 18"/>
                <a:gd name="T8" fmla="*/ 2 w 9"/>
                <a:gd name="T9" fmla="*/ 15 h 18"/>
                <a:gd name="T10" fmla="*/ 2 w 9"/>
                <a:gd name="T11" fmla="*/ 18 h 18"/>
                <a:gd name="T12" fmla="*/ 0 w 9"/>
                <a:gd name="T13" fmla="*/ 18 h 18"/>
                <a:gd name="T14" fmla="*/ 0 w 9"/>
                <a:gd name="T15" fmla="*/ 0 h 18"/>
                <a:gd name="T16" fmla="*/ 9 w 9"/>
                <a:gd name="T17" fmla="*/ 0 h 18"/>
                <a:gd name="T18" fmla="*/ 9 w 9"/>
                <a:gd name="T19" fmla="*/ 18 h 18"/>
                <a:gd name="T20" fmla="*/ 7 w 9"/>
                <a:gd name="T21" fmla="*/ 18 h 18"/>
                <a:gd name="T22" fmla="*/ 7 w 9"/>
                <a:gd name="T23" fmla="*/ 18 h 18"/>
                <a:gd name="T24" fmla="*/ 4 w 9"/>
                <a:gd name="T25" fmla="*/ 13 h 18"/>
                <a:gd name="T26" fmla="*/ 4 w 9"/>
                <a:gd name="T27" fmla="*/ 4 h 18"/>
                <a:gd name="T28" fmla="*/ 4 w 9"/>
                <a:gd name="T29" fmla="*/ 13 h 18"/>
                <a:gd name="T30" fmla="*/ 4 w 9"/>
                <a:gd name="T31" fmla="*/ 13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 h="18">
                  <a:moveTo>
                    <a:pt x="7" y="18"/>
                  </a:moveTo>
                  <a:lnTo>
                    <a:pt x="2" y="18"/>
                  </a:lnTo>
                  <a:lnTo>
                    <a:pt x="2" y="15"/>
                  </a:lnTo>
                  <a:lnTo>
                    <a:pt x="4" y="15"/>
                  </a:lnTo>
                  <a:lnTo>
                    <a:pt x="2" y="15"/>
                  </a:lnTo>
                  <a:lnTo>
                    <a:pt x="2" y="18"/>
                  </a:lnTo>
                  <a:lnTo>
                    <a:pt x="0" y="18"/>
                  </a:lnTo>
                  <a:lnTo>
                    <a:pt x="0" y="0"/>
                  </a:lnTo>
                  <a:lnTo>
                    <a:pt x="9" y="0"/>
                  </a:lnTo>
                  <a:lnTo>
                    <a:pt x="9" y="18"/>
                  </a:lnTo>
                  <a:lnTo>
                    <a:pt x="7" y="18"/>
                  </a:lnTo>
                  <a:lnTo>
                    <a:pt x="7" y="18"/>
                  </a:lnTo>
                  <a:close/>
                  <a:moveTo>
                    <a:pt x="4" y="13"/>
                  </a:moveTo>
                  <a:lnTo>
                    <a:pt x="4" y="4"/>
                  </a:lnTo>
                  <a:lnTo>
                    <a:pt x="4" y="13"/>
                  </a:lnTo>
                  <a:lnTo>
                    <a:pt x="4" y="1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28" name="Freeform 1864">
              <a:extLst>
                <a:ext uri="{FF2B5EF4-FFF2-40B4-BE49-F238E27FC236}">
                  <a16:creationId xmlns:a16="http://schemas.microsoft.com/office/drawing/2014/main" id="{9033AED0-0410-4C81-B601-0151310FBD82}"/>
                </a:ext>
              </a:extLst>
            </p:cNvPr>
            <p:cNvSpPr/>
            <p:nvPr/>
          </p:nvSpPr>
          <p:spPr bwMode="auto">
            <a:xfrm>
              <a:off x="7316789" y="5661026"/>
              <a:ext cx="128588" cy="88900"/>
            </a:xfrm>
            <a:custGeom>
              <a:avLst/>
              <a:gdLst>
                <a:gd name="T0" fmla="*/ 7 w 74"/>
                <a:gd name="T1" fmla="*/ 47 h 51"/>
                <a:gd name="T2" fmla="*/ 1 w 74"/>
                <a:gd name="T3" fmla="*/ 34 h 51"/>
                <a:gd name="T4" fmla="*/ 1 w 74"/>
                <a:gd name="T5" fmla="*/ 34 h 51"/>
                <a:gd name="T6" fmla="*/ 0 w 74"/>
                <a:gd name="T7" fmla="*/ 29 h 51"/>
                <a:gd name="T8" fmla="*/ 0 w 74"/>
                <a:gd name="T9" fmla="*/ 29 h 51"/>
                <a:gd name="T10" fmla="*/ 13 w 74"/>
                <a:gd name="T11" fmla="*/ 5 h 51"/>
                <a:gd name="T12" fmla="*/ 13 w 74"/>
                <a:gd name="T13" fmla="*/ 5 h 51"/>
                <a:gd name="T14" fmla="*/ 15 w 74"/>
                <a:gd name="T15" fmla="*/ 0 h 51"/>
                <a:gd name="T16" fmla="*/ 15 w 74"/>
                <a:gd name="T17" fmla="*/ 0 h 51"/>
                <a:gd name="T18" fmla="*/ 18 w 74"/>
                <a:gd name="T19" fmla="*/ 2 h 51"/>
                <a:gd name="T20" fmla="*/ 16 w 74"/>
                <a:gd name="T21" fmla="*/ 7 h 51"/>
                <a:gd name="T22" fmla="*/ 16 w 74"/>
                <a:gd name="T23" fmla="*/ 8 h 51"/>
                <a:gd name="T24" fmla="*/ 10 w 74"/>
                <a:gd name="T25" fmla="*/ 14 h 51"/>
                <a:gd name="T26" fmla="*/ 10 w 74"/>
                <a:gd name="T27" fmla="*/ 14 h 51"/>
                <a:gd name="T28" fmla="*/ 4 w 74"/>
                <a:gd name="T29" fmla="*/ 29 h 51"/>
                <a:gd name="T30" fmla="*/ 4 w 74"/>
                <a:gd name="T31" fmla="*/ 29 h 51"/>
                <a:gd name="T32" fmla="*/ 5 w 74"/>
                <a:gd name="T33" fmla="*/ 33 h 51"/>
                <a:gd name="T34" fmla="*/ 5 w 74"/>
                <a:gd name="T35" fmla="*/ 33 h 51"/>
                <a:gd name="T36" fmla="*/ 10 w 74"/>
                <a:gd name="T37" fmla="*/ 44 h 51"/>
                <a:gd name="T38" fmla="*/ 10 w 74"/>
                <a:gd name="T39" fmla="*/ 44 h 51"/>
                <a:gd name="T40" fmla="*/ 18 w 74"/>
                <a:gd name="T41" fmla="*/ 47 h 51"/>
                <a:gd name="T42" fmla="*/ 18 w 74"/>
                <a:gd name="T43" fmla="*/ 47 h 51"/>
                <a:gd name="T44" fmla="*/ 22 w 74"/>
                <a:gd name="T45" fmla="*/ 47 h 51"/>
                <a:gd name="T46" fmla="*/ 22 w 74"/>
                <a:gd name="T47" fmla="*/ 47 h 51"/>
                <a:gd name="T48" fmla="*/ 73 w 74"/>
                <a:gd name="T49" fmla="*/ 35 h 51"/>
                <a:gd name="T50" fmla="*/ 73 w 74"/>
                <a:gd name="T51" fmla="*/ 35 h 51"/>
                <a:gd name="T52" fmla="*/ 74 w 74"/>
                <a:gd name="T53" fmla="*/ 39 h 51"/>
                <a:gd name="T54" fmla="*/ 22 w 74"/>
                <a:gd name="T55" fmla="*/ 51 h 51"/>
                <a:gd name="T56" fmla="*/ 22 w 74"/>
                <a:gd name="T57" fmla="*/ 51 h 51"/>
                <a:gd name="T58" fmla="*/ 18 w 74"/>
                <a:gd name="T59" fmla="*/ 51 h 51"/>
                <a:gd name="T60" fmla="*/ 18 w 74"/>
                <a:gd name="T61" fmla="*/ 51 h 51"/>
                <a:gd name="T62" fmla="*/ 17 w 74"/>
                <a:gd name="T63" fmla="*/ 51 h 51"/>
                <a:gd name="T64" fmla="*/ 17 w 74"/>
                <a:gd name="T65" fmla="*/ 51 h 51"/>
                <a:gd name="T66" fmla="*/ 7 w 74"/>
                <a:gd name="T67" fmla="*/ 47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4" h="51">
                  <a:moveTo>
                    <a:pt x="7" y="47"/>
                  </a:moveTo>
                  <a:cubicBezTo>
                    <a:pt x="4" y="44"/>
                    <a:pt x="3" y="40"/>
                    <a:pt x="1" y="34"/>
                  </a:cubicBezTo>
                  <a:cubicBezTo>
                    <a:pt x="1" y="34"/>
                    <a:pt x="1" y="34"/>
                    <a:pt x="1" y="34"/>
                  </a:cubicBezTo>
                  <a:cubicBezTo>
                    <a:pt x="0" y="32"/>
                    <a:pt x="0" y="31"/>
                    <a:pt x="0" y="29"/>
                  </a:cubicBezTo>
                  <a:cubicBezTo>
                    <a:pt x="0" y="29"/>
                    <a:pt x="0" y="29"/>
                    <a:pt x="0" y="29"/>
                  </a:cubicBezTo>
                  <a:cubicBezTo>
                    <a:pt x="0" y="17"/>
                    <a:pt x="11" y="7"/>
                    <a:pt x="13" y="5"/>
                  </a:cubicBezTo>
                  <a:cubicBezTo>
                    <a:pt x="13" y="5"/>
                    <a:pt x="13" y="5"/>
                    <a:pt x="13" y="5"/>
                  </a:cubicBezTo>
                  <a:cubicBezTo>
                    <a:pt x="15" y="0"/>
                    <a:pt x="15" y="0"/>
                    <a:pt x="15" y="0"/>
                  </a:cubicBezTo>
                  <a:cubicBezTo>
                    <a:pt x="15" y="0"/>
                    <a:pt x="15" y="0"/>
                    <a:pt x="15" y="0"/>
                  </a:cubicBezTo>
                  <a:cubicBezTo>
                    <a:pt x="18" y="2"/>
                    <a:pt x="18" y="2"/>
                    <a:pt x="18" y="2"/>
                  </a:cubicBezTo>
                  <a:cubicBezTo>
                    <a:pt x="16" y="7"/>
                    <a:pt x="16" y="7"/>
                    <a:pt x="16" y="7"/>
                  </a:cubicBezTo>
                  <a:cubicBezTo>
                    <a:pt x="16" y="8"/>
                    <a:pt x="16" y="8"/>
                    <a:pt x="16" y="8"/>
                  </a:cubicBezTo>
                  <a:cubicBezTo>
                    <a:pt x="16" y="8"/>
                    <a:pt x="13" y="10"/>
                    <a:pt x="10" y="14"/>
                  </a:cubicBezTo>
                  <a:cubicBezTo>
                    <a:pt x="10" y="14"/>
                    <a:pt x="10" y="14"/>
                    <a:pt x="10" y="14"/>
                  </a:cubicBezTo>
                  <a:cubicBezTo>
                    <a:pt x="7" y="19"/>
                    <a:pt x="4" y="24"/>
                    <a:pt x="4" y="29"/>
                  </a:cubicBezTo>
                  <a:cubicBezTo>
                    <a:pt x="4" y="29"/>
                    <a:pt x="4" y="29"/>
                    <a:pt x="4" y="29"/>
                  </a:cubicBezTo>
                  <a:cubicBezTo>
                    <a:pt x="4" y="30"/>
                    <a:pt x="4" y="32"/>
                    <a:pt x="5" y="33"/>
                  </a:cubicBezTo>
                  <a:cubicBezTo>
                    <a:pt x="5" y="33"/>
                    <a:pt x="5" y="33"/>
                    <a:pt x="5" y="33"/>
                  </a:cubicBezTo>
                  <a:cubicBezTo>
                    <a:pt x="6" y="39"/>
                    <a:pt x="8" y="42"/>
                    <a:pt x="10" y="44"/>
                  </a:cubicBezTo>
                  <a:cubicBezTo>
                    <a:pt x="10" y="44"/>
                    <a:pt x="10" y="44"/>
                    <a:pt x="10" y="44"/>
                  </a:cubicBezTo>
                  <a:cubicBezTo>
                    <a:pt x="11" y="46"/>
                    <a:pt x="13" y="47"/>
                    <a:pt x="18" y="47"/>
                  </a:cubicBezTo>
                  <a:cubicBezTo>
                    <a:pt x="18" y="47"/>
                    <a:pt x="18" y="47"/>
                    <a:pt x="18" y="47"/>
                  </a:cubicBezTo>
                  <a:cubicBezTo>
                    <a:pt x="19" y="47"/>
                    <a:pt x="20" y="47"/>
                    <a:pt x="22" y="47"/>
                  </a:cubicBezTo>
                  <a:cubicBezTo>
                    <a:pt x="22" y="47"/>
                    <a:pt x="22" y="47"/>
                    <a:pt x="22" y="47"/>
                  </a:cubicBezTo>
                  <a:cubicBezTo>
                    <a:pt x="34" y="46"/>
                    <a:pt x="73" y="35"/>
                    <a:pt x="73" y="35"/>
                  </a:cubicBezTo>
                  <a:cubicBezTo>
                    <a:pt x="73" y="35"/>
                    <a:pt x="73" y="35"/>
                    <a:pt x="73" y="35"/>
                  </a:cubicBezTo>
                  <a:cubicBezTo>
                    <a:pt x="74" y="39"/>
                    <a:pt x="74" y="39"/>
                    <a:pt x="74" y="39"/>
                  </a:cubicBezTo>
                  <a:cubicBezTo>
                    <a:pt x="74" y="39"/>
                    <a:pt x="35" y="50"/>
                    <a:pt x="22" y="51"/>
                  </a:cubicBezTo>
                  <a:cubicBezTo>
                    <a:pt x="22" y="51"/>
                    <a:pt x="22" y="51"/>
                    <a:pt x="22" y="51"/>
                  </a:cubicBezTo>
                  <a:cubicBezTo>
                    <a:pt x="20" y="51"/>
                    <a:pt x="19" y="51"/>
                    <a:pt x="18" y="51"/>
                  </a:cubicBezTo>
                  <a:cubicBezTo>
                    <a:pt x="18" y="51"/>
                    <a:pt x="18" y="51"/>
                    <a:pt x="18" y="51"/>
                  </a:cubicBezTo>
                  <a:cubicBezTo>
                    <a:pt x="18" y="51"/>
                    <a:pt x="18" y="51"/>
                    <a:pt x="17" y="51"/>
                  </a:cubicBezTo>
                  <a:cubicBezTo>
                    <a:pt x="17" y="51"/>
                    <a:pt x="17" y="51"/>
                    <a:pt x="17" y="51"/>
                  </a:cubicBezTo>
                  <a:cubicBezTo>
                    <a:pt x="13" y="51"/>
                    <a:pt x="9" y="50"/>
                    <a:pt x="7" y="4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29" name="Freeform 1865">
              <a:extLst>
                <a:ext uri="{FF2B5EF4-FFF2-40B4-BE49-F238E27FC236}">
                  <a16:creationId xmlns:a16="http://schemas.microsoft.com/office/drawing/2014/main" id="{36DB0F0B-8718-442D-B45B-05B89A43F510}"/>
                </a:ext>
              </a:extLst>
            </p:cNvPr>
            <p:cNvSpPr>
              <a:spLocks noEditPoints="1"/>
            </p:cNvSpPr>
            <p:nvPr/>
          </p:nvSpPr>
          <p:spPr bwMode="auto">
            <a:xfrm>
              <a:off x="7313614" y="5657851"/>
              <a:ext cx="136525" cy="96838"/>
            </a:xfrm>
            <a:custGeom>
              <a:avLst/>
              <a:gdLst>
                <a:gd name="T0" fmla="*/ 1 w 79"/>
                <a:gd name="T1" fmla="*/ 37 h 55"/>
                <a:gd name="T2" fmla="*/ 0 w 79"/>
                <a:gd name="T3" fmla="*/ 31 h 55"/>
                <a:gd name="T4" fmla="*/ 15 w 79"/>
                <a:gd name="T5" fmla="*/ 1 h 55"/>
                <a:gd name="T6" fmla="*/ 23 w 79"/>
                <a:gd name="T7" fmla="*/ 2 h 55"/>
                <a:gd name="T8" fmla="*/ 19 w 79"/>
                <a:gd name="T9" fmla="*/ 11 h 55"/>
                <a:gd name="T10" fmla="*/ 18 w 79"/>
                <a:gd name="T11" fmla="*/ 13 h 55"/>
                <a:gd name="T12" fmla="*/ 14 w 79"/>
                <a:gd name="T13" fmla="*/ 18 h 55"/>
                <a:gd name="T14" fmla="*/ 8 w 79"/>
                <a:gd name="T15" fmla="*/ 31 h 55"/>
                <a:gd name="T16" fmla="*/ 13 w 79"/>
                <a:gd name="T17" fmla="*/ 45 h 55"/>
                <a:gd name="T18" fmla="*/ 20 w 79"/>
                <a:gd name="T19" fmla="*/ 47 h 55"/>
                <a:gd name="T20" fmla="*/ 74 w 79"/>
                <a:gd name="T21" fmla="*/ 36 h 55"/>
                <a:gd name="T22" fmla="*/ 77 w 79"/>
                <a:gd name="T23" fmla="*/ 35 h 55"/>
                <a:gd name="T24" fmla="*/ 76 w 79"/>
                <a:gd name="T25" fmla="*/ 43 h 55"/>
                <a:gd name="T26" fmla="*/ 75 w 79"/>
                <a:gd name="T27" fmla="*/ 44 h 55"/>
                <a:gd name="T28" fmla="*/ 55 w 79"/>
                <a:gd name="T29" fmla="*/ 49 h 55"/>
                <a:gd name="T30" fmla="*/ 24 w 79"/>
                <a:gd name="T31" fmla="*/ 55 h 55"/>
                <a:gd name="T32" fmla="*/ 19 w 79"/>
                <a:gd name="T33" fmla="*/ 55 h 55"/>
                <a:gd name="T34" fmla="*/ 19 w 79"/>
                <a:gd name="T35" fmla="*/ 55 h 55"/>
                <a:gd name="T36" fmla="*/ 23 w 79"/>
                <a:gd name="T37" fmla="*/ 51 h 55"/>
                <a:gd name="T38" fmla="*/ 20 w 79"/>
                <a:gd name="T39" fmla="*/ 51 h 55"/>
                <a:gd name="T40" fmla="*/ 19 w 79"/>
                <a:gd name="T41" fmla="*/ 51 h 55"/>
                <a:gd name="T42" fmla="*/ 19 w 79"/>
                <a:gd name="T43" fmla="*/ 51 h 55"/>
                <a:gd name="T44" fmla="*/ 17 w 79"/>
                <a:gd name="T45" fmla="*/ 51 h 55"/>
                <a:gd name="T46" fmla="*/ 17 w 79"/>
                <a:gd name="T47" fmla="*/ 51 h 55"/>
                <a:gd name="T48" fmla="*/ 17 w 79"/>
                <a:gd name="T49" fmla="*/ 51 h 55"/>
                <a:gd name="T50" fmla="*/ 10 w 79"/>
                <a:gd name="T51" fmla="*/ 48 h 55"/>
                <a:gd name="T52" fmla="*/ 10 w 79"/>
                <a:gd name="T53" fmla="*/ 48 h 55"/>
                <a:gd name="T54" fmla="*/ 54 w 79"/>
                <a:gd name="T55" fmla="*/ 45 h 55"/>
                <a:gd name="T56" fmla="*/ 47 w 79"/>
                <a:gd name="T57" fmla="*/ 46 h 55"/>
                <a:gd name="T58" fmla="*/ 74 w 79"/>
                <a:gd name="T59" fmla="*/ 40 h 55"/>
                <a:gd name="T60" fmla="*/ 5 w 79"/>
                <a:gd name="T61" fmla="*/ 36 h 55"/>
                <a:gd name="T62" fmla="*/ 5 w 79"/>
                <a:gd name="T63" fmla="*/ 36 h 55"/>
                <a:gd name="T64" fmla="*/ 4 w 79"/>
                <a:gd name="T65" fmla="*/ 31 h 55"/>
                <a:gd name="T66" fmla="*/ 5 w 79"/>
                <a:gd name="T67" fmla="*/ 36 h 55"/>
                <a:gd name="T68" fmla="*/ 7 w 79"/>
                <a:gd name="T69" fmla="*/ 21 h 55"/>
                <a:gd name="T70" fmla="*/ 10 w 79"/>
                <a:gd name="T71" fmla="*/ 15 h 55"/>
                <a:gd name="T72" fmla="*/ 13 w 79"/>
                <a:gd name="T73" fmla="*/ 12 h 55"/>
                <a:gd name="T74" fmla="*/ 20 w 79"/>
                <a:gd name="T75" fmla="*/ 9 h 55"/>
                <a:gd name="T76" fmla="*/ 16 w 79"/>
                <a:gd name="T77" fmla="*/ 9 h 55"/>
                <a:gd name="T78" fmla="*/ 16 w 79"/>
                <a:gd name="T79" fmla="*/ 9 h 55"/>
                <a:gd name="T80" fmla="*/ 16 w 79"/>
                <a:gd name="T81" fmla="*/ 8 h 55"/>
                <a:gd name="T82" fmla="*/ 16 w 79"/>
                <a:gd name="T83" fmla="*/ 8 h 55"/>
                <a:gd name="T84" fmla="*/ 19 w 79"/>
                <a:gd name="T85" fmla="*/ 8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9" h="55">
                  <a:moveTo>
                    <a:pt x="7" y="50"/>
                  </a:moveTo>
                  <a:cubicBezTo>
                    <a:pt x="7" y="50"/>
                    <a:pt x="7" y="50"/>
                    <a:pt x="7" y="50"/>
                  </a:cubicBezTo>
                  <a:cubicBezTo>
                    <a:pt x="4" y="47"/>
                    <a:pt x="3" y="42"/>
                    <a:pt x="1" y="37"/>
                  </a:cubicBezTo>
                  <a:cubicBezTo>
                    <a:pt x="1" y="37"/>
                    <a:pt x="1" y="37"/>
                    <a:pt x="1" y="37"/>
                  </a:cubicBezTo>
                  <a:cubicBezTo>
                    <a:pt x="0" y="35"/>
                    <a:pt x="0" y="33"/>
                    <a:pt x="0" y="31"/>
                  </a:cubicBezTo>
                  <a:cubicBezTo>
                    <a:pt x="0" y="31"/>
                    <a:pt x="0" y="31"/>
                    <a:pt x="0" y="31"/>
                  </a:cubicBezTo>
                  <a:cubicBezTo>
                    <a:pt x="0" y="19"/>
                    <a:pt x="10" y="9"/>
                    <a:pt x="13" y="6"/>
                  </a:cubicBezTo>
                  <a:cubicBezTo>
                    <a:pt x="13" y="6"/>
                    <a:pt x="13" y="6"/>
                    <a:pt x="13" y="6"/>
                  </a:cubicBezTo>
                  <a:cubicBezTo>
                    <a:pt x="15" y="1"/>
                    <a:pt x="15" y="1"/>
                    <a:pt x="15" y="1"/>
                  </a:cubicBezTo>
                  <a:cubicBezTo>
                    <a:pt x="17" y="2"/>
                    <a:pt x="17" y="2"/>
                    <a:pt x="17" y="2"/>
                  </a:cubicBezTo>
                  <a:cubicBezTo>
                    <a:pt x="17" y="0"/>
                    <a:pt x="17" y="0"/>
                    <a:pt x="17" y="0"/>
                  </a:cubicBezTo>
                  <a:cubicBezTo>
                    <a:pt x="23" y="2"/>
                    <a:pt x="23" y="2"/>
                    <a:pt x="23" y="2"/>
                  </a:cubicBezTo>
                  <a:cubicBezTo>
                    <a:pt x="20" y="10"/>
                    <a:pt x="20" y="10"/>
                    <a:pt x="20" y="10"/>
                  </a:cubicBezTo>
                  <a:cubicBezTo>
                    <a:pt x="20" y="11"/>
                    <a:pt x="20" y="11"/>
                    <a:pt x="20" y="11"/>
                  </a:cubicBezTo>
                  <a:cubicBezTo>
                    <a:pt x="19" y="11"/>
                    <a:pt x="19" y="11"/>
                    <a:pt x="19" y="11"/>
                  </a:cubicBezTo>
                  <a:cubicBezTo>
                    <a:pt x="19" y="11"/>
                    <a:pt x="19" y="11"/>
                    <a:pt x="19" y="11"/>
                  </a:cubicBezTo>
                  <a:cubicBezTo>
                    <a:pt x="19" y="11"/>
                    <a:pt x="19" y="11"/>
                    <a:pt x="19" y="11"/>
                  </a:cubicBezTo>
                  <a:cubicBezTo>
                    <a:pt x="19" y="12"/>
                    <a:pt x="18" y="12"/>
                    <a:pt x="18" y="13"/>
                  </a:cubicBezTo>
                  <a:cubicBezTo>
                    <a:pt x="18" y="13"/>
                    <a:pt x="18" y="13"/>
                    <a:pt x="18" y="13"/>
                  </a:cubicBezTo>
                  <a:cubicBezTo>
                    <a:pt x="16" y="14"/>
                    <a:pt x="15" y="16"/>
                    <a:pt x="14" y="18"/>
                  </a:cubicBezTo>
                  <a:cubicBezTo>
                    <a:pt x="14" y="18"/>
                    <a:pt x="14" y="18"/>
                    <a:pt x="14" y="18"/>
                  </a:cubicBezTo>
                  <a:cubicBezTo>
                    <a:pt x="11" y="21"/>
                    <a:pt x="8" y="27"/>
                    <a:pt x="8" y="31"/>
                  </a:cubicBezTo>
                  <a:cubicBezTo>
                    <a:pt x="8" y="31"/>
                    <a:pt x="8" y="31"/>
                    <a:pt x="8" y="31"/>
                  </a:cubicBezTo>
                  <a:cubicBezTo>
                    <a:pt x="8" y="31"/>
                    <a:pt x="8" y="31"/>
                    <a:pt x="8" y="31"/>
                  </a:cubicBezTo>
                  <a:cubicBezTo>
                    <a:pt x="8" y="32"/>
                    <a:pt x="8" y="33"/>
                    <a:pt x="9" y="34"/>
                  </a:cubicBezTo>
                  <a:cubicBezTo>
                    <a:pt x="9" y="34"/>
                    <a:pt x="9" y="34"/>
                    <a:pt x="9" y="34"/>
                  </a:cubicBezTo>
                  <a:cubicBezTo>
                    <a:pt x="10" y="40"/>
                    <a:pt x="12" y="44"/>
                    <a:pt x="13" y="45"/>
                  </a:cubicBezTo>
                  <a:cubicBezTo>
                    <a:pt x="13" y="45"/>
                    <a:pt x="13" y="45"/>
                    <a:pt x="13" y="45"/>
                  </a:cubicBezTo>
                  <a:cubicBezTo>
                    <a:pt x="15" y="47"/>
                    <a:pt x="16" y="47"/>
                    <a:pt x="20" y="47"/>
                  </a:cubicBezTo>
                  <a:cubicBezTo>
                    <a:pt x="20" y="47"/>
                    <a:pt x="20" y="47"/>
                    <a:pt x="20" y="47"/>
                  </a:cubicBezTo>
                  <a:cubicBezTo>
                    <a:pt x="21" y="47"/>
                    <a:pt x="22" y="47"/>
                    <a:pt x="23" y="47"/>
                  </a:cubicBezTo>
                  <a:cubicBezTo>
                    <a:pt x="23" y="47"/>
                    <a:pt x="23" y="47"/>
                    <a:pt x="23" y="47"/>
                  </a:cubicBezTo>
                  <a:cubicBezTo>
                    <a:pt x="34" y="46"/>
                    <a:pt x="70" y="37"/>
                    <a:pt x="74" y="36"/>
                  </a:cubicBezTo>
                  <a:cubicBezTo>
                    <a:pt x="74" y="36"/>
                    <a:pt x="74" y="36"/>
                    <a:pt x="74" y="36"/>
                  </a:cubicBezTo>
                  <a:cubicBezTo>
                    <a:pt x="75" y="36"/>
                    <a:pt x="75" y="36"/>
                    <a:pt x="75" y="36"/>
                  </a:cubicBezTo>
                  <a:cubicBezTo>
                    <a:pt x="77" y="35"/>
                    <a:pt x="77" y="35"/>
                    <a:pt x="77" y="35"/>
                  </a:cubicBezTo>
                  <a:cubicBezTo>
                    <a:pt x="79" y="43"/>
                    <a:pt x="79" y="43"/>
                    <a:pt x="79" y="43"/>
                  </a:cubicBezTo>
                  <a:cubicBezTo>
                    <a:pt x="77" y="43"/>
                    <a:pt x="77" y="43"/>
                    <a:pt x="77" y="43"/>
                  </a:cubicBezTo>
                  <a:cubicBezTo>
                    <a:pt x="77" y="43"/>
                    <a:pt x="77" y="43"/>
                    <a:pt x="76" y="43"/>
                  </a:cubicBezTo>
                  <a:cubicBezTo>
                    <a:pt x="76" y="43"/>
                    <a:pt x="76" y="43"/>
                    <a:pt x="76" y="43"/>
                  </a:cubicBezTo>
                  <a:cubicBezTo>
                    <a:pt x="76" y="43"/>
                    <a:pt x="76" y="44"/>
                    <a:pt x="75" y="44"/>
                  </a:cubicBezTo>
                  <a:cubicBezTo>
                    <a:pt x="75" y="44"/>
                    <a:pt x="75" y="44"/>
                    <a:pt x="75" y="44"/>
                  </a:cubicBezTo>
                  <a:cubicBezTo>
                    <a:pt x="74" y="44"/>
                    <a:pt x="72" y="44"/>
                    <a:pt x="71" y="45"/>
                  </a:cubicBezTo>
                  <a:cubicBezTo>
                    <a:pt x="71" y="45"/>
                    <a:pt x="71" y="45"/>
                    <a:pt x="71" y="45"/>
                  </a:cubicBezTo>
                  <a:cubicBezTo>
                    <a:pt x="67" y="46"/>
                    <a:pt x="61" y="47"/>
                    <a:pt x="55" y="49"/>
                  </a:cubicBezTo>
                  <a:cubicBezTo>
                    <a:pt x="55" y="49"/>
                    <a:pt x="55" y="49"/>
                    <a:pt x="55" y="49"/>
                  </a:cubicBezTo>
                  <a:cubicBezTo>
                    <a:pt x="44" y="51"/>
                    <a:pt x="31" y="54"/>
                    <a:pt x="24" y="55"/>
                  </a:cubicBezTo>
                  <a:cubicBezTo>
                    <a:pt x="24" y="55"/>
                    <a:pt x="24" y="55"/>
                    <a:pt x="24" y="55"/>
                  </a:cubicBezTo>
                  <a:cubicBezTo>
                    <a:pt x="23" y="55"/>
                    <a:pt x="21" y="55"/>
                    <a:pt x="20" y="55"/>
                  </a:cubicBezTo>
                  <a:cubicBezTo>
                    <a:pt x="20" y="55"/>
                    <a:pt x="20" y="55"/>
                    <a:pt x="20" y="55"/>
                  </a:cubicBezTo>
                  <a:cubicBezTo>
                    <a:pt x="20" y="55"/>
                    <a:pt x="20" y="55"/>
                    <a:pt x="19" y="55"/>
                  </a:cubicBezTo>
                  <a:cubicBezTo>
                    <a:pt x="19" y="55"/>
                    <a:pt x="19" y="55"/>
                    <a:pt x="19" y="55"/>
                  </a:cubicBezTo>
                  <a:cubicBezTo>
                    <a:pt x="19" y="55"/>
                    <a:pt x="19" y="55"/>
                    <a:pt x="19" y="55"/>
                  </a:cubicBezTo>
                  <a:cubicBezTo>
                    <a:pt x="19" y="55"/>
                    <a:pt x="19" y="55"/>
                    <a:pt x="19" y="55"/>
                  </a:cubicBezTo>
                  <a:cubicBezTo>
                    <a:pt x="14" y="55"/>
                    <a:pt x="10" y="54"/>
                    <a:pt x="7" y="50"/>
                  </a:cubicBezTo>
                  <a:close/>
                  <a:moveTo>
                    <a:pt x="20" y="51"/>
                  </a:moveTo>
                  <a:cubicBezTo>
                    <a:pt x="21" y="51"/>
                    <a:pt x="22" y="51"/>
                    <a:pt x="23" y="51"/>
                  </a:cubicBezTo>
                  <a:cubicBezTo>
                    <a:pt x="23" y="51"/>
                    <a:pt x="23" y="51"/>
                    <a:pt x="23" y="51"/>
                  </a:cubicBezTo>
                  <a:cubicBezTo>
                    <a:pt x="22" y="51"/>
                    <a:pt x="21" y="51"/>
                    <a:pt x="20" y="51"/>
                  </a:cubicBezTo>
                  <a:cubicBezTo>
                    <a:pt x="20" y="51"/>
                    <a:pt x="20" y="51"/>
                    <a:pt x="20" y="51"/>
                  </a:cubicBezTo>
                  <a:cubicBezTo>
                    <a:pt x="20" y="51"/>
                    <a:pt x="20" y="51"/>
                    <a:pt x="20" y="51"/>
                  </a:cubicBezTo>
                  <a:close/>
                  <a:moveTo>
                    <a:pt x="19" y="51"/>
                  </a:moveTo>
                  <a:cubicBezTo>
                    <a:pt x="19" y="51"/>
                    <a:pt x="19" y="51"/>
                    <a:pt x="19" y="51"/>
                  </a:cubicBezTo>
                  <a:cubicBezTo>
                    <a:pt x="19" y="51"/>
                    <a:pt x="19" y="51"/>
                    <a:pt x="19" y="51"/>
                  </a:cubicBezTo>
                  <a:cubicBezTo>
                    <a:pt x="19" y="51"/>
                    <a:pt x="19" y="51"/>
                    <a:pt x="19" y="51"/>
                  </a:cubicBezTo>
                  <a:cubicBezTo>
                    <a:pt x="19" y="51"/>
                    <a:pt x="19" y="51"/>
                    <a:pt x="19" y="51"/>
                  </a:cubicBezTo>
                  <a:cubicBezTo>
                    <a:pt x="19" y="51"/>
                    <a:pt x="19" y="51"/>
                    <a:pt x="19" y="51"/>
                  </a:cubicBezTo>
                  <a:close/>
                  <a:moveTo>
                    <a:pt x="17" y="51"/>
                  </a:moveTo>
                  <a:cubicBezTo>
                    <a:pt x="17" y="51"/>
                    <a:pt x="17" y="51"/>
                    <a:pt x="17" y="51"/>
                  </a:cubicBezTo>
                  <a:cubicBezTo>
                    <a:pt x="17" y="51"/>
                    <a:pt x="17" y="51"/>
                    <a:pt x="17" y="51"/>
                  </a:cubicBezTo>
                  <a:cubicBezTo>
                    <a:pt x="17" y="51"/>
                    <a:pt x="17" y="51"/>
                    <a:pt x="17" y="51"/>
                  </a:cubicBezTo>
                  <a:close/>
                  <a:moveTo>
                    <a:pt x="17" y="51"/>
                  </a:moveTo>
                  <a:cubicBezTo>
                    <a:pt x="14" y="51"/>
                    <a:pt x="13" y="50"/>
                    <a:pt x="11" y="49"/>
                  </a:cubicBezTo>
                  <a:cubicBezTo>
                    <a:pt x="11" y="49"/>
                    <a:pt x="11" y="49"/>
                    <a:pt x="11" y="49"/>
                  </a:cubicBezTo>
                  <a:cubicBezTo>
                    <a:pt x="13" y="50"/>
                    <a:pt x="14" y="51"/>
                    <a:pt x="17" y="51"/>
                  </a:cubicBezTo>
                  <a:close/>
                  <a:moveTo>
                    <a:pt x="9" y="49"/>
                  </a:moveTo>
                  <a:cubicBezTo>
                    <a:pt x="10" y="48"/>
                    <a:pt x="10" y="48"/>
                    <a:pt x="10" y="48"/>
                  </a:cubicBezTo>
                  <a:cubicBezTo>
                    <a:pt x="10" y="48"/>
                    <a:pt x="10" y="48"/>
                    <a:pt x="10" y="48"/>
                  </a:cubicBezTo>
                  <a:cubicBezTo>
                    <a:pt x="10" y="48"/>
                    <a:pt x="10" y="48"/>
                    <a:pt x="10" y="48"/>
                  </a:cubicBezTo>
                  <a:cubicBezTo>
                    <a:pt x="10" y="48"/>
                    <a:pt x="10" y="48"/>
                    <a:pt x="10" y="48"/>
                  </a:cubicBezTo>
                  <a:cubicBezTo>
                    <a:pt x="10" y="48"/>
                    <a:pt x="10" y="48"/>
                    <a:pt x="10" y="48"/>
                  </a:cubicBezTo>
                  <a:cubicBezTo>
                    <a:pt x="9" y="49"/>
                    <a:pt x="9" y="49"/>
                    <a:pt x="9" y="49"/>
                  </a:cubicBezTo>
                  <a:close/>
                  <a:moveTo>
                    <a:pt x="69" y="41"/>
                  </a:moveTo>
                  <a:cubicBezTo>
                    <a:pt x="66" y="42"/>
                    <a:pt x="60" y="43"/>
                    <a:pt x="54" y="45"/>
                  </a:cubicBezTo>
                  <a:cubicBezTo>
                    <a:pt x="54" y="45"/>
                    <a:pt x="54" y="45"/>
                    <a:pt x="54" y="45"/>
                  </a:cubicBezTo>
                  <a:cubicBezTo>
                    <a:pt x="52" y="45"/>
                    <a:pt x="50" y="46"/>
                    <a:pt x="47" y="46"/>
                  </a:cubicBezTo>
                  <a:cubicBezTo>
                    <a:pt x="47" y="46"/>
                    <a:pt x="47" y="46"/>
                    <a:pt x="47" y="46"/>
                  </a:cubicBezTo>
                  <a:cubicBezTo>
                    <a:pt x="56" y="45"/>
                    <a:pt x="64" y="42"/>
                    <a:pt x="70" y="41"/>
                  </a:cubicBezTo>
                  <a:cubicBezTo>
                    <a:pt x="70" y="41"/>
                    <a:pt x="70" y="41"/>
                    <a:pt x="70" y="41"/>
                  </a:cubicBezTo>
                  <a:cubicBezTo>
                    <a:pt x="71" y="41"/>
                    <a:pt x="73" y="40"/>
                    <a:pt x="74" y="40"/>
                  </a:cubicBezTo>
                  <a:cubicBezTo>
                    <a:pt x="74" y="40"/>
                    <a:pt x="74" y="40"/>
                    <a:pt x="74" y="40"/>
                  </a:cubicBezTo>
                  <a:cubicBezTo>
                    <a:pt x="73" y="40"/>
                    <a:pt x="71" y="41"/>
                    <a:pt x="69" y="41"/>
                  </a:cubicBezTo>
                  <a:close/>
                  <a:moveTo>
                    <a:pt x="5" y="36"/>
                  </a:moveTo>
                  <a:cubicBezTo>
                    <a:pt x="6" y="39"/>
                    <a:pt x="7" y="41"/>
                    <a:pt x="8" y="44"/>
                  </a:cubicBezTo>
                  <a:cubicBezTo>
                    <a:pt x="8" y="44"/>
                    <a:pt x="8" y="44"/>
                    <a:pt x="8" y="44"/>
                  </a:cubicBezTo>
                  <a:cubicBezTo>
                    <a:pt x="7" y="41"/>
                    <a:pt x="6" y="39"/>
                    <a:pt x="5" y="36"/>
                  </a:cubicBezTo>
                  <a:cubicBezTo>
                    <a:pt x="5" y="36"/>
                    <a:pt x="5" y="36"/>
                    <a:pt x="5" y="36"/>
                  </a:cubicBezTo>
                  <a:cubicBezTo>
                    <a:pt x="4" y="34"/>
                    <a:pt x="4" y="33"/>
                    <a:pt x="4" y="31"/>
                  </a:cubicBezTo>
                  <a:cubicBezTo>
                    <a:pt x="4" y="31"/>
                    <a:pt x="4" y="31"/>
                    <a:pt x="4" y="31"/>
                  </a:cubicBezTo>
                  <a:cubicBezTo>
                    <a:pt x="4" y="31"/>
                    <a:pt x="4" y="31"/>
                    <a:pt x="4" y="31"/>
                  </a:cubicBezTo>
                  <a:cubicBezTo>
                    <a:pt x="4" y="31"/>
                    <a:pt x="4" y="31"/>
                    <a:pt x="4" y="31"/>
                  </a:cubicBezTo>
                  <a:cubicBezTo>
                    <a:pt x="4" y="33"/>
                    <a:pt x="4" y="34"/>
                    <a:pt x="5" y="36"/>
                  </a:cubicBezTo>
                  <a:close/>
                  <a:moveTo>
                    <a:pt x="7" y="21"/>
                  </a:moveTo>
                  <a:cubicBezTo>
                    <a:pt x="7" y="21"/>
                    <a:pt x="7" y="21"/>
                    <a:pt x="7" y="21"/>
                  </a:cubicBezTo>
                  <a:cubicBezTo>
                    <a:pt x="7" y="21"/>
                    <a:pt x="7" y="21"/>
                    <a:pt x="7" y="21"/>
                  </a:cubicBezTo>
                  <a:cubicBezTo>
                    <a:pt x="7" y="21"/>
                    <a:pt x="7" y="21"/>
                    <a:pt x="7" y="21"/>
                  </a:cubicBezTo>
                  <a:close/>
                  <a:moveTo>
                    <a:pt x="7" y="21"/>
                  </a:moveTo>
                  <a:cubicBezTo>
                    <a:pt x="8" y="19"/>
                    <a:pt x="9" y="17"/>
                    <a:pt x="10" y="15"/>
                  </a:cubicBezTo>
                  <a:cubicBezTo>
                    <a:pt x="10" y="15"/>
                    <a:pt x="10" y="15"/>
                    <a:pt x="10" y="15"/>
                  </a:cubicBezTo>
                  <a:cubicBezTo>
                    <a:pt x="11" y="14"/>
                    <a:pt x="12" y="13"/>
                    <a:pt x="13" y="12"/>
                  </a:cubicBezTo>
                  <a:cubicBezTo>
                    <a:pt x="13" y="12"/>
                    <a:pt x="13" y="12"/>
                    <a:pt x="13" y="12"/>
                  </a:cubicBezTo>
                  <a:cubicBezTo>
                    <a:pt x="11" y="15"/>
                    <a:pt x="9" y="18"/>
                    <a:pt x="7" y="21"/>
                  </a:cubicBezTo>
                  <a:close/>
                  <a:moveTo>
                    <a:pt x="20" y="10"/>
                  </a:moveTo>
                  <a:cubicBezTo>
                    <a:pt x="20" y="9"/>
                    <a:pt x="20" y="9"/>
                    <a:pt x="20" y="9"/>
                  </a:cubicBezTo>
                  <a:cubicBezTo>
                    <a:pt x="20" y="9"/>
                    <a:pt x="20" y="9"/>
                    <a:pt x="20" y="9"/>
                  </a:cubicBezTo>
                  <a:cubicBezTo>
                    <a:pt x="20" y="9"/>
                    <a:pt x="20" y="9"/>
                    <a:pt x="20" y="10"/>
                  </a:cubicBezTo>
                  <a:close/>
                  <a:moveTo>
                    <a:pt x="16" y="9"/>
                  </a:moveTo>
                  <a:cubicBezTo>
                    <a:pt x="16" y="9"/>
                    <a:pt x="16" y="9"/>
                    <a:pt x="16" y="9"/>
                  </a:cubicBezTo>
                  <a:cubicBezTo>
                    <a:pt x="16" y="9"/>
                    <a:pt x="16" y="9"/>
                    <a:pt x="16" y="9"/>
                  </a:cubicBezTo>
                  <a:cubicBezTo>
                    <a:pt x="16" y="9"/>
                    <a:pt x="16" y="9"/>
                    <a:pt x="16" y="9"/>
                  </a:cubicBezTo>
                  <a:close/>
                  <a:moveTo>
                    <a:pt x="16" y="8"/>
                  </a:moveTo>
                  <a:cubicBezTo>
                    <a:pt x="16" y="8"/>
                    <a:pt x="16" y="8"/>
                    <a:pt x="16" y="8"/>
                  </a:cubicBezTo>
                  <a:cubicBezTo>
                    <a:pt x="16" y="8"/>
                    <a:pt x="16" y="8"/>
                    <a:pt x="16" y="8"/>
                  </a:cubicBezTo>
                  <a:cubicBezTo>
                    <a:pt x="16" y="8"/>
                    <a:pt x="16" y="8"/>
                    <a:pt x="16" y="8"/>
                  </a:cubicBezTo>
                  <a:cubicBezTo>
                    <a:pt x="16" y="8"/>
                    <a:pt x="16" y="8"/>
                    <a:pt x="16" y="8"/>
                  </a:cubicBezTo>
                  <a:cubicBezTo>
                    <a:pt x="16" y="8"/>
                    <a:pt x="16" y="8"/>
                    <a:pt x="16" y="8"/>
                  </a:cubicBezTo>
                  <a:cubicBezTo>
                    <a:pt x="16" y="8"/>
                    <a:pt x="16" y="8"/>
                    <a:pt x="16" y="8"/>
                  </a:cubicBezTo>
                  <a:close/>
                  <a:moveTo>
                    <a:pt x="19" y="8"/>
                  </a:moveTo>
                  <a:cubicBezTo>
                    <a:pt x="19" y="8"/>
                    <a:pt x="19" y="8"/>
                    <a:pt x="19" y="8"/>
                  </a:cubicBezTo>
                  <a:cubicBezTo>
                    <a:pt x="19" y="8"/>
                    <a:pt x="19" y="8"/>
                    <a:pt x="19" y="8"/>
                  </a:cubicBezTo>
                  <a:cubicBezTo>
                    <a:pt x="19" y="8"/>
                    <a:pt x="19" y="8"/>
                    <a:pt x="19"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30" name="Freeform 1866">
              <a:extLst>
                <a:ext uri="{FF2B5EF4-FFF2-40B4-BE49-F238E27FC236}">
                  <a16:creationId xmlns:a16="http://schemas.microsoft.com/office/drawing/2014/main" id="{D67242A4-4DE1-4716-92CC-F9EFBB7D529A}"/>
                </a:ext>
              </a:extLst>
            </p:cNvPr>
            <p:cNvSpPr/>
            <p:nvPr/>
          </p:nvSpPr>
          <p:spPr bwMode="auto">
            <a:xfrm>
              <a:off x="7340602" y="5668963"/>
              <a:ext cx="17463" cy="11113"/>
            </a:xfrm>
            <a:custGeom>
              <a:avLst/>
              <a:gdLst>
                <a:gd name="T0" fmla="*/ 0 w 11"/>
                <a:gd name="T1" fmla="*/ 4 h 7"/>
                <a:gd name="T2" fmla="*/ 1 w 11"/>
                <a:gd name="T3" fmla="*/ 0 h 7"/>
                <a:gd name="T4" fmla="*/ 11 w 11"/>
                <a:gd name="T5" fmla="*/ 3 h 7"/>
                <a:gd name="T6" fmla="*/ 9 w 11"/>
                <a:gd name="T7" fmla="*/ 7 h 7"/>
                <a:gd name="T8" fmla="*/ 0 w 11"/>
                <a:gd name="T9" fmla="*/ 4 h 7"/>
                <a:gd name="T10" fmla="*/ 0 w 11"/>
                <a:gd name="T11" fmla="*/ 4 h 7"/>
              </a:gdLst>
              <a:ahLst/>
              <a:cxnLst>
                <a:cxn ang="0">
                  <a:pos x="T0" y="T1"/>
                </a:cxn>
                <a:cxn ang="0">
                  <a:pos x="T2" y="T3"/>
                </a:cxn>
                <a:cxn ang="0">
                  <a:pos x="T4" y="T5"/>
                </a:cxn>
                <a:cxn ang="0">
                  <a:pos x="T6" y="T7"/>
                </a:cxn>
                <a:cxn ang="0">
                  <a:pos x="T8" y="T9"/>
                </a:cxn>
                <a:cxn ang="0">
                  <a:pos x="T10" y="T11"/>
                </a:cxn>
              </a:cxnLst>
              <a:rect l="0" t="0" r="r" b="b"/>
              <a:pathLst>
                <a:path w="11" h="7">
                  <a:moveTo>
                    <a:pt x="0" y="4"/>
                  </a:moveTo>
                  <a:lnTo>
                    <a:pt x="1" y="0"/>
                  </a:lnTo>
                  <a:lnTo>
                    <a:pt x="11" y="3"/>
                  </a:lnTo>
                  <a:lnTo>
                    <a:pt x="9" y="7"/>
                  </a:lnTo>
                  <a:lnTo>
                    <a:pt x="0" y="4"/>
                  </a:lnTo>
                  <a:lnTo>
                    <a:pt x="0" y="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31" name="Freeform 1867">
              <a:extLst>
                <a:ext uri="{FF2B5EF4-FFF2-40B4-BE49-F238E27FC236}">
                  <a16:creationId xmlns:a16="http://schemas.microsoft.com/office/drawing/2014/main" id="{5A1528F4-3CE3-4B05-A87C-B746B47C7F20}"/>
                </a:ext>
              </a:extLst>
            </p:cNvPr>
            <p:cNvSpPr>
              <a:spLocks noEditPoints="1"/>
            </p:cNvSpPr>
            <p:nvPr/>
          </p:nvSpPr>
          <p:spPr bwMode="auto">
            <a:xfrm>
              <a:off x="7335839" y="5665788"/>
              <a:ext cx="25400" cy="19050"/>
            </a:xfrm>
            <a:custGeom>
              <a:avLst/>
              <a:gdLst>
                <a:gd name="T0" fmla="*/ 2 w 16"/>
                <a:gd name="T1" fmla="*/ 8 h 12"/>
                <a:gd name="T2" fmla="*/ 3 w 16"/>
                <a:gd name="T3" fmla="*/ 6 h 12"/>
                <a:gd name="T4" fmla="*/ 5 w 16"/>
                <a:gd name="T5" fmla="*/ 7 h 12"/>
                <a:gd name="T6" fmla="*/ 3 w 16"/>
                <a:gd name="T7" fmla="*/ 6 h 12"/>
                <a:gd name="T8" fmla="*/ 2 w 16"/>
                <a:gd name="T9" fmla="*/ 8 h 12"/>
                <a:gd name="T10" fmla="*/ 0 w 16"/>
                <a:gd name="T11" fmla="*/ 7 h 12"/>
                <a:gd name="T12" fmla="*/ 3 w 16"/>
                <a:gd name="T13" fmla="*/ 0 h 12"/>
                <a:gd name="T14" fmla="*/ 16 w 16"/>
                <a:gd name="T15" fmla="*/ 3 h 12"/>
                <a:gd name="T16" fmla="*/ 14 w 16"/>
                <a:gd name="T17" fmla="*/ 12 h 12"/>
                <a:gd name="T18" fmla="*/ 2 w 16"/>
                <a:gd name="T19" fmla="*/ 8 h 12"/>
                <a:gd name="T20" fmla="*/ 2 w 16"/>
                <a:gd name="T21" fmla="*/ 8 h 12"/>
                <a:gd name="T22" fmla="*/ 11 w 16"/>
                <a:gd name="T23" fmla="*/ 6 h 12"/>
                <a:gd name="T24" fmla="*/ 5 w 16"/>
                <a:gd name="T25" fmla="*/ 5 h 12"/>
                <a:gd name="T26" fmla="*/ 5 w 16"/>
                <a:gd name="T27" fmla="*/ 5 h 12"/>
                <a:gd name="T28" fmla="*/ 11 w 16"/>
                <a:gd name="T29" fmla="*/ 6 h 12"/>
                <a:gd name="T30" fmla="*/ 11 w 16"/>
                <a:gd name="T31"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 h="12">
                  <a:moveTo>
                    <a:pt x="2" y="8"/>
                  </a:moveTo>
                  <a:lnTo>
                    <a:pt x="3" y="6"/>
                  </a:lnTo>
                  <a:lnTo>
                    <a:pt x="5" y="7"/>
                  </a:lnTo>
                  <a:lnTo>
                    <a:pt x="3" y="6"/>
                  </a:lnTo>
                  <a:lnTo>
                    <a:pt x="2" y="8"/>
                  </a:lnTo>
                  <a:lnTo>
                    <a:pt x="0" y="7"/>
                  </a:lnTo>
                  <a:lnTo>
                    <a:pt x="3" y="0"/>
                  </a:lnTo>
                  <a:lnTo>
                    <a:pt x="16" y="3"/>
                  </a:lnTo>
                  <a:lnTo>
                    <a:pt x="14" y="12"/>
                  </a:lnTo>
                  <a:lnTo>
                    <a:pt x="2" y="8"/>
                  </a:lnTo>
                  <a:lnTo>
                    <a:pt x="2" y="8"/>
                  </a:lnTo>
                  <a:close/>
                  <a:moveTo>
                    <a:pt x="11" y="6"/>
                  </a:moveTo>
                  <a:lnTo>
                    <a:pt x="5" y="5"/>
                  </a:lnTo>
                  <a:lnTo>
                    <a:pt x="5" y="5"/>
                  </a:lnTo>
                  <a:lnTo>
                    <a:pt x="11" y="6"/>
                  </a:lnTo>
                  <a:lnTo>
                    <a:pt x="11" y="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32" name="Freeform 1868">
              <a:extLst>
                <a:ext uri="{FF2B5EF4-FFF2-40B4-BE49-F238E27FC236}">
                  <a16:creationId xmlns:a16="http://schemas.microsoft.com/office/drawing/2014/main" id="{F68D716D-E0FD-4AB3-8D3D-C96E3B4F6BBD}"/>
                </a:ext>
              </a:extLst>
            </p:cNvPr>
            <p:cNvSpPr/>
            <p:nvPr/>
          </p:nvSpPr>
          <p:spPr bwMode="auto">
            <a:xfrm>
              <a:off x="7337427" y="5875338"/>
              <a:ext cx="119063" cy="187325"/>
            </a:xfrm>
            <a:custGeom>
              <a:avLst/>
              <a:gdLst>
                <a:gd name="T0" fmla="*/ 7 w 68"/>
                <a:gd name="T1" fmla="*/ 103 h 107"/>
                <a:gd name="T2" fmla="*/ 21 w 68"/>
                <a:gd name="T3" fmla="*/ 103 h 107"/>
                <a:gd name="T4" fmla="*/ 0 w 68"/>
                <a:gd name="T5" fmla="*/ 13 h 107"/>
                <a:gd name="T6" fmla="*/ 0 w 68"/>
                <a:gd name="T7" fmla="*/ 13 h 107"/>
                <a:gd name="T8" fmla="*/ 1 w 68"/>
                <a:gd name="T9" fmla="*/ 10 h 107"/>
                <a:gd name="T10" fmla="*/ 1 w 68"/>
                <a:gd name="T11" fmla="*/ 10 h 107"/>
                <a:gd name="T12" fmla="*/ 7 w 68"/>
                <a:gd name="T13" fmla="*/ 2 h 107"/>
                <a:gd name="T14" fmla="*/ 7 w 68"/>
                <a:gd name="T15" fmla="*/ 2 h 107"/>
                <a:gd name="T16" fmla="*/ 20 w 68"/>
                <a:gd name="T17" fmla="*/ 0 h 107"/>
                <a:gd name="T18" fmla="*/ 20 w 68"/>
                <a:gd name="T19" fmla="*/ 0 h 107"/>
                <a:gd name="T20" fmla="*/ 68 w 68"/>
                <a:gd name="T21" fmla="*/ 9 h 107"/>
                <a:gd name="T22" fmla="*/ 68 w 68"/>
                <a:gd name="T23" fmla="*/ 9 h 107"/>
                <a:gd name="T24" fmla="*/ 68 w 68"/>
                <a:gd name="T25" fmla="*/ 9 h 107"/>
                <a:gd name="T26" fmla="*/ 67 w 68"/>
                <a:gd name="T27" fmla="*/ 12 h 107"/>
                <a:gd name="T28" fmla="*/ 50 w 68"/>
                <a:gd name="T29" fmla="*/ 8 h 107"/>
                <a:gd name="T30" fmla="*/ 50 w 68"/>
                <a:gd name="T31" fmla="*/ 8 h 107"/>
                <a:gd name="T32" fmla="*/ 20 w 68"/>
                <a:gd name="T33" fmla="*/ 4 h 107"/>
                <a:gd name="T34" fmla="*/ 20 w 68"/>
                <a:gd name="T35" fmla="*/ 4 h 107"/>
                <a:gd name="T36" fmla="*/ 9 w 68"/>
                <a:gd name="T37" fmla="*/ 6 h 107"/>
                <a:gd name="T38" fmla="*/ 9 w 68"/>
                <a:gd name="T39" fmla="*/ 6 h 107"/>
                <a:gd name="T40" fmla="*/ 5 w 68"/>
                <a:gd name="T41" fmla="*/ 11 h 107"/>
                <a:gd name="T42" fmla="*/ 5 w 68"/>
                <a:gd name="T43" fmla="*/ 11 h 107"/>
                <a:gd name="T44" fmla="*/ 4 w 68"/>
                <a:gd name="T45" fmla="*/ 13 h 107"/>
                <a:gd name="T46" fmla="*/ 4 w 68"/>
                <a:gd name="T47" fmla="*/ 13 h 107"/>
                <a:gd name="T48" fmla="*/ 15 w 68"/>
                <a:gd name="T49" fmla="*/ 67 h 107"/>
                <a:gd name="T50" fmla="*/ 15 w 68"/>
                <a:gd name="T51" fmla="*/ 67 h 107"/>
                <a:gd name="T52" fmla="*/ 26 w 68"/>
                <a:gd name="T53" fmla="*/ 104 h 107"/>
                <a:gd name="T54" fmla="*/ 26 w 68"/>
                <a:gd name="T55" fmla="*/ 104 h 107"/>
                <a:gd name="T56" fmla="*/ 27 w 68"/>
                <a:gd name="T57" fmla="*/ 107 h 107"/>
                <a:gd name="T58" fmla="*/ 7 w 68"/>
                <a:gd name="T59" fmla="*/ 107 h 107"/>
                <a:gd name="T60" fmla="*/ 7 w 68"/>
                <a:gd name="T61" fmla="*/ 10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8" h="107">
                  <a:moveTo>
                    <a:pt x="7" y="103"/>
                  </a:moveTo>
                  <a:cubicBezTo>
                    <a:pt x="21" y="103"/>
                    <a:pt x="21" y="103"/>
                    <a:pt x="21" y="103"/>
                  </a:cubicBezTo>
                  <a:cubicBezTo>
                    <a:pt x="18" y="90"/>
                    <a:pt x="1" y="34"/>
                    <a:pt x="0" y="13"/>
                  </a:cubicBezTo>
                  <a:cubicBezTo>
                    <a:pt x="0" y="13"/>
                    <a:pt x="0" y="13"/>
                    <a:pt x="0" y="13"/>
                  </a:cubicBezTo>
                  <a:cubicBezTo>
                    <a:pt x="0" y="12"/>
                    <a:pt x="0" y="11"/>
                    <a:pt x="1" y="10"/>
                  </a:cubicBezTo>
                  <a:cubicBezTo>
                    <a:pt x="1" y="10"/>
                    <a:pt x="1" y="10"/>
                    <a:pt x="1" y="10"/>
                  </a:cubicBezTo>
                  <a:cubicBezTo>
                    <a:pt x="1" y="6"/>
                    <a:pt x="4" y="3"/>
                    <a:pt x="7" y="2"/>
                  </a:cubicBezTo>
                  <a:cubicBezTo>
                    <a:pt x="7" y="2"/>
                    <a:pt x="7" y="2"/>
                    <a:pt x="7" y="2"/>
                  </a:cubicBezTo>
                  <a:cubicBezTo>
                    <a:pt x="11" y="0"/>
                    <a:pt x="15" y="0"/>
                    <a:pt x="20" y="0"/>
                  </a:cubicBezTo>
                  <a:cubicBezTo>
                    <a:pt x="20" y="0"/>
                    <a:pt x="20" y="0"/>
                    <a:pt x="20" y="0"/>
                  </a:cubicBezTo>
                  <a:cubicBezTo>
                    <a:pt x="40" y="0"/>
                    <a:pt x="68" y="9"/>
                    <a:pt x="68" y="9"/>
                  </a:cubicBezTo>
                  <a:cubicBezTo>
                    <a:pt x="68" y="9"/>
                    <a:pt x="68" y="9"/>
                    <a:pt x="68" y="9"/>
                  </a:cubicBezTo>
                  <a:cubicBezTo>
                    <a:pt x="68" y="9"/>
                    <a:pt x="68" y="9"/>
                    <a:pt x="68" y="9"/>
                  </a:cubicBezTo>
                  <a:cubicBezTo>
                    <a:pt x="67" y="12"/>
                    <a:pt x="67" y="12"/>
                    <a:pt x="67" y="12"/>
                  </a:cubicBezTo>
                  <a:cubicBezTo>
                    <a:pt x="67" y="12"/>
                    <a:pt x="60" y="10"/>
                    <a:pt x="50" y="8"/>
                  </a:cubicBezTo>
                  <a:cubicBezTo>
                    <a:pt x="50" y="8"/>
                    <a:pt x="50" y="8"/>
                    <a:pt x="50" y="8"/>
                  </a:cubicBezTo>
                  <a:cubicBezTo>
                    <a:pt x="41" y="6"/>
                    <a:pt x="30" y="4"/>
                    <a:pt x="20" y="4"/>
                  </a:cubicBezTo>
                  <a:cubicBezTo>
                    <a:pt x="20" y="4"/>
                    <a:pt x="20" y="4"/>
                    <a:pt x="20" y="4"/>
                  </a:cubicBezTo>
                  <a:cubicBezTo>
                    <a:pt x="16" y="4"/>
                    <a:pt x="12" y="4"/>
                    <a:pt x="9" y="6"/>
                  </a:cubicBezTo>
                  <a:cubicBezTo>
                    <a:pt x="9" y="6"/>
                    <a:pt x="9" y="6"/>
                    <a:pt x="9" y="6"/>
                  </a:cubicBezTo>
                  <a:cubicBezTo>
                    <a:pt x="6" y="7"/>
                    <a:pt x="5" y="8"/>
                    <a:pt x="5" y="11"/>
                  </a:cubicBezTo>
                  <a:cubicBezTo>
                    <a:pt x="5" y="11"/>
                    <a:pt x="5" y="11"/>
                    <a:pt x="5" y="11"/>
                  </a:cubicBezTo>
                  <a:cubicBezTo>
                    <a:pt x="4" y="11"/>
                    <a:pt x="4" y="12"/>
                    <a:pt x="4" y="13"/>
                  </a:cubicBezTo>
                  <a:cubicBezTo>
                    <a:pt x="4" y="13"/>
                    <a:pt x="4" y="13"/>
                    <a:pt x="4" y="13"/>
                  </a:cubicBezTo>
                  <a:cubicBezTo>
                    <a:pt x="4" y="24"/>
                    <a:pt x="10" y="47"/>
                    <a:pt x="15" y="67"/>
                  </a:cubicBezTo>
                  <a:cubicBezTo>
                    <a:pt x="15" y="67"/>
                    <a:pt x="15" y="67"/>
                    <a:pt x="15" y="67"/>
                  </a:cubicBezTo>
                  <a:cubicBezTo>
                    <a:pt x="21" y="87"/>
                    <a:pt x="26" y="104"/>
                    <a:pt x="26" y="104"/>
                  </a:cubicBezTo>
                  <a:cubicBezTo>
                    <a:pt x="26" y="104"/>
                    <a:pt x="26" y="104"/>
                    <a:pt x="26" y="104"/>
                  </a:cubicBezTo>
                  <a:cubicBezTo>
                    <a:pt x="27" y="107"/>
                    <a:pt x="27" y="107"/>
                    <a:pt x="27" y="107"/>
                  </a:cubicBezTo>
                  <a:cubicBezTo>
                    <a:pt x="7" y="107"/>
                    <a:pt x="7" y="107"/>
                    <a:pt x="7" y="107"/>
                  </a:cubicBezTo>
                  <a:cubicBezTo>
                    <a:pt x="7" y="103"/>
                    <a:pt x="7" y="103"/>
                    <a:pt x="7" y="10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33" name="Freeform 1869">
              <a:extLst>
                <a:ext uri="{FF2B5EF4-FFF2-40B4-BE49-F238E27FC236}">
                  <a16:creationId xmlns:a16="http://schemas.microsoft.com/office/drawing/2014/main" id="{70B5BEAF-2F1B-4BC5-AD1B-EA91E7E9A1EC}"/>
                </a:ext>
              </a:extLst>
            </p:cNvPr>
            <p:cNvSpPr>
              <a:spLocks noEditPoints="1"/>
            </p:cNvSpPr>
            <p:nvPr/>
          </p:nvSpPr>
          <p:spPr bwMode="auto">
            <a:xfrm>
              <a:off x="7334252" y="5872163"/>
              <a:ext cx="125413" cy="193675"/>
            </a:xfrm>
            <a:custGeom>
              <a:avLst/>
              <a:gdLst>
                <a:gd name="T0" fmla="*/ 7 w 72"/>
                <a:gd name="T1" fmla="*/ 105 h 111"/>
                <a:gd name="T2" fmla="*/ 21 w 72"/>
                <a:gd name="T3" fmla="*/ 103 h 111"/>
                <a:gd name="T4" fmla="*/ 0 w 72"/>
                <a:gd name="T5" fmla="*/ 15 h 111"/>
                <a:gd name="T6" fmla="*/ 1 w 72"/>
                <a:gd name="T7" fmla="*/ 12 h 111"/>
                <a:gd name="T8" fmla="*/ 8 w 72"/>
                <a:gd name="T9" fmla="*/ 2 h 111"/>
                <a:gd name="T10" fmla="*/ 22 w 72"/>
                <a:gd name="T11" fmla="*/ 0 h 111"/>
                <a:gd name="T12" fmla="*/ 70 w 72"/>
                <a:gd name="T13" fmla="*/ 9 h 111"/>
                <a:gd name="T14" fmla="*/ 71 w 72"/>
                <a:gd name="T15" fmla="*/ 9 h 111"/>
                <a:gd name="T16" fmla="*/ 72 w 72"/>
                <a:gd name="T17" fmla="*/ 10 h 111"/>
                <a:gd name="T18" fmla="*/ 69 w 72"/>
                <a:gd name="T19" fmla="*/ 16 h 111"/>
                <a:gd name="T20" fmla="*/ 69 w 72"/>
                <a:gd name="T21" fmla="*/ 16 h 111"/>
                <a:gd name="T22" fmla="*/ 68 w 72"/>
                <a:gd name="T23" fmla="*/ 16 h 111"/>
                <a:gd name="T24" fmla="*/ 68 w 72"/>
                <a:gd name="T25" fmla="*/ 16 h 111"/>
                <a:gd name="T26" fmla="*/ 68 w 72"/>
                <a:gd name="T27" fmla="*/ 16 h 111"/>
                <a:gd name="T28" fmla="*/ 68 w 72"/>
                <a:gd name="T29" fmla="*/ 16 h 111"/>
                <a:gd name="T30" fmla="*/ 67 w 72"/>
                <a:gd name="T31" fmla="*/ 16 h 111"/>
                <a:gd name="T32" fmla="*/ 64 w 72"/>
                <a:gd name="T33" fmla="*/ 15 h 111"/>
                <a:gd name="T34" fmla="*/ 52 w 72"/>
                <a:gd name="T35" fmla="*/ 12 h 111"/>
                <a:gd name="T36" fmla="*/ 23 w 72"/>
                <a:gd name="T37" fmla="*/ 8 h 111"/>
                <a:gd name="T38" fmla="*/ 22 w 72"/>
                <a:gd name="T39" fmla="*/ 8 h 111"/>
                <a:gd name="T40" fmla="*/ 12 w 72"/>
                <a:gd name="T41" fmla="*/ 9 h 111"/>
                <a:gd name="T42" fmla="*/ 9 w 72"/>
                <a:gd name="T43" fmla="*/ 13 h 111"/>
                <a:gd name="T44" fmla="*/ 8 w 72"/>
                <a:gd name="T45" fmla="*/ 15 h 111"/>
                <a:gd name="T46" fmla="*/ 8 w 72"/>
                <a:gd name="T47" fmla="*/ 15 h 111"/>
                <a:gd name="T48" fmla="*/ 19 w 72"/>
                <a:gd name="T49" fmla="*/ 69 h 111"/>
                <a:gd name="T50" fmla="*/ 30 w 72"/>
                <a:gd name="T51" fmla="*/ 106 h 111"/>
                <a:gd name="T52" fmla="*/ 30 w 72"/>
                <a:gd name="T53" fmla="*/ 106 h 111"/>
                <a:gd name="T54" fmla="*/ 7 w 72"/>
                <a:gd name="T55" fmla="*/ 111 h 111"/>
                <a:gd name="T56" fmla="*/ 23 w 72"/>
                <a:gd name="T57" fmla="*/ 96 h 111"/>
                <a:gd name="T58" fmla="*/ 17 w 72"/>
                <a:gd name="T59" fmla="*/ 76 h 111"/>
                <a:gd name="T60" fmla="*/ 4 w 72"/>
                <a:gd name="T61" fmla="*/ 15 h 111"/>
                <a:gd name="T62" fmla="*/ 4 w 72"/>
                <a:gd name="T63" fmla="*/ 15 h 111"/>
                <a:gd name="T64" fmla="*/ 4 w 72"/>
                <a:gd name="T65" fmla="*/ 14 h 111"/>
                <a:gd name="T66" fmla="*/ 4 w 72"/>
                <a:gd name="T67" fmla="*/ 14 h 111"/>
                <a:gd name="T68" fmla="*/ 4 w 72"/>
                <a:gd name="T69" fmla="*/ 14 h 111"/>
                <a:gd name="T70" fmla="*/ 53 w 72"/>
                <a:gd name="T71" fmla="*/ 8 h 111"/>
                <a:gd name="T72" fmla="*/ 67 w 72"/>
                <a:gd name="T73" fmla="*/ 12 h 111"/>
                <a:gd name="T74" fmla="*/ 65 w 72"/>
                <a:gd name="T75" fmla="*/ 11 h 111"/>
                <a:gd name="T76" fmla="*/ 53 w 72"/>
                <a:gd name="T77" fmla="*/ 8 h 111"/>
                <a:gd name="T78" fmla="*/ 41 w 72"/>
                <a:gd name="T79" fmla="*/ 6 h 111"/>
                <a:gd name="T80" fmla="*/ 53 w 72"/>
                <a:gd name="T81" fmla="*/ 8 h 111"/>
                <a:gd name="T82" fmla="*/ 6 w 72"/>
                <a:gd name="T83" fmla="*/ 8 h 111"/>
                <a:gd name="T84" fmla="*/ 6 w 72"/>
                <a:gd name="T85" fmla="*/ 8 h 111"/>
                <a:gd name="T86" fmla="*/ 8 w 72"/>
                <a:gd name="T87" fmla="*/ 7 h 111"/>
                <a:gd name="T88" fmla="*/ 6 w 72"/>
                <a:gd name="T89" fmla="*/ 8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 h="111">
                  <a:moveTo>
                    <a:pt x="7" y="109"/>
                  </a:moveTo>
                  <a:cubicBezTo>
                    <a:pt x="7" y="105"/>
                    <a:pt x="7" y="105"/>
                    <a:pt x="7" y="105"/>
                  </a:cubicBezTo>
                  <a:cubicBezTo>
                    <a:pt x="7" y="103"/>
                    <a:pt x="7" y="103"/>
                    <a:pt x="7" y="103"/>
                  </a:cubicBezTo>
                  <a:cubicBezTo>
                    <a:pt x="21" y="103"/>
                    <a:pt x="21" y="103"/>
                    <a:pt x="21" y="103"/>
                  </a:cubicBezTo>
                  <a:cubicBezTo>
                    <a:pt x="16" y="86"/>
                    <a:pt x="1" y="35"/>
                    <a:pt x="0" y="15"/>
                  </a:cubicBezTo>
                  <a:cubicBezTo>
                    <a:pt x="0" y="15"/>
                    <a:pt x="0" y="15"/>
                    <a:pt x="0" y="15"/>
                  </a:cubicBezTo>
                  <a:cubicBezTo>
                    <a:pt x="0" y="14"/>
                    <a:pt x="0" y="13"/>
                    <a:pt x="1" y="12"/>
                  </a:cubicBezTo>
                  <a:cubicBezTo>
                    <a:pt x="1" y="12"/>
                    <a:pt x="1" y="12"/>
                    <a:pt x="1" y="12"/>
                  </a:cubicBezTo>
                  <a:cubicBezTo>
                    <a:pt x="1" y="7"/>
                    <a:pt x="4" y="4"/>
                    <a:pt x="8" y="2"/>
                  </a:cubicBezTo>
                  <a:cubicBezTo>
                    <a:pt x="8" y="2"/>
                    <a:pt x="8" y="2"/>
                    <a:pt x="8" y="2"/>
                  </a:cubicBezTo>
                  <a:cubicBezTo>
                    <a:pt x="12" y="0"/>
                    <a:pt x="17" y="0"/>
                    <a:pt x="22" y="0"/>
                  </a:cubicBezTo>
                  <a:cubicBezTo>
                    <a:pt x="22" y="0"/>
                    <a:pt x="22" y="0"/>
                    <a:pt x="22" y="0"/>
                  </a:cubicBezTo>
                  <a:cubicBezTo>
                    <a:pt x="41" y="0"/>
                    <a:pt x="67" y="8"/>
                    <a:pt x="70" y="9"/>
                  </a:cubicBezTo>
                  <a:cubicBezTo>
                    <a:pt x="70" y="9"/>
                    <a:pt x="70" y="9"/>
                    <a:pt x="70" y="9"/>
                  </a:cubicBezTo>
                  <a:cubicBezTo>
                    <a:pt x="70" y="9"/>
                    <a:pt x="70" y="9"/>
                    <a:pt x="70" y="9"/>
                  </a:cubicBezTo>
                  <a:cubicBezTo>
                    <a:pt x="71" y="9"/>
                    <a:pt x="71" y="9"/>
                    <a:pt x="71" y="9"/>
                  </a:cubicBezTo>
                  <a:cubicBezTo>
                    <a:pt x="71" y="9"/>
                    <a:pt x="71" y="9"/>
                    <a:pt x="71" y="9"/>
                  </a:cubicBezTo>
                  <a:cubicBezTo>
                    <a:pt x="72" y="10"/>
                    <a:pt x="72" y="10"/>
                    <a:pt x="72" y="10"/>
                  </a:cubicBezTo>
                  <a:cubicBezTo>
                    <a:pt x="70" y="16"/>
                    <a:pt x="70" y="16"/>
                    <a:pt x="70" y="16"/>
                  </a:cubicBezTo>
                  <a:cubicBezTo>
                    <a:pt x="69" y="16"/>
                    <a:pt x="69" y="16"/>
                    <a:pt x="69" y="16"/>
                  </a:cubicBezTo>
                  <a:cubicBezTo>
                    <a:pt x="69" y="16"/>
                    <a:pt x="69" y="16"/>
                    <a:pt x="69" y="16"/>
                  </a:cubicBezTo>
                  <a:cubicBezTo>
                    <a:pt x="69" y="16"/>
                    <a:pt x="69" y="16"/>
                    <a:pt x="69" y="16"/>
                  </a:cubicBezTo>
                  <a:cubicBezTo>
                    <a:pt x="69" y="16"/>
                    <a:pt x="69" y="16"/>
                    <a:pt x="69" y="16"/>
                  </a:cubicBezTo>
                  <a:cubicBezTo>
                    <a:pt x="68" y="16"/>
                    <a:pt x="68" y="16"/>
                    <a:pt x="68" y="16"/>
                  </a:cubicBezTo>
                  <a:cubicBezTo>
                    <a:pt x="68" y="16"/>
                    <a:pt x="68" y="16"/>
                    <a:pt x="68" y="16"/>
                  </a:cubicBezTo>
                  <a:cubicBezTo>
                    <a:pt x="68" y="16"/>
                    <a:pt x="68" y="16"/>
                    <a:pt x="68" y="16"/>
                  </a:cubicBezTo>
                  <a:cubicBezTo>
                    <a:pt x="68" y="16"/>
                    <a:pt x="68" y="16"/>
                    <a:pt x="68" y="16"/>
                  </a:cubicBezTo>
                  <a:cubicBezTo>
                    <a:pt x="68" y="16"/>
                    <a:pt x="68" y="16"/>
                    <a:pt x="68" y="16"/>
                  </a:cubicBezTo>
                  <a:cubicBezTo>
                    <a:pt x="68" y="16"/>
                    <a:pt x="68" y="16"/>
                    <a:pt x="68" y="16"/>
                  </a:cubicBezTo>
                  <a:cubicBezTo>
                    <a:pt x="68" y="16"/>
                    <a:pt x="68" y="16"/>
                    <a:pt x="68" y="16"/>
                  </a:cubicBezTo>
                  <a:cubicBezTo>
                    <a:pt x="68" y="16"/>
                    <a:pt x="67" y="16"/>
                    <a:pt x="67" y="16"/>
                  </a:cubicBezTo>
                  <a:cubicBezTo>
                    <a:pt x="67" y="16"/>
                    <a:pt x="67" y="16"/>
                    <a:pt x="67" y="16"/>
                  </a:cubicBezTo>
                  <a:cubicBezTo>
                    <a:pt x="66" y="16"/>
                    <a:pt x="65" y="15"/>
                    <a:pt x="64" y="15"/>
                  </a:cubicBezTo>
                  <a:cubicBezTo>
                    <a:pt x="64" y="15"/>
                    <a:pt x="64" y="15"/>
                    <a:pt x="64" y="15"/>
                  </a:cubicBezTo>
                  <a:cubicBezTo>
                    <a:pt x="61" y="14"/>
                    <a:pt x="57" y="13"/>
                    <a:pt x="52" y="12"/>
                  </a:cubicBezTo>
                  <a:cubicBezTo>
                    <a:pt x="52" y="12"/>
                    <a:pt x="52" y="12"/>
                    <a:pt x="52" y="12"/>
                  </a:cubicBezTo>
                  <a:cubicBezTo>
                    <a:pt x="43" y="10"/>
                    <a:pt x="32" y="8"/>
                    <a:pt x="23" y="8"/>
                  </a:cubicBezTo>
                  <a:cubicBezTo>
                    <a:pt x="23" y="8"/>
                    <a:pt x="23" y="8"/>
                    <a:pt x="23" y="8"/>
                  </a:cubicBezTo>
                  <a:cubicBezTo>
                    <a:pt x="23" y="8"/>
                    <a:pt x="23" y="8"/>
                    <a:pt x="23" y="8"/>
                  </a:cubicBezTo>
                  <a:cubicBezTo>
                    <a:pt x="22" y="8"/>
                    <a:pt x="22" y="8"/>
                    <a:pt x="22" y="8"/>
                  </a:cubicBezTo>
                  <a:cubicBezTo>
                    <a:pt x="18" y="8"/>
                    <a:pt x="14" y="8"/>
                    <a:pt x="12" y="9"/>
                  </a:cubicBezTo>
                  <a:cubicBezTo>
                    <a:pt x="12" y="9"/>
                    <a:pt x="12" y="9"/>
                    <a:pt x="12" y="9"/>
                  </a:cubicBezTo>
                  <a:cubicBezTo>
                    <a:pt x="9" y="11"/>
                    <a:pt x="9" y="11"/>
                    <a:pt x="9" y="13"/>
                  </a:cubicBezTo>
                  <a:cubicBezTo>
                    <a:pt x="9" y="13"/>
                    <a:pt x="9" y="13"/>
                    <a:pt x="9" y="13"/>
                  </a:cubicBezTo>
                  <a:cubicBezTo>
                    <a:pt x="8" y="14"/>
                    <a:pt x="8" y="14"/>
                    <a:pt x="8" y="15"/>
                  </a:cubicBezTo>
                  <a:cubicBezTo>
                    <a:pt x="8" y="15"/>
                    <a:pt x="8" y="15"/>
                    <a:pt x="8" y="15"/>
                  </a:cubicBezTo>
                  <a:cubicBezTo>
                    <a:pt x="8" y="15"/>
                    <a:pt x="8" y="15"/>
                    <a:pt x="8" y="15"/>
                  </a:cubicBezTo>
                  <a:cubicBezTo>
                    <a:pt x="8" y="15"/>
                    <a:pt x="8" y="15"/>
                    <a:pt x="8" y="15"/>
                  </a:cubicBezTo>
                  <a:cubicBezTo>
                    <a:pt x="8" y="26"/>
                    <a:pt x="14" y="49"/>
                    <a:pt x="19" y="69"/>
                  </a:cubicBezTo>
                  <a:cubicBezTo>
                    <a:pt x="19" y="69"/>
                    <a:pt x="19" y="69"/>
                    <a:pt x="19" y="69"/>
                  </a:cubicBezTo>
                  <a:cubicBezTo>
                    <a:pt x="24" y="87"/>
                    <a:pt x="29" y="104"/>
                    <a:pt x="30" y="106"/>
                  </a:cubicBezTo>
                  <a:cubicBezTo>
                    <a:pt x="30" y="106"/>
                    <a:pt x="30" y="106"/>
                    <a:pt x="30" y="106"/>
                  </a:cubicBezTo>
                  <a:cubicBezTo>
                    <a:pt x="30" y="106"/>
                    <a:pt x="30" y="106"/>
                    <a:pt x="30" y="106"/>
                  </a:cubicBezTo>
                  <a:cubicBezTo>
                    <a:pt x="30" y="106"/>
                    <a:pt x="30" y="106"/>
                    <a:pt x="30" y="106"/>
                  </a:cubicBezTo>
                  <a:cubicBezTo>
                    <a:pt x="32" y="111"/>
                    <a:pt x="32" y="111"/>
                    <a:pt x="32" y="111"/>
                  </a:cubicBezTo>
                  <a:cubicBezTo>
                    <a:pt x="7" y="111"/>
                    <a:pt x="7" y="111"/>
                    <a:pt x="7" y="111"/>
                  </a:cubicBezTo>
                  <a:cubicBezTo>
                    <a:pt x="7" y="109"/>
                    <a:pt x="7" y="109"/>
                    <a:pt x="7" y="109"/>
                  </a:cubicBezTo>
                  <a:close/>
                  <a:moveTo>
                    <a:pt x="23" y="96"/>
                  </a:moveTo>
                  <a:cubicBezTo>
                    <a:pt x="21" y="90"/>
                    <a:pt x="19" y="84"/>
                    <a:pt x="17" y="76"/>
                  </a:cubicBezTo>
                  <a:cubicBezTo>
                    <a:pt x="17" y="76"/>
                    <a:pt x="17" y="76"/>
                    <a:pt x="17" y="76"/>
                  </a:cubicBezTo>
                  <a:cubicBezTo>
                    <a:pt x="19" y="84"/>
                    <a:pt x="21" y="90"/>
                    <a:pt x="23" y="96"/>
                  </a:cubicBezTo>
                  <a:close/>
                  <a:moveTo>
                    <a:pt x="4" y="15"/>
                  </a:moveTo>
                  <a:cubicBezTo>
                    <a:pt x="4" y="15"/>
                    <a:pt x="4" y="15"/>
                    <a:pt x="4" y="15"/>
                  </a:cubicBezTo>
                  <a:cubicBezTo>
                    <a:pt x="4" y="15"/>
                    <a:pt x="4" y="15"/>
                    <a:pt x="4" y="15"/>
                  </a:cubicBezTo>
                  <a:cubicBezTo>
                    <a:pt x="4" y="15"/>
                    <a:pt x="4" y="14"/>
                    <a:pt x="4" y="14"/>
                  </a:cubicBezTo>
                  <a:cubicBezTo>
                    <a:pt x="4" y="14"/>
                    <a:pt x="4" y="14"/>
                    <a:pt x="4" y="14"/>
                  </a:cubicBezTo>
                  <a:cubicBezTo>
                    <a:pt x="4" y="14"/>
                    <a:pt x="4" y="15"/>
                    <a:pt x="4" y="15"/>
                  </a:cubicBezTo>
                  <a:close/>
                  <a:moveTo>
                    <a:pt x="4" y="14"/>
                  </a:moveTo>
                  <a:cubicBezTo>
                    <a:pt x="4" y="14"/>
                    <a:pt x="4" y="14"/>
                    <a:pt x="4" y="14"/>
                  </a:cubicBezTo>
                  <a:cubicBezTo>
                    <a:pt x="4" y="14"/>
                    <a:pt x="4" y="14"/>
                    <a:pt x="4" y="14"/>
                  </a:cubicBezTo>
                  <a:cubicBezTo>
                    <a:pt x="4" y="14"/>
                    <a:pt x="4" y="14"/>
                    <a:pt x="4" y="14"/>
                  </a:cubicBezTo>
                  <a:close/>
                  <a:moveTo>
                    <a:pt x="53" y="8"/>
                  </a:moveTo>
                  <a:cubicBezTo>
                    <a:pt x="59" y="10"/>
                    <a:pt x="65" y="11"/>
                    <a:pt x="67" y="12"/>
                  </a:cubicBezTo>
                  <a:cubicBezTo>
                    <a:pt x="67" y="12"/>
                    <a:pt x="67" y="12"/>
                    <a:pt x="67" y="12"/>
                  </a:cubicBezTo>
                  <a:cubicBezTo>
                    <a:pt x="67" y="12"/>
                    <a:pt x="67" y="12"/>
                    <a:pt x="67" y="12"/>
                  </a:cubicBezTo>
                  <a:cubicBezTo>
                    <a:pt x="67" y="12"/>
                    <a:pt x="66" y="11"/>
                    <a:pt x="65" y="11"/>
                  </a:cubicBezTo>
                  <a:cubicBezTo>
                    <a:pt x="65" y="11"/>
                    <a:pt x="65" y="11"/>
                    <a:pt x="65" y="11"/>
                  </a:cubicBezTo>
                  <a:cubicBezTo>
                    <a:pt x="62" y="10"/>
                    <a:pt x="58" y="9"/>
                    <a:pt x="53" y="8"/>
                  </a:cubicBezTo>
                  <a:cubicBezTo>
                    <a:pt x="53" y="8"/>
                    <a:pt x="53" y="8"/>
                    <a:pt x="53" y="8"/>
                  </a:cubicBezTo>
                  <a:cubicBezTo>
                    <a:pt x="49" y="7"/>
                    <a:pt x="45" y="7"/>
                    <a:pt x="41" y="6"/>
                  </a:cubicBezTo>
                  <a:cubicBezTo>
                    <a:pt x="41" y="6"/>
                    <a:pt x="41" y="6"/>
                    <a:pt x="41" y="6"/>
                  </a:cubicBezTo>
                  <a:cubicBezTo>
                    <a:pt x="45" y="7"/>
                    <a:pt x="49" y="7"/>
                    <a:pt x="53" y="8"/>
                  </a:cubicBezTo>
                  <a:close/>
                  <a:moveTo>
                    <a:pt x="6" y="8"/>
                  </a:moveTo>
                  <a:cubicBezTo>
                    <a:pt x="6" y="8"/>
                    <a:pt x="6" y="8"/>
                    <a:pt x="6" y="8"/>
                  </a:cubicBezTo>
                  <a:cubicBezTo>
                    <a:pt x="6" y="8"/>
                    <a:pt x="6" y="8"/>
                    <a:pt x="6" y="8"/>
                  </a:cubicBezTo>
                  <a:cubicBezTo>
                    <a:pt x="6" y="8"/>
                    <a:pt x="6" y="8"/>
                    <a:pt x="6" y="8"/>
                  </a:cubicBezTo>
                  <a:close/>
                  <a:moveTo>
                    <a:pt x="6" y="8"/>
                  </a:moveTo>
                  <a:cubicBezTo>
                    <a:pt x="7" y="8"/>
                    <a:pt x="7" y="8"/>
                    <a:pt x="8" y="7"/>
                  </a:cubicBezTo>
                  <a:cubicBezTo>
                    <a:pt x="8" y="7"/>
                    <a:pt x="8" y="7"/>
                    <a:pt x="8" y="7"/>
                  </a:cubicBezTo>
                  <a:cubicBezTo>
                    <a:pt x="7" y="8"/>
                    <a:pt x="7" y="8"/>
                    <a:pt x="6"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34" name="Freeform 1870">
              <a:extLst>
                <a:ext uri="{FF2B5EF4-FFF2-40B4-BE49-F238E27FC236}">
                  <a16:creationId xmlns:a16="http://schemas.microsoft.com/office/drawing/2014/main" id="{8EE03EE1-0D95-492B-8010-E70F1A979429}"/>
                </a:ext>
              </a:extLst>
            </p:cNvPr>
            <p:cNvSpPr>
              <a:spLocks noEditPoints="1"/>
            </p:cNvSpPr>
            <p:nvPr/>
          </p:nvSpPr>
          <p:spPr bwMode="auto">
            <a:xfrm>
              <a:off x="7496177" y="5892801"/>
              <a:ext cx="176213" cy="133350"/>
            </a:xfrm>
            <a:custGeom>
              <a:avLst/>
              <a:gdLst>
                <a:gd name="T0" fmla="*/ 30 w 101"/>
                <a:gd name="T1" fmla="*/ 72 h 76"/>
                <a:gd name="T2" fmla="*/ 25 w 101"/>
                <a:gd name="T3" fmla="*/ 64 h 76"/>
                <a:gd name="T4" fmla="*/ 25 w 101"/>
                <a:gd name="T5" fmla="*/ 64 h 76"/>
                <a:gd name="T6" fmla="*/ 13 w 101"/>
                <a:gd name="T7" fmla="*/ 38 h 76"/>
                <a:gd name="T8" fmla="*/ 13 w 101"/>
                <a:gd name="T9" fmla="*/ 38 h 76"/>
                <a:gd name="T10" fmla="*/ 0 w 101"/>
                <a:gd name="T11" fmla="*/ 1 h 76"/>
                <a:gd name="T12" fmla="*/ 0 w 101"/>
                <a:gd name="T13" fmla="*/ 1 h 76"/>
                <a:gd name="T14" fmla="*/ 4 w 101"/>
                <a:gd name="T15" fmla="*/ 0 h 76"/>
                <a:gd name="T16" fmla="*/ 16 w 101"/>
                <a:gd name="T17" fmla="*/ 33 h 76"/>
                <a:gd name="T18" fmla="*/ 16 w 101"/>
                <a:gd name="T19" fmla="*/ 33 h 76"/>
                <a:gd name="T20" fmla="*/ 35 w 101"/>
                <a:gd name="T21" fmla="*/ 72 h 76"/>
                <a:gd name="T22" fmla="*/ 35 w 101"/>
                <a:gd name="T23" fmla="*/ 72 h 76"/>
                <a:gd name="T24" fmla="*/ 36 w 101"/>
                <a:gd name="T25" fmla="*/ 72 h 76"/>
                <a:gd name="T26" fmla="*/ 36 w 101"/>
                <a:gd name="T27" fmla="*/ 72 h 76"/>
                <a:gd name="T28" fmla="*/ 59 w 101"/>
                <a:gd name="T29" fmla="*/ 52 h 76"/>
                <a:gd name="T30" fmla="*/ 59 w 101"/>
                <a:gd name="T31" fmla="*/ 52 h 76"/>
                <a:gd name="T32" fmla="*/ 76 w 101"/>
                <a:gd name="T33" fmla="*/ 36 h 76"/>
                <a:gd name="T34" fmla="*/ 76 w 101"/>
                <a:gd name="T35" fmla="*/ 36 h 76"/>
                <a:gd name="T36" fmla="*/ 78 w 101"/>
                <a:gd name="T37" fmla="*/ 34 h 76"/>
                <a:gd name="T38" fmla="*/ 101 w 101"/>
                <a:gd name="T39" fmla="*/ 63 h 76"/>
                <a:gd name="T40" fmla="*/ 98 w 101"/>
                <a:gd name="T41" fmla="*/ 66 h 76"/>
                <a:gd name="T42" fmla="*/ 77 w 101"/>
                <a:gd name="T43" fmla="*/ 40 h 76"/>
                <a:gd name="T44" fmla="*/ 38 w 101"/>
                <a:gd name="T45" fmla="*/ 76 h 76"/>
                <a:gd name="T46" fmla="*/ 38 w 101"/>
                <a:gd name="T47" fmla="*/ 76 h 76"/>
                <a:gd name="T48" fmla="*/ 36 w 101"/>
                <a:gd name="T49" fmla="*/ 76 h 76"/>
                <a:gd name="T50" fmla="*/ 36 w 101"/>
                <a:gd name="T51" fmla="*/ 76 h 76"/>
                <a:gd name="T52" fmla="*/ 30 w 101"/>
                <a:gd name="T53" fmla="*/ 72 h 76"/>
                <a:gd name="T54" fmla="*/ 0 w 101"/>
                <a:gd name="T55" fmla="*/ 1 h 76"/>
                <a:gd name="T56" fmla="*/ 0 w 101"/>
                <a:gd name="T57" fmla="*/ 1 h 76"/>
                <a:gd name="T58" fmla="*/ 0 w 101"/>
                <a:gd name="T59" fmla="*/ 1 h 76"/>
                <a:gd name="T60" fmla="*/ 0 w 101"/>
                <a:gd name="T61" fmla="*/ 1 h 76"/>
                <a:gd name="T62" fmla="*/ 0 w 101"/>
                <a:gd name="T63" fmla="*/ 1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1" h="76">
                  <a:moveTo>
                    <a:pt x="30" y="72"/>
                  </a:moveTo>
                  <a:cubicBezTo>
                    <a:pt x="29" y="70"/>
                    <a:pt x="27" y="67"/>
                    <a:pt x="25" y="64"/>
                  </a:cubicBezTo>
                  <a:cubicBezTo>
                    <a:pt x="25" y="64"/>
                    <a:pt x="25" y="64"/>
                    <a:pt x="25" y="64"/>
                  </a:cubicBezTo>
                  <a:cubicBezTo>
                    <a:pt x="21" y="57"/>
                    <a:pt x="17" y="47"/>
                    <a:pt x="13" y="38"/>
                  </a:cubicBezTo>
                  <a:cubicBezTo>
                    <a:pt x="13" y="38"/>
                    <a:pt x="13" y="38"/>
                    <a:pt x="13" y="38"/>
                  </a:cubicBezTo>
                  <a:cubicBezTo>
                    <a:pt x="6" y="20"/>
                    <a:pt x="0" y="2"/>
                    <a:pt x="0" y="1"/>
                  </a:cubicBezTo>
                  <a:cubicBezTo>
                    <a:pt x="0" y="1"/>
                    <a:pt x="0" y="1"/>
                    <a:pt x="0" y="1"/>
                  </a:cubicBezTo>
                  <a:cubicBezTo>
                    <a:pt x="4" y="0"/>
                    <a:pt x="4" y="0"/>
                    <a:pt x="4" y="0"/>
                  </a:cubicBezTo>
                  <a:cubicBezTo>
                    <a:pt x="4" y="0"/>
                    <a:pt x="9" y="16"/>
                    <a:pt x="16" y="33"/>
                  </a:cubicBezTo>
                  <a:cubicBezTo>
                    <a:pt x="16" y="33"/>
                    <a:pt x="16" y="33"/>
                    <a:pt x="16" y="33"/>
                  </a:cubicBezTo>
                  <a:cubicBezTo>
                    <a:pt x="22" y="50"/>
                    <a:pt x="31" y="69"/>
                    <a:pt x="35" y="72"/>
                  </a:cubicBezTo>
                  <a:cubicBezTo>
                    <a:pt x="35" y="72"/>
                    <a:pt x="35" y="72"/>
                    <a:pt x="35" y="72"/>
                  </a:cubicBezTo>
                  <a:cubicBezTo>
                    <a:pt x="36" y="72"/>
                    <a:pt x="36" y="72"/>
                    <a:pt x="36" y="72"/>
                  </a:cubicBezTo>
                  <a:cubicBezTo>
                    <a:pt x="36" y="72"/>
                    <a:pt x="36" y="72"/>
                    <a:pt x="36" y="72"/>
                  </a:cubicBezTo>
                  <a:cubicBezTo>
                    <a:pt x="40" y="69"/>
                    <a:pt x="50" y="60"/>
                    <a:pt x="59" y="52"/>
                  </a:cubicBezTo>
                  <a:cubicBezTo>
                    <a:pt x="59" y="52"/>
                    <a:pt x="59" y="52"/>
                    <a:pt x="59" y="52"/>
                  </a:cubicBezTo>
                  <a:cubicBezTo>
                    <a:pt x="68" y="44"/>
                    <a:pt x="76" y="36"/>
                    <a:pt x="76" y="36"/>
                  </a:cubicBezTo>
                  <a:cubicBezTo>
                    <a:pt x="76" y="36"/>
                    <a:pt x="76" y="36"/>
                    <a:pt x="76" y="36"/>
                  </a:cubicBezTo>
                  <a:cubicBezTo>
                    <a:pt x="78" y="34"/>
                    <a:pt x="78" y="34"/>
                    <a:pt x="78" y="34"/>
                  </a:cubicBezTo>
                  <a:cubicBezTo>
                    <a:pt x="101" y="63"/>
                    <a:pt x="101" y="63"/>
                    <a:pt x="101" y="63"/>
                  </a:cubicBezTo>
                  <a:cubicBezTo>
                    <a:pt x="98" y="66"/>
                    <a:pt x="98" y="66"/>
                    <a:pt x="98" y="66"/>
                  </a:cubicBezTo>
                  <a:cubicBezTo>
                    <a:pt x="77" y="40"/>
                    <a:pt x="77" y="40"/>
                    <a:pt x="77" y="40"/>
                  </a:cubicBezTo>
                  <a:cubicBezTo>
                    <a:pt x="71" y="46"/>
                    <a:pt x="46" y="70"/>
                    <a:pt x="38" y="76"/>
                  </a:cubicBezTo>
                  <a:cubicBezTo>
                    <a:pt x="38" y="76"/>
                    <a:pt x="38" y="76"/>
                    <a:pt x="38" y="76"/>
                  </a:cubicBezTo>
                  <a:cubicBezTo>
                    <a:pt x="37" y="76"/>
                    <a:pt x="37" y="76"/>
                    <a:pt x="36" y="76"/>
                  </a:cubicBezTo>
                  <a:cubicBezTo>
                    <a:pt x="36" y="76"/>
                    <a:pt x="36" y="76"/>
                    <a:pt x="36" y="76"/>
                  </a:cubicBezTo>
                  <a:cubicBezTo>
                    <a:pt x="33" y="76"/>
                    <a:pt x="32" y="74"/>
                    <a:pt x="30" y="72"/>
                  </a:cubicBezTo>
                  <a:close/>
                  <a:moveTo>
                    <a:pt x="0" y="1"/>
                  </a:moveTo>
                  <a:cubicBezTo>
                    <a:pt x="0" y="1"/>
                    <a:pt x="0" y="1"/>
                    <a:pt x="0" y="1"/>
                  </a:cubicBezTo>
                  <a:cubicBezTo>
                    <a:pt x="0" y="1"/>
                    <a:pt x="0" y="1"/>
                    <a:pt x="0" y="1"/>
                  </a:cubicBezTo>
                  <a:cubicBezTo>
                    <a:pt x="0" y="1"/>
                    <a:pt x="0" y="1"/>
                    <a:pt x="0" y="1"/>
                  </a:cubicBezTo>
                  <a:cubicBezTo>
                    <a:pt x="0" y="1"/>
                    <a:pt x="0" y="1"/>
                    <a:pt x="0"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sp>
          <p:nvSpPr>
            <p:cNvPr id="35" name="Freeform 1871">
              <a:extLst>
                <a:ext uri="{FF2B5EF4-FFF2-40B4-BE49-F238E27FC236}">
                  <a16:creationId xmlns:a16="http://schemas.microsoft.com/office/drawing/2014/main" id="{1E902FBA-78B2-47F3-A0B7-1D8DD18EBF4D}"/>
                </a:ext>
              </a:extLst>
            </p:cNvPr>
            <p:cNvSpPr>
              <a:spLocks noEditPoints="1"/>
            </p:cNvSpPr>
            <p:nvPr/>
          </p:nvSpPr>
          <p:spPr bwMode="auto">
            <a:xfrm>
              <a:off x="7491414" y="5888038"/>
              <a:ext cx="185738" cy="141288"/>
            </a:xfrm>
            <a:custGeom>
              <a:avLst/>
              <a:gdLst>
                <a:gd name="T0" fmla="*/ 32 w 107"/>
                <a:gd name="T1" fmla="*/ 76 h 81"/>
                <a:gd name="T2" fmla="*/ 33 w 107"/>
                <a:gd name="T3" fmla="*/ 75 h 81"/>
                <a:gd name="T4" fmla="*/ 32 w 107"/>
                <a:gd name="T5" fmla="*/ 76 h 81"/>
                <a:gd name="T6" fmla="*/ 26 w 107"/>
                <a:gd name="T7" fmla="*/ 67 h 81"/>
                <a:gd name="T8" fmla="*/ 26 w 107"/>
                <a:gd name="T9" fmla="*/ 67 h 81"/>
                <a:gd name="T10" fmla="*/ 15 w 107"/>
                <a:gd name="T11" fmla="*/ 42 h 81"/>
                <a:gd name="T12" fmla="*/ 15 w 107"/>
                <a:gd name="T13" fmla="*/ 42 h 81"/>
                <a:gd name="T14" fmla="*/ 1 w 107"/>
                <a:gd name="T15" fmla="*/ 5 h 81"/>
                <a:gd name="T16" fmla="*/ 1 w 107"/>
                <a:gd name="T17" fmla="*/ 5 h 81"/>
                <a:gd name="T18" fmla="*/ 0 w 107"/>
                <a:gd name="T19" fmla="*/ 3 h 81"/>
                <a:gd name="T20" fmla="*/ 8 w 107"/>
                <a:gd name="T21" fmla="*/ 0 h 81"/>
                <a:gd name="T22" fmla="*/ 8 w 107"/>
                <a:gd name="T23" fmla="*/ 2 h 81"/>
                <a:gd name="T24" fmla="*/ 21 w 107"/>
                <a:gd name="T25" fmla="*/ 35 h 81"/>
                <a:gd name="T26" fmla="*/ 21 w 107"/>
                <a:gd name="T27" fmla="*/ 35 h 81"/>
                <a:gd name="T28" fmla="*/ 31 w 107"/>
                <a:gd name="T29" fmla="*/ 60 h 81"/>
                <a:gd name="T30" fmla="*/ 31 w 107"/>
                <a:gd name="T31" fmla="*/ 60 h 81"/>
                <a:gd name="T32" fmla="*/ 39 w 107"/>
                <a:gd name="T33" fmla="*/ 73 h 81"/>
                <a:gd name="T34" fmla="*/ 39 w 107"/>
                <a:gd name="T35" fmla="*/ 73 h 81"/>
                <a:gd name="T36" fmla="*/ 61 w 107"/>
                <a:gd name="T37" fmla="*/ 54 h 81"/>
                <a:gd name="T38" fmla="*/ 61 w 107"/>
                <a:gd name="T39" fmla="*/ 54 h 81"/>
                <a:gd name="T40" fmla="*/ 77 w 107"/>
                <a:gd name="T41" fmla="*/ 38 h 81"/>
                <a:gd name="T42" fmla="*/ 77 w 107"/>
                <a:gd name="T43" fmla="*/ 38 h 81"/>
                <a:gd name="T44" fmla="*/ 77 w 107"/>
                <a:gd name="T45" fmla="*/ 38 h 81"/>
                <a:gd name="T46" fmla="*/ 81 w 107"/>
                <a:gd name="T47" fmla="*/ 34 h 81"/>
                <a:gd name="T48" fmla="*/ 107 w 107"/>
                <a:gd name="T49" fmla="*/ 66 h 81"/>
                <a:gd name="T50" fmla="*/ 101 w 107"/>
                <a:gd name="T51" fmla="*/ 71 h 81"/>
                <a:gd name="T52" fmla="*/ 80 w 107"/>
                <a:gd name="T53" fmla="*/ 46 h 81"/>
                <a:gd name="T54" fmla="*/ 42 w 107"/>
                <a:gd name="T55" fmla="*/ 80 h 81"/>
                <a:gd name="T56" fmla="*/ 42 w 107"/>
                <a:gd name="T57" fmla="*/ 80 h 81"/>
                <a:gd name="T58" fmla="*/ 39 w 107"/>
                <a:gd name="T59" fmla="*/ 81 h 81"/>
                <a:gd name="T60" fmla="*/ 39 w 107"/>
                <a:gd name="T61" fmla="*/ 81 h 81"/>
                <a:gd name="T62" fmla="*/ 32 w 107"/>
                <a:gd name="T63" fmla="*/ 76 h 81"/>
                <a:gd name="T64" fmla="*/ 38 w 107"/>
                <a:gd name="T65" fmla="*/ 77 h 81"/>
                <a:gd name="T66" fmla="*/ 37 w 107"/>
                <a:gd name="T67" fmla="*/ 76 h 81"/>
                <a:gd name="T68" fmla="*/ 37 w 107"/>
                <a:gd name="T69" fmla="*/ 76 h 81"/>
                <a:gd name="T70" fmla="*/ 36 w 107"/>
                <a:gd name="T71" fmla="*/ 76 h 81"/>
                <a:gd name="T72" fmla="*/ 36 w 107"/>
                <a:gd name="T73" fmla="*/ 76 h 81"/>
                <a:gd name="T74" fmla="*/ 38 w 107"/>
                <a:gd name="T75" fmla="*/ 77 h 81"/>
                <a:gd name="T76" fmla="*/ 30 w 107"/>
                <a:gd name="T77" fmla="*/ 66 h 81"/>
                <a:gd name="T78" fmla="*/ 32 w 107"/>
                <a:gd name="T79" fmla="*/ 69 h 81"/>
                <a:gd name="T80" fmla="*/ 32 w 107"/>
                <a:gd name="T81" fmla="*/ 69 h 81"/>
                <a:gd name="T82" fmla="*/ 28 w 107"/>
                <a:gd name="T83" fmla="*/ 61 h 81"/>
                <a:gd name="T84" fmla="*/ 28 w 107"/>
                <a:gd name="T85" fmla="*/ 61 h 81"/>
                <a:gd name="T86" fmla="*/ 25 w 107"/>
                <a:gd name="T87" fmla="*/ 56 h 81"/>
                <a:gd name="T88" fmla="*/ 25 w 107"/>
                <a:gd name="T89" fmla="*/ 56 h 81"/>
                <a:gd name="T90" fmla="*/ 30 w 107"/>
                <a:gd name="T91" fmla="*/ 66 h 81"/>
                <a:gd name="T92" fmla="*/ 99 w 107"/>
                <a:gd name="T93" fmla="*/ 63 h 81"/>
                <a:gd name="T94" fmla="*/ 80 w 107"/>
                <a:gd name="T95" fmla="*/ 40 h 81"/>
                <a:gd name="T96" fmla="*/ 80 w 107"/>
                <a:gd name="T97" fmla="*/ 40 h 81"/>
                <a:gd name="T98" fmla="*/ 99 w 107"/>
                <a:gd name="T99" fmla="*/ 63 h 81"/>
                <a:gd name="T100" fmla="*/ 57 w 107"/>
                <a:gd name="T101" fmla="*/ 63 h 81"/>
                <a:gd name="T102" fmla="*/ 57 w 107"/>
                <a:gd name="T103" fmla="*/ 62 h 81"/>
                <a:gd name="T104" fmla="*/ 57 w 107"/>
                <a:gd name="T105" fmla="*/ 62 h 81"/>
                <a:gd name="T106" fmla="*/ 57 w 107"/>
                <a:gd name="T107" fmla="*/ 63 h 81"/>
                <a:gd name="T108" fmla="*/ 57 w 107"/>
                <a:gd name="T109" fmla="*/ 62 h 81"/>
                <a:gd name="T110" fmla="*/ 62 w 107"/>
                <a:gd name="T111" fmla="*/ 57 h 81"/>
                <a:gd name="T112" fmla="*/ 62 w 107"/>
                <a:gd name="T113" fmla="*/ 57 h 81"/>
                <a:gd name="T114" fmla="*/ 57 w 107"/>
                <a:gd name="T115" fmla="*/ 62 h 81"/>
                <a:gd name="T116" fmla="*/ 14 w 107"/>
                <a:gd name="T117" fmla="*/ 29 h 81"/>
                <a:gd name="T118" fmla="*/ 5 w 107"/>
                <a:gd name="T119" fmla="*/ 5 h 81"/>
                <a:gd name="T120" fmla="*/ 5 w 107"/>
                <a:gd name="T121" fmla="*/ 5 h 81"/>
                <a:gd name="T122" fmla="*/ 5 w 107"/>
                <a:gd name="T123" fmla="*/ 5 h 81"/>
                <a:gd name="T124" fmla="*/ 14 w 107"/>
                <a:gd name="T125" fmla="*/ 29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7" h="81">
                  <a:moveTo>
                    <a:pt x="32" y="76"/>
                  </a:moveTo>
                  <a:cubicBezTo>
                    <a:pt x="33" y="75"/>
                    <a:pt x="33" y="75"/>
                    <a:pt x="33" y="75"/>
                  </a:cubicBezTo>
                  <a:cubicBezTo>
                    <a:pt x="32" y="76"/>
                    <a:pt x="32" y="76"/>
                    <a:pt x="32" y="76"/>
                  </a:cubicBezTo>
                  <a:cubicBezTo>
                    <a:pt x="30" y="74"/>
                    <a:pt x="28" y="71"/>
                    <a:pt x="26" y="67"/>
                  </a:cubicBezTo>
                  <a:cubicBezTo>
                    <a:pt x="26" y="67"/>
                    <a:pt x="26" y="67"/>
                    <a:pt x="26" y="67"/>
                  </a:cubicBezTo>
                  <a:cubicBezTo>
                    <a:pt x="22" y="60"/>
                    <a:pt x="18" y="51"/>
                    <a:pt x="15" y="42"/>
                  </a:cubicBezTo>
                  <a:cubicBezTo>
                    <a:pt x="15" y="42"/>
                    <a:pt x="15" y="42"/>
                    <a:pt x="15" y="42"/>
                  </a:cubicBezTo>
                  <a:cubicBezTo>
                    <a:pt x="7" y="23"/>
                    <a:pt x="1" y="5"/>
                    <a:pt x="1" y="5"/>
                  </a:cubicBezTo>
                  <a:cubicBezTo>
                    <a:pt x="1" y="5"/>
                    <a:pt x="1" y="5"/>
                    <a:pt x="1" y="5"/>
                  </a:cubicBezTo>
                  <a:cubicBezTo>
                    <a:pt x="0" y="3"/>
                    <a:pt x="0" y="3"/>
                    <a:pt x="0" y="3"/>
                  </a:cubicBezTo>
                  <a:cubicBezTo>
                    <a:pt x="8" y="0"/>
                    <a:pt x="8" y="0"/>
                    <a:pt x="8" y="0"/>
                  </a:cubicBezTo>
                  <a:cubicBezTo>
                    <a:pt x="8" y="2"/>
                    <a:pt x="8" y="2"/>
                    <a:pt x="8" y="2"/>
                  </a:cubicBezTo>
                  <a:cubicBezTo>
                    <a:pt x="9" y="2"/>
                    <a:pt x="14" y="18"/>
                    <a:pt x="21" y="35"/>
                  </a:cubicBezTo>
                  <a:cubicBezTo>
                    <a:pt x="21" y="35"/>
                    <a:pt x="21" y="35"/>
                    <a:pt x="21" y="35"/>
                  </a:cubicBezTo>
                  <a:cubicBezTo>
                    <a:pt x="24" y="44"/>
                    <a:pt x="28" y="53"/>
                    <a:pt x="31" y="60"/>
                  </a:cubicBezTo>
                  <a:cubicBezTo>
                    <a:pt x="31" y="60"/>
                    <a:pt x="31" y="60"/>
                    <a:pt x="31" y="60"/>
                  </a:cubicBezTo>
                  <a:cubicBezTo>
                    <a:pt x="34" y="66"/>
                    <a:pt x="37" y="71"/>
                    <a:pt x="39" y="73"/>
                  </a:cubicBezTo>
                  <a:cubicBezTo>
                    <a:pt x="39" y="73"/>
                    <a:pt x="39" y="73"/>
                    <a:pt x="39" y="73"/>
                  </a:cubicBezTo>
                  <a:cubicBezTo>
                    <a:pt x="43" y="69"/>
                    <a:pt x="52" y="61"/>
                    <a:pt x="61" y="54"/>
                  </a:cubicBezTo>
                  <a:cubicBezTo>
                    <a:pt x="61" y="54"/>
                    <a:pt x="61" y="54"/>
                    <a:pt x="61" y="54"/>
                  </a:cubicBezTo>
                  <a:cubicBezTo>
                    <a:pt x="69" y="46"/>
                    <a:pt x="76" y="39"/>
                    <a:pt x="77" y="38"/>
                  </a:cubicBezTo>
                  <a:cubicBezTo>
                    <a:pt x="77" y="38"/>
                    <a:pt x="77" y="38"/>
                    <a:pt x="77" y="38"/>
                  </a:cubicBezTo>
                  <a:cubicBezTo>
                    <a:pt x="77" y="38"/>
                    <a:pt x="77" y="38"/>
                    <a:pt x="77" y="38"/>
                  </a:cubicBezTo>
                  <a:cubicBezTo>
                    <a:pt x="81" y="34"/>
                    <a:pt x="81" y="34"/>
                    <a:pt x="81" y="34"/>
                  </a:cubicBezTo>
                  <a:cubicBezTo>
                    <a:pt x="107" y="66"/>
                    <a:pt x="107" y="66"/>
                    <a:pt x="107" y="66"/>
                  </a:cubicBezTo>
                  <a:cubicBezTo>
                    <a:pt x="101" y="71"/>
                    <a:pt x="101" y="71"/>
                    <a:pt x="101" y="71"/>
                  </a:cubicBezTo>
                  <a:cubicBezTo>
                    <a:pt x="80" y="46"/>
                    <a:pt x="80" y="46"/>
                    <a:pt x="80" y="46"/>
                  </a:cubicBezTo>
                  <a:cubicBezTo>
                    <a:pt x="72" y="54"/>
                    <a:pt x="50" y="75"/>
                    <a:pt x="42" y="80"/>
                  </a:cubicBezTo>
                  <a:cubicBezTo>
                    <a:pt x="42" y="80"/>
                    <a:pt x="42" y="80"/>
                    <a:pt x="42" y="80"/>
                  </a:cubicBezTo>
                  <a:cubicBezTo>
                    <a:pt x="41" y="81"/>
                    <a:pt x="40" y="81"/>
                    <a:pt x="39" y="81"/>
                  </a:cubicBezTo>
                  <a:cubicBezTo>
                    <a:pt x="39" y="81"/>
                    <a:pt x="39" y="81"/>
                    <a:pt x="39" y="81"/>
                  </a:cubicBezTo>
                  <a:cubicBezTo>
                    <a:pt x="35" y="81"/>
                    <a:pt x="33" y="78"/>
                    <a:pt x="32" y="76"/>
                  </a:cubicBezTo>
                  <a:close/>
                  <a:moveTo>
                    <a:pt x="38" y="77"/>
                  </a:moveTo>
                  <a:cubicBezTo>
                    <a:pt x="38" y="77"/>
                    <a:pt x="37" y="77"/>
                    <a:pt x="37" y="76"/>
                  </a:cubicBezTo>
                  <a:cubicBezTo>
                    <a:pt x="37" y="76"/>
                    <a:pt x="37" y="76"/>
                    <a:pt x="37" y="76"/>
                  </a:cubicBezTo>
                  <a:cubicBezTo>
                    <a:pt x="37" y="76"/>
                    <a:pt x="37" y="76"/>
                    <a:pt x="36" y="76"/>
                  </a:cubicBezTo>
                  <a:cubicBezTo>
                    <a:pt x="36" y="76"/>
                    <a:pt x="36" y="76"/>
                    <a:pt x="36" y="76"/>
                  </a:cubicBezTo>
                  <a:cubicBezTo>
                    <a:pt x="37" y="76"/>
                    <a:pt x="37" y="77"/>
                    <a:pt x="38" y="77"/>
                  </a:cubicBezTo>
                  <a:close/>
                  <a:moveTo>
                    <a:pt x="30" y="66"/>
                  </a:moveTo>
                  <a:cubicBezTo>
                    <a:pt x="30" y="67"/>
                    <a:pt x="31" y="68"/>
                    <a:pt x="32" y="69"/>
                  </a:cubicBezTo>
                  <a:cubicBezTo>
                    <a:pt x="32" y="69"/>
                    <a:pt x="32" y="69"/>
                    <a:pt x="32" y="69"/>
                  </a:cubicBezTo>
                  <a:cubicBezTo>
                    <a:pt x="30" y="67"/>
                    <a:pt x="29" y="65"/>
                    <a:pt x="28" y="61"/>
                  </a:cubicBezTo>
                  <a:cubicBezTo>
                    <a:pt x="28" y="61"/>
                    <a:pt x="28" y="61"/>
                    <a:pt x="28" y="61"/>
                  </a:cubicBezTo>
                  <a:cubicBezTo>
                    <a:pt x="27" y="60"/>
                    <a:pt x="26" y="58"/>
                    <a:pt x="25" y="56"/>
                  </a:cubicBezTo>
                  <a:cubicBezTo>
                    <a:pt x="25" y="56"/>
                    <a:pt x="25" y="56"/>
                    <a:pt x="25" y="56"/>
                  </a:cubicBezTo>
                  <a:cubicBezTo>
                    <a:pt x="26" y="59"/>
                    <a:pt x="28" y="63"/>
                    <a:pt x="30" y="66"/>
                  </a:cubicBezTo>
                  <a:close/>
                  <a:moveTo>
                    <a:pt x="99" y="63"/>
                  </a:moveTo>
                  <a:cubicBezTo>
                    <a:pt x="80" y="40"/>
                    <a:pt x="80" y="40"/>
                    <a:pt x="80" y="40"/>
                  </a:cubicBezTo>
                  <a:cubicBezTo>
                    <a:pt x="80" y="40"/>
                    <a:pt x="80" y="40"/>
                    <a:pt x="80" y="40"/>
                  </a:cubicBezTo>
                  <a:cubicBezTo>
                    <a:pt x="99" y="63"/>
                    <a:pt x="99" y="63"/>
                    <a:pt x="99" y="63"/>
                  </a:cubicBezTo>
                  <a:close/>
                  <a:moveTo>
                    <a:pt x="57" y="63"/>
                  </a:moveTo>
                  <a:cubicBezTo>
                    <a:pt x="57" y="63"/>
                    <a:pt x="57" y="62"/>
                    <a:pt x="57" y="62"/>
                  </a:cubicBezTo>
                  <a:cubicBezTo>
                    <a:pt x="57" y="62"/>
                    <a:pt x="57" y="62"/>
                    <a:pt x="57" y="62"/>
                  </a:cubicBezTo>
                  <a:cubicBezTo>
                    <a:pt x="57" y="62"/>
                    <a:pt x="57" y="63"/>
                    <a:pt x="57" y="63"/>
                  </a:cubicBezTo>
                  <a:close/>
                  <a:moveTo>
                    <a:pt x="57" y="62"/>
                  </a:moveTo>
                  <a:cubicBezTo>
                    <a:pt x="59" y="61"/>
                    <a:pt x="61" y="59"/>
                    <a:pt x="62" y="57"/>
                  </a:cubicBezTo>
                  <a:cubicBezTo>
                    <a:pt x="62" y="57"/>
                    <a:pt x="62" y="57"/>
                    <a:pt x="62" y="57"/>
                  </a:cubicBezTo>
                  <a:cubicBezTo>
                    <a:pt x="61" y="59"/>
                    <a:pt x="59" y="61"/>
                    <a:pt x="57" y="62"/>
                  </a:cubicBezTo>
                  <a:close/>
                  <a:moveTo>
                    <a:pt x="14" y="29"/>
                  </a:moveTo>
                  <a:cubicBezTo>
                    <a:pt x="10" y="18"/>
                    <a:pt x="7" y="9"/>
                    <a:pt x="5" y="5"/>
                  </a:cubicBezTo>
                  <a:cubicBezTo>
                    <a:pt x="5" y="5"/>
                    <a:pt x="5" y="5"/>
                    <a:pt x="5" y="5"/>
                  </a:cubicBezTo>
                  <a:cubicBezTo>
                    <a:pt x="5" y="5"/>
                    <a:pt x="5" y="5"/>
                    <a:pt x="5" y="5"/>
                  </a:cubicBezTo>
                  <a:cubicBezTo>
                    <a:pt x="7" y="9"/>
                    <a:pt x="10" y="18"/>
                    <a:pt x="14" y="2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9" tIns="45709" rIns="91419" bIns="45709" numCol="1" anchor="t" anchorCtr="0" compatLnSpc="1"/>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宋体" panose="02010600030101010101" pitchFamily="2" charset="-122"/>
                <a:cs typeface="+mn-cs"/>
              </a:endParaRPr>
            </a:p>
          </p:txBody>
        </p:sp>
      </p:grpSp>
      <p:sp>
        <p:nvSpPr>
          <p:cNvPr id="36" name="任意多边形 36">
            <a:extLst>
              <a:ext uri="{FF2B5EF4-FFF2-40B4-BE49-F238E27FC236}">
                <a16:creationId xmlns:a16="http://schemas.microsoft.com/office/drawing/2014/main" id="{E37AA4DD-B866-4080-9B55-2B3B458213C8}"/>
              </a:ext>
            </a:extLst>
          </p:cNvPr>
          <p:cNvSpPr/>
          <p:nvPr/>
        </p:nvSpPr>
        <p:spPr>
          <a:xfrm>
            <a:off x="-814268" y="4459229"/>
            <a:ext cx="11591597" cy="911116"/>
          </a:xfrm>
          <a:custGeom>
            <a:avLst/>
            <a:gdLst>
              <a:gd name="connsiteX0" fmla="*/ 0 w 8505371"/>
              <a:gd name="connsiteY0" fmla="*/ 566124 h 638728"/>
              <a:gd name="connsiteX1" fmla="*/ 1436914 w 8505371"/>
              <a:gd name="connsiteY1" fmla="*/ 116181 h 638728"/>
              <a:gd name="connsiteX2" fmla="*/ 2931885 w 8505371"/>
              <a:gd name="connsiteY2" fmla="*/ 595153 h 638728"/>
              <a:gd name="connsiteX3" fmla="*/ 4601028 w 8505371"/>
              <a:gd name="connsiteY3" fmla="*/ 67 h 638728"/>
              <a:gd name="connsiteX4" fmla="*/ 6270171 w 8505371"/>
              <a:gd name="connsiteY4" fmla="*/ 638696 h 638728"/>
              <a:gd name="connsiteX5" fmla="*/ 7736114 w 8505371"/>
              <a:gd name="connsiteY5" fmla="*/ 29096 h 638728"/>
              <a:gd name="connsiteX6" fmla="*/ 8505371 w 8505371"/>
              <a:gd name="connsiteY6" fmla="*/ 217781 h 638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05371" h="638728">
                <a:moveTo>
                  <a:pt x="0" y="566124"/>
                </a:moveTo>
                <a:cubicBezTo>
                  <a:pt x="474133" y="338733"/>
                  <a:pt x="948267" y="111343"/>
                  <a:pt x="1436914" y="116181"/>
                </a:cubicBezTo>
                <a:cubicBezTo>
                  <a:pt x="1925561" y="121019"/>
                  <a:pt x="2404533" y="614505"/>
                  <a:pt x="2931885" y="595153"/>
                </a:cubicBezTo>
                <a:cubicBezTo>
                  <a:pt x="3459237" y="575801"/>
                  <a:pt x="4044647" y="-7190"/>
                  <a:pt x="4601028" y="67"/>
                </a:cubicBezTo>
                <a:cubicBezTo>
                  <a:pt x="5157409" y="7324"/>
                  <a:pt x="5747657" y="633858"/>
                  <a:pt x="6270171" y="638696"/>
                </a:cubicBezTo>
                <a:cubicBezTo>
                  <a:pt x="6792685" y="643534"/>
                  <a:pt x="7363581" y="99248"/>
                  <a:pt x="7736114" y="29096"/>
                </a:cubicBezTo>
                <a:cubicBezTo>
                  <a:pt x="8108647" y="-41056"/>
                  <a:pt x="8362647" y="271000"/>
                  <a:pt x="8505371" y="217781"/>
                </a:cubicBezTo>
              </a:path>
            </a:pathLst>
          </a:custGeom>
          <a:noFill/>
          <a:ln w="3492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pic>
        <p:nvPicPr>
          <p:cNvPr id="39" name="图片 20">
            <a:extLst>
              <a:ext uri="{FF2B5EF4-FFF2-40B4-BE49-F238E27FC236}">
                <a16:creationId xmlns:a16="http://schemas.microsoft.com/office/drawing/2014/main" id="{831CB43F-6C83-4990-9DFB-80EB8A634FDE}"/>
              </a:ext>
            </a:extLst>
          </p:cNvPr>
          <p:cNvPicPr>
            <a:picLocks noChangeAspect="1"/>
          </p:cNvPicPr>
          <p:nvPr/>
        </p:nvPicPr>
        <p:blipFill>
          <a:blip r:embed="rId2"/>
          <a:stretch>
            <a:fillRect/>
          </a:stretch>
        </p:blipFill>
        <p:spPr>
          <a:xfrm>
            <a:off x="1768756" y="0"/>
            <a:ext cx="7788481" cy="5179627"/>
          </a:xfrm>
          <a:prstGeom prst="rect">
            <a:avLst/>
          </a:prstGeom>
        </p:spPr>
      </p:pic>
      <p:sp>
        <p:nvSpPr>
          <p:cNvPr id="41" name="文本框 21">
            <a:extLst>
              <a:ext uri="{FF2B5EF4-FFF2-40B4-BE49-F238E27FC236}">
                <a16:creationId xmlns:a16="http://schemas.microsoft.com/office/drawing/2014/main" id="{2B4C73FA-BFD3-4318-9F6C-58C1E2CB2153}"/>
              </a:ext>
            </a:extLst>
          </p:cNvPr>
          <p:cNvSpPr txBox="1"/>
          <p:nvPr/>
        </p:nvSpPr>
        <p:spPr>
          <a:xfrm>
            <a:off x="3541525" y="1366271"/>
            <a:ext cx="5017762" cy="2800767"/>
          </a:xfrm>
          <a:prstGeom prst="rect">
            <a:avLst/>
          </a:prstGeom>
          <a:noFill/>
        </p:spPr>
        <p:txBody>
          <a:bodyPr wrap="square" rtlCol="0">
            <a:spAutoFit/>
          </a:bodyPr>
          <a:lstStyle/>
          <a:p>
            <a:pPr lvl="0" algn="ctr" defTabSz="914217"/>
            <a:r>
              <a:rPr lang="vi-VN" sz="2200" b="1" i="1" dirty="0">
                <a:solidFill>
                  <a:srgbClr val="FFBF53">
                    <a:lumMod val="50000"/>
                  </a:srgbClr>
                </a:solidFill>
                <a:latin typeface="Times New Roman" panose="02020603050405020304" pitchFamily="18" charset="0"/>
                <a:cs typeface="Times New Roman" panose="02020603050405020304" pitchFamily="18" charset="0"/>
              </a:rPr>
              <a:t>- Nêu đánh giá khái quát về nhân vật Võ Tòng</a:t>
            </a:r>
          </a:p>
          <a:p>
            <a:pPr lvl="0" algn="ctr" defTabSz="914217"/>
            <a:r>
              <a:rPr lang="vi-VN" sz="2200" b="1" i="1" dirty="0">
                <a:solidFill>
                  <a:srgbClr val="FFBF53">
                    <a:lumMod val="50000"/>
                  </a:srgbClr>
                </a:solidFill>
                <a:latin typeface="Times New Roman" panose="02020603050405020304" pitchFamily="18" charset="0"/>
                <a:cs typeface="Times New Roman" panose="02020603050405020304" pitchFamily="18" charset="0"/>
              </a:rPr>
              <a:t>- Liên hệ với những con người Nam Bộ bình thường, giản dị mà anh dũng, bất khuất trong hai cuộc kháng chiến chống thực dân Pháp và đế quốc Mỹ; từ đó rút ra bài học cho mình và thế hệ trẻ hôm nay</a:t>
            </a:r>
          </a:p>
        </p:txBody>
      </p:sp>
      <p:sp>
        <p:nvSpPr>
          <p:cNvPr id="38" name="文本框 41">
            <a:extLst>
              <a:ext uri="{FF2B5EF4-FFF2-40B4-BE49-F238E27FC236}">
                <a16:creationId xmlns:a16="http://schemas.microsoft.com/office/drawing/2014/main" id="{9A74FFE7-556F-44C5-BAAE-96FC9E354ACD}"/>
              </a:ext>
            </a:extLst>
          </p:cNvPr>
          <p:cNvSpPr txBox="1"/>
          <p:nvPr/>
        </p:nvSpPr>
        <p:spPr>
          <a:xfrm>
            <a:off x="1486711" y="366322"/>
            <a:ext cx="2489672" cy="707758"/>
          </a:xfrm>
          <a:prstGeom prst="rect">
            <a:avLst/>
          </a:prstGeom>
          <a:noFill/>
        </p:spPr>
        <p:txBody>
          <a:bodyPr vert="horz" wrap="square" rtlCol="0">
            <a:spAutoFit/>
          </a:bodyPr>
          <a:lstStyle/>
          <a:p>
            <a:pPr lvl="0" defTabSz="914217"/>
            <a:r>
              <a:rPr lang="vi-VN" altLang="zh-CN" sz="3999" b="1" dirty="0">
                <a:ln w="12700">
                  <a:noFill/>
                </a:ln>
                <a:solidFill>
                  <a:srgbClr val="FFBF53">
                    <a:lumMod val="50000"/>
                  </a:srgbClr>
                </a:solidFill>
                <a:latin typeface="Times New Roman" panose="02020603050405020304" pitchFamily="18" charset="0"/>
                <a:ea typeface="微软雅黑" panose="020B0503020204020204" pitchFamily="34" charset="-122"/>
                <a:cs typeface="Times New Roman" panose="02020603050405020304" pitchFamily="18" charset="0"/>
              </a:rPr>
              <a:t>Kết bài</a:t>
            </a:r>
            <a:endParaRPr kumimoji="0" lang="en-US" altLang="zh-CN" sz="3999" b="1" i="0" u="none" strike="noStrike" kern="1200" cap="none" spc="0" normalizeH="0" baseline="0" noProof="0" dirty="0">
              <a:ln w="12700">
                <a:noFill/>
              </a:ln>
              <a:solidFill>
                <a:srgbClr val="FFBF53">
                  <a:lumMod val="50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5924539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0-#ppt_w/2"/>
                                          </p:val>
                                        </p:tav>
                                        <p:tav tm="100000">
                                          <p:val>
                                            <p:strVal val="#ppt_x"/>
                                          </p:val>
                                        </p:tav>
                                      </p:tavLst>
                                    </p:anim>
                                    <p:anim calcmode="lin" valueType="num">
                                      <p:cBhvr additive="base">
                                        <p:cTn id="8" dur="1000" fill="hold"/>
                                        <p:tgtEl>
                                          <p:spTgt spid="5"/>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500"/>
                                  </p:stCondLst>
                                  <p:childTnLst>
                                    <p:set>
                                      <p:cBhvr>
                                        <p:cTn id="10" dur="1" fill="hold">
                                          <p:stCondLst>
                                            <p:cond delay="0"/>
                                          </p:stCondLst>
                                        </p:cTn>
                                        <p:tgtEl>
                                          <p:spTgt spid="36"/>
                                        </p:tgtEl>
                                        <p:attrNameLst>
                                          <p:attrName>style.visibility</p:attrName>
                                        </p:attrNameLst>
                                      </p:cBhvr>
                                      <p:to>
                                        <p:strVal val="visible"/>
                                      </p:to>
                                    </p:set>
                                    <p:animEffect transition="in" filter="wipe(left)">
                                      <p:cBhvr>
                                        <p:cTn id="11" dur="500"/>
                                        <p:tgtEl>
                                          <p:spTgt spid="36"/>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barn(inVertical)">
                                      <p:cBhvr>
                                        <p:cTn id="16" dur="500"/>
                                        <p:tgtEl>
                                          <p:spTgt spid="38"/>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41"/>
                                        </p:tgtEl>
                                        <p:attrNameLst>
                                          <p:attrName>style.visibility</p:attrName>
                                        </p:attrNameLst>
                                      </p:cBhvr>
                                      <p:to>
                                        <p:strVal val="visible"/>
                                      </p:to>
                                    </p:set>
                                    <p:anim calcmode="lin" valueType="num">
                                      <p:cBhvr>
                                        <p:cTn id="21" dur="1000" fill="hold"/>
                                        <p:tgtEl>
                                          <p:spTgt spid="41"/>
                                        </p:tgtEl>
                                        <p:attrNameLst>
                                          <p:attrName>ppt_w</p:attrName>
                                        </p:attrNameLst>
                                      </p:cBhvr>
                                      <p:tavLst>
                                        <p:tav tm="0">
                                          <p:val>
                                            <p:fltVal val="0"/>
                                          </p:val>
                                        </p:tav>
                                        <p:tav tm="100000">
                                          <p:val>
                                            <p:strVal val="#ppt_w"/>
                                          </p:val>
                                        </p:tav>
                                      </p:tavLst>
                                    </p:anim>
                                    <p:anim calcmode="lin" valueType="num">
                                      <p:cBhvr>
                                        <p:cTn id="22" dur="1000" fill="hold"/>
                                        <p:tgtEl>
                                          <p:spTgt spid="41"/>
                                        </p:tgtEl>
                                        <p:attrNameLst>
                                          <p:attrName>ppt_h</p:attrName>
                                        </p:attrNameLst>
                                      </p:cBhvr>
                                      <p:tavLst>
                                        <p:tav tm="0">
                                          <p:val>
                                            <p:fltVal val="0"/>
                                          </p:val>
                                        </p:tav>
                                        <p:tav tm="100000">
                                          <p:val>
                                            <p:strVal val="#ppt_h"/>
                                          </p:val>
                                        </p:tav>
                                      </p:tavLst>
                                    </p:anim>
                                    <p:anim calcmode="lin" valueType="num">
                                      <p:cBhvr>
                                        <p:cTn id="23" dur="1000" fill="hold"/>
                                        <p:tgtEl>
                                          <p:spTgt spid="41"/>
                                        </p:tgtEl>
                                        <p:attrNameLst>
                                          <p:attrName>style.rotation</p:attrName>
                                        </p:attrNameLst>
                                      </p:cBhvr>
                                      <p:tavLst>
                                        <p:tav tm="0">
                                          <p:val>
                                            <p:fltVal val="90"/>
                                          </p:val>
                                        </p:tav>
                                        <p:tav tm="100000">
                                          <p:val>
                                            <p:fltVal val="0"/>
                                          </p:val>
                                        </p:tav>
                                      </p:tavLst>
                                    </p:anim>
                                    <p:animEffect transition="in" filter="fade">
                                      <p:cBhvr>
                                        <p:cTn id="24" dur="1000"/>
                                        <p:tgtEl>
                                          <p:spTgt spid="41"/>
                                        </p:tgtEl>
                                      </p:cBhvr>
                                    </p:animEffect>
                                  </p:childTnLst>
                                </p:cTn>
                              </p:par>
                              <p:par>
                                <p:cTn id="25" presetID="31" presetClass="entr" presetSubtype="0" fill="hold" nodeType="withEffect">
                                  <p:stCondLst>
                                    <p:cond delay="0"/>
                                  </p:stCondLst>
                                  <p:childTnLst>
                                    <p:set>
                                      <p:cBhvr>
                                        <p:cTn id="26" dur="1" fill="hold">
                                          <p:stCondLst>
                                            <p:cond delay="0"/>
                                          </p:stCondLst>
                                        </p:cTn>
                                        <p:tgtEl>
                                          <p:spTgt spid="39"/>
                                        </p:tgtEl>
                                        <p:attrNameLst>
                                          <p:attrName>style.visibility</p:attrName>
                                        </p:attrNameLst>
                                      </p:cBhvr>
                                      <p:to>
                                        <p:strVal val="visible"/>
                                      </p:to>
                                    </p:set>
                                    <p:anim calcmode="lin" valueType="num">
                                      <p:cBhvr>
                                        <p:cTn id="27" dur="1000" fill="hold"/>
                                        <p:tgtEl>
                                          <p:spTgt spid="39"/>
                                        </p:tgtEl>
                                        <p:attrNameLst>
                                          <p:attrName>ppt_w</p:attrName>
                                        </p:attrNameLst>
                                      </p:cBhvr>
                                      <p:tavLst>
                                        <p:tav tm="0">
                                          <p:val>
                                            <p:fltVal val="0"/>
                                          </p:val>
                                        </p:tav>
                                        <p:tav tm="100000">
                                          <p:val>
                                            <p:strVal val="#ppt_w"/>
                                          </p:val>
                                        </p:tav>
                                      </p:tavLst>
                                    </p:anim>
                                    <p:anim calcmode="lin" valueType="num">
                                      <p:cBhvr>
                                        <p:cTn id="28" dur="1000" fill="hold"/>
                                        <p:tgtEl>
                                          <p:spTgt spid="39"/>
                                        </p:tgtEl>
                                        <p:attrNameLst>
                                          <p:attrName>ppt_h</p:attrName>
                                        </p:attrNameLst>
                                      </p:cBhvr>
                                      <p:tavLst>
                                        <p:tav tm="0">
                                          <p:val>
                                            <p:fltVal val="0"/>
                                          </p:val>
                                        </p:tav>
                                        <p:tav tm="100000">
                                          <p:val>
                                            <p:strVal val="#ppt_h"/>
                                          </p:val>
                                        </p:tav>
                                      </p:tavLst>
                                    </p:anim>
                                    <p:anim calcmode="lin" valueType="num">
                                      <p:cBhvr>
                                        <p:cTn id="29" dur="1000" fill="hold"/>
                                        <p:tgtEl>
                                          <p:spTgt spid="39"/>
                                        </p:tgtEl>
                                        <p:attrNameLst>
                                          <p:attrName>style.rotation</p:attrName>
                                        </p:attrNameLst>
                                      </p:cBhvr>
                                      <p:tavLst>
                                        <p:tav tm="0">
                                          <p:val>
                                            <p:fltVal val="90"/>
                                          </p:val>
                                        </p:tav>
                                        <p:tav tm="100000">
                                          <p:val>
                                            <p:fltVal val="0"/>
                                          </p:val>
                                        </p:tav>
                                      </p:tavLst>
                                    </p:anim>
                                    <p:animEffect transition="in" filter="fade">
                                      <p:cBhvr>
                                        <p:cTn id="30" dur="10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41" grpId="0"/>
      <p:bldP spid="3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8C9E6F7-ED01-4857-BBCF-E7782D6AE007}"/>
              </a:ext>
            </a:extLst>
          </p:cNvPr>
          <p:cNvSpPr>
            <a:spLocks noGrp="1"/>
          </p:cNvSpPr>
          <p:nvPr>
            <p:ph type="sldNum" sz="quarter" idx="12"/>
          </p:nvPr>
        </p:nvSpPr>
        <p:spPr/>
        <p:txBody>
          <a:bodyPr/>
          <a:lstStyle/>
          <a:p>
            <a:pPr defTabSz="914217">
              <a:defRPr/>
            </a:pPr>
            <a:fld id="{601EE9E8-4134-49B0-9AA7-3089E6521627}" type="slidenum">
              <a:rPr lang="en-US">
                <a:solidFill>
                  <a:prstClr val="black">
                    <a:tint val="75000"/>
                  </a:prstClr>
                </a:solidFill>
              </a:rPr>
              <a:pPr defTabSz="914217">
                <a:defRPr/>
              </a:pPr>
              <a:t>14</a:t>
            </a:fld>
            <a:endParaRPr lang="en-US" dirty="0">
              <a:solidFill>
                <a:prstClr val="black">
                  <a:tint val="75000"/>
                </a:prstClr>
              </a:solidFill>
            </a:endParaRPr>
          </a:p>
        </p:txBody>
      </p:sp>
      <p:grpSp>
        <p:nvGrpSpPr>
          <p:cNvPr id="4" name="组合 44">
            <a:extLst>
              <a:ext uri="{FF2B5EF4-FFF2-40B4-BE49-F238E27FC236}">
                <a16:creationId xmlns:a16="http://schemas.microsoft.com/office/drawing/2014/main" id="{468826E0-7A31-44C3-B4BF-CB0C0E7DFDF2}"/>
              </a:ext>
            </a:extLst>
          </p:cNvPr>
          <p:cNvGrpSpPr/>
          <p:nvPr/>
        </p:nvGrpSpPr>
        <p:grpSpPr>
          <a:xfrm>
            <a:off x="5332101" y="2798429"/>
            <a:ext cx="4356573" cy="324283"/>
            <a:chOff x="4531763" y="904319"/>
            <a:chExt cx="3274666" cy="206375"/>
          </a:xfrm>
        </p:grpSpPr>
        <p:sp>
          <p:nvSpPr>
            <p:cNvPr id="6" name="Freeform 139">
              <a:extLst>
                <a:ext uri="{FF2B5EF4-FFF2-40B4-BE49-F238E27FC236}">
                  <a16:creationId xmlns:a16="http://schemas.microsoft.com/office/drawing/2014/main" id="{3334795B-D984-482A-8725-2D89E833542B}"/>
                </a:ext>
              </a:extLst>
            </p:cNvPr>
            <p:cNvSpPr>
              <a:spLocks/>
            </p:cNvSpPr>
            <p:nvPr/>
          </p:nvSpPr>
          <p:spPr bwMode="auto">
            <a:xfrm rot="18376794">
              <a:off x="4548432" y="887650"/>
              <a:ext cx="206375" cy="239713"/>
            </a:xfrm>
            <a:custGeom>
              <a:avLst/>
              <a:gdLst>
                <a:gd name="T0" fmla="*/ 49 w 55"/>
                <a:gd name="T1" fmla="*/ 48 h 64"/>
                <a:gd name="T2" fmla="*/ 13 w 55"/>
                <a:gd name="T3" fmla="*/ 6 h 64"/>
                <a:gd name="T4" fmla="*/ 3 w 55"/>
                <a:gd name="T5" fmla="*/ 12 h 64"/>
                <a:gd name="T6" fmla="*/ 39 w 55"/>
                <a:gd name="T7" fmla="*/ 58 h 64"/>
                <a:gd name="T8" fmla="*/ 49 w 55"/>
                <a:gd name="T9" fmla="*/ 48 h 64"/>
              </a:gdLst>
              <a:ahLst/>
              <a:cxnLst>
                <a:cxn ang="0">
                  <a:pos x="T0" y="T1"/>
                </a:cxn>
                <a:cxn ang="0">
                  <a:pos x="T2" y="T3"/>
                </a:cxn>
                <a:cxn ang="0">
                  <a:pos x="T4" y="T5"/>
                </a:cxn>
                <a:cxn ang="0">
                  <a:pos x="T6" y="T7"/>
                </a:cxn>
                <a:cxn ang="0">
                  <a:pos x="T8" y="T9"/>
                </a:cxn>
              </a:cxnLst>
              <a:rect l="0" t="0" r="r" b="b"/>
              <a:pathLst>
                <a:path w="55" h="64">
                  <a:moveTo>
                    <a:pt x="49" y="48"/>
                  </a:moveTo>
                  <a:cubicBezTo>
                    <a:pt x="36" y="35"/>
                    <a:pt x="22" y="22"/>
                    <a:pt x="13" y="6"/>
                  </a:cubicBezTo>
                  <a:cubicBezTo>
                    <a:pt x="9" y="0"/>
                    <a:pt x="0" y="5"/>
                    <a:pt x="3" y="12"/>
                  </a:cubicBezTo>
                  <a:cubicBezTo>
                    <a:pt x="11" y="29"/>
                    <a:pt x="25" y="45"/>
                    <a:pt x="39" y="58"/>
                  </a:cubicBezTo>
                  <a:cubicBezTo>
                    <a:pt x="46" y="64"/>
                    <a:pt x="55" y="55"/>
                    <a:pt x="49" y="4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defTabSz="1218926">
                <a:defRPr/>
              </a:pPr>
              <a:endParaRPr lang="zh-CN" altLang="en-US" sz="2400">
                <a:solidFill>
                  <a:prstClr val="black"/>
                </a:solidFill>
                <a:latin typeface="等线" panose="020F0502020204030204"/>
                <a:ea typeface="等线" panose="02010600030101010101" pitchFamily="2" charset="-122"/>
              </a:endParaRPr>
            </a:p>
          </p:txBody>
        </p:sp>
        <p:sp>
          <p:nvSpPr>
            <p:cNvPr id="7" name="Freeform 139">
              <a:extLst>
                <a:ext uri="{FF2B5EF4-FFF2-40B4-BE49-F238E27FC236}">
                  <a16:creationId xmlns:a16="http://schemas.microsoft.com/office/drawing/2014/main" id="{84A03756-DF49-49BE-82EC-BA836447529E}"/>
                </a:ext>
              </a:extLst>
            </p:cNvPr>
            <p:cNvSpPr>
              <a:spLocks/>
            </p:cNvSpPr>
            <p:nvPr/>
          </p:nvSpPr>
          <p:spPr bwMode="auto">
            <a:xfrm rot="18376794">
              <a:off x="4885649" y="887650"/>
              <a:ext cx="206375" cy="239713"/>
            </a:xfrm>
            <a:custGeom>
              <a:avLst/>
              <a:gdLst>
                <a:gd name="T0" fmla="*/ 49 w 55"/>
                <a:gd name="T1" fmla="*/ 48 h 64"/>
                <a:gd name="T2" fmla="*/ 13 w 55"/>
                <a:gd name="T3" fmla="*/ 6 h 64"/>
                <a:gd name="T4" fmla="*/ 3 w 55"/>
                <a:gd name="T5" fmla="*/ 12 h 64"/>
                <a:gd name="T6" fmla="*/ 39 w 55"/>
                <a:gd name="T7" fmla="*/ 58 h 64"/>
                <a:gd name="T8" fmla="*/ 49 w 55"/>
                <a:gd name="T9" fmla="*/ 48 h 64"/>
              </a:gdLst>
              <a:ahLst/>
              <a:cxnLst>
                <a:cxn ang="0">
                  <a:pos x="T0" y="T1"/>
                </a:cxn>
                <a:cxn ang="0">
                  <a:pos x="T2" y="T3"/>
                </a:cxn>
                <a:cxn ang="0">
                  <a:pos x="T4" y="T5"/>
                </a:cxn>
                <a:cxn ang="0">
                  <a:pos x="T6" y="T7"/>
                </a:cxn>
                <a:cxn ang="0">
                  <a:pos x="T8" y="T9"/>
                </a:cxn>
              </a:cxnLst>
              <a:rect l="0" t="0" r="r" b="b"/>
              <a:pathLst>
                <a:path w="55" h="64">
                  <a:moveTo>
                    <a:pt x="49" y="48"/>
                  </a:moveTo>
                  <a:cubicBezTo>
                    <a:pt x="36" y="35"/>
                    <a:pt x="22" y="22"/>
                    <a:pt x="13" y="6"/>
                  </a:cubicBezTo>
                  <a:cubicBezTo>
                    <a:pt x="9" y="0"/>
                    <a:pt x="0" y="5"/>
                    <a:pt x="3" y="12"/>
                  </a:cubicBezTo>
                  <a:cubicBezTo>
                    <a:pt x="11" y="29"/>
                    <a:pt x="25" y="45"/>
                    <a:pt x="39" y="58"/>
                  </a:cubicBezTo>
                  <a:cubicBezTo>
                    <a:pt x="46" y="64"/>
                    <a:pt x="55" y="55"/>
                    <a:pt x="49" y="4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defTabSz="1218926">
                <a:defRPr/>
              </a:pPr>
              <a:endParaRPr lang="zh-CN" altLang="en-US" sz="2400">
                <a:solidFill>
                  <a:prstClr val="black"/>
                </a:solidFill>
                <a:latin typeface="等线" panose="020F0502020204030204"/>
                <a:ea typeface="等线" panose="02010600030101010101" pitchFamily="2" charset="-122"/>
              </a:endParaRPr>
            </a:p>
          </p:txBody>
        </p:sp>
        <p:sp>
          <p:nvSpPr>
            <p:cNvPr id="8" name="Freeform 139">
              <a:extLst>
                <a:ext uri="{FF2B5EF4-FFF2-40B4-BE49-F238E27FC236}">
                  <a16:creationId xmlns:a16="http://schemas.microsoft.com/office/drawing/2014/main" id="{B534F5A7-9C12-46E3-ACF0-624A389FDC09}"/>
                </a:ext>
              </a:extLst>
            </p:cNvPr>
            <p:cNvSpPr>
              <a:spLocks/>
            </p:cNvSpPr>
            <p:nvPr/>
          </p:nvSpPr>
          <p:spPr bwMode="auto">
            <a:xfrm rot="18376794">
              <a:off x="5222866" y="887650"/>
              <a:ext cx="206375" cy="239713"/>
            </a:xfrm>
            <a:custGeom>
              <a:avLst/>
              <a:gdLst>
                <a:gd name="T0" fmla="*/ 49 w 55"/>
                <a:gd name="T1" fmla="*/ 48 h 64"/>
                <a:gd name="T2" fmla="*/ 13 w 55"/>
                <a:gd name="T3" fmla="*/ 6 h 64"/>
                <a:gd name="T4" fmla="*/ 3 w 55"/>
                <a:gd name="T5" fmla="*/ 12 h 64"/>
                <a:gd name="T6" fmla="*/ 39 w 55"/>
                <a:gd name="T7" fmla="*/ 58 h 64"/>
                <a:gd name="T8" fmla="*/ 49 w 55"/>
                <a:gd name="T9" fmla="*/ 48 h 64"/>
              </a:gdLst>
              <a:ahLst/>
              <a:cxnLst>
                <a:cxn ang="0">
                  <a:pos x="T0" y="T1"/>
                </a:cxn>
                <a:cxn ang="0">
                  <a:pos x="T2" y="T3"/>
                </a:cxn>
                <a:cxn ang="0">
                  <a:pos x="T4" y="T5"/>
                </a:cxn>
                <a:cxn ang="0">
                  <a:pos x="T6" y="T7"/>
                </a:cxn>
                <a:cxn ang="0">
                  <a:pos x="T8" y="T9"/>
                </a:cxn>
              </a:cxnLst>
              <a:rect l="0" t="0" r="r" b="b"/>
              <a:pathLst>
                <a:path w="55" h="64">
                  <a:moveTo>
                    <a:pt x="49" y="48"/>
                  </a:moveTo>
                  <a:cubicBezTo>
                    <a:pt x="36" y="35"/>
                    <a:pt x="22" y="22"/>
                    <a:pt x="13" y="6"/>
                  </a:cubicBezTo>
                  <a:cubicBezTo>
                    <a:pt x="9" y="0"/>
                    <a:pt x="0" y="5"/>
                    <a:pt x="3" y="12"/>
                  </a:cubicBezTo>
                  <a:cubicBezTo>
                    <a:pt x="11" y="29"/>
                    <a:pt x="25" y="45"/>
                    <a:pt x="39" y="58"/>
                  </a:cubicBezTo>
                  <a:cubicBezTo>
                    <a:pt x="46" y="64"/>
                    <a:pt x="55" y="55"/>
                    <a:pt x="49" y="4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defTabSz="1218926">
                <a:defRPr/>
              </a:pPr>
              <a:endParaRPr lang="zh-CN" altLang="en-US" sz="2400">
                <a:solidFill>
                  <a:prstClr val="black"/>
                </a:solidFill>
                <a:latin typeface="等线" panose="020F0502020204030204"/>
                <a:ea typeface="等线" panose="02010600030101010101" pitchFamily="2" charset="-122"/>
              </a:endParaRPr>
            </a:p>
          </p:txBody>
        </p:sp>
        <p:sp>
          <p:nvSpPr>
            <p:cNvPr id="9" name="Freeform 139">
              <a:extLst>
                <a:ext uri="{FF2B5EF4-FFF2-40B4-BE49-F238E27FC236}">
                  <a16:creationId xmlns:a16="http://schemas.microsoft.com/office/drawing/2014/main" id="{ED4F990B-E02A-4CA3-AF16-01EF903809C9}"/>
                </a:ext>
              </a:extLst>
            </p:cNvPr>
            <p:cNvSpPr>
              <a:spLocks/>
            </p:cNvSpPr>
            <p:nvPr/>
          </p:nvSpPr>
          <p:spPr bwMode="auto">
            <a:xfrm rot="18376794">
              <a:off x="5560083" y="887650"/>
              <a:ext cx="206375" cy="239713"/>
            </a:xfrm>
            <a:custGeom>
              <a:avLst/>
              <a:gdLst>
                <a:gd name="T0" fmla="*/ 49 w 55"/>
                <a:gd name="T1" fmla="*/ 48 h 64"/>
                <a:gd name="T2" fmla="*/ 13 w 55"/>
                <a:gd name="T3" fmla="*/ 6 h 64"/>
                <a:gd name="T4" fmla="*/ 3 w 55"/>
                <a:gd name="T5" fmla="*/ 12 h 64"/>
                <a:gd name="T6" fmla="*/ 39 w 55"/>
                <a:gd name="T7" fmla="*/ 58 h 64"/>
                <a:gd name="T8" fmla="*/ 49 w 55"/>
                <a:gd name="T9" fmla="*/ 48 h 64"/>
              </a:gdLst>
              <a:ahLst/>
              <a:cxnLst>
                <a:cxn ang="0">
                  <a:pos x="T0" y="T1"/>
                </a:cxn>
                <a:cxn ang="0">
                  <a:pos x="T2" y="T3"/>
                </a:cxn>
                <a:cxn ang="0">
                  <a:pos x="T4" y="T5"/>
                </a:cxn>
                <a:cxn ang="0">
                  <a:pos x="T6" y="T7"/>
                </a:cxn>
                <a:cxn ang="0">
                  <a:pos x="T8" y="T9"/>
                </a:cxn>
              </a:cxnLst>
              <a:rect l="0" t="0" r="r" b="b"/>
              <a:pathLst>
                <a:path w="55" h="64">
                  <a:moveTo>
                    <a:pt x="49" y="48"/>
                  </a:moveTo>
                  <a:cubicBezTo>
                    <a:pt x="36" y="35"/>
                    <a:pt x="22" y="22"/>
                    <a:pt x="13" y="6"/>
                  </a:cubicBezTo>
                  <a:cubicBezTo>
                    <a:pt x="9" y="0"/>
                    <a:pt x="0" y="5"/>
                    <a:pt x="3" y="12"/>
                  </a:cubicBezTo>
                  <a:cubicBezTo>
                    <a:pt x="11" y="29"/>
                    <a:pt x="25" y="45"/>
                    <a:pt x="39" y="58"/>
                  </a:cubicBezTo>
                  <a:cubicBezTo>
                    <a:pt x="46" y="64"/>
                    <a:pt x="55" y="55"/>
                    <a:pt x="49" y="4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defTabSz="1218926">
                <a:defRPr/>
              </a:pPr>
              <a:endParaRPr lang="zh-CN" altLang="en-US" sz="2400">
                <a:solidFill>
                  <a:prstClr val="black"/>
                </a:solidFill>
                <a:latin typeface="等线" panose="020F0502020204030204"/>
                <a:ea typeface="等线" panose="02010600030101010101" pitchFamily="2" charset="-122"/>
              </a:endParaRPr>
            </a:p>
          </p:txBody>
        </p:sp>
        <p:sp>
          <p:nvSpPr>
            <p:cNvPr id="10" name="Freeform 139">
              <a:extLst>
                <a:ext uri="{FF2B5EF4-FFF2-40B4-BE49-F238E27FC236}">
                  <a16:creationId xmlns:a16="http://schemas.microsoft.com/office/drawing/2014/main" id="{F5CD93D2-58E1-4910-BCAF-B876386704D8}"/>
                </a:ext>
              </a:extLst>
            </p:cNvPr>
            <p:cNvSpPr>
              <a:spLocks/>
            </p:cNvSpPr>
            <p:nvPr/>
          </p:nvSpPr>
          <p:spPr bwMode="auto">
            <a:xfrm rot="18376794">
              <a:off x="5897300" y="887650"/>
              <a:ext cx="206375" cy="239713"/>
            </a:xfrm>
            <a:custGeom>
              <a:avLst/>
              <a:gdLst>
                <a:gd name="T0" fmla="*/ 49 w 55"/>
                <a:gd name="T1" fmla="*/ 48 h 64"/>
                <a:gd name="T2" fmla="*/ 13 w 55"/>
                <a:gd name="T3" fmla="*/ 6 h 64"/>
                <a:gd name="T4" fmla="*/ 3 w 55"/>
                <a:gd name="T5" fmla="*/ 12 h 64"/>
                <a:gd name="T6" fmla="*/ 39 w 55"/>
                <a:gd name="T7" fmla="*/ 58 h 64"/>
                <a:gd name="T8" fmla="*/ 49 w 55"/>
                <a:gd name="T9" fmla="*/ 48 h 64"/>
              </a:gdLst>
              <a:ahLst/>
              <a:cxnLst>
                <a:cxn ang="0">
                  <a:pos x="T0" y="T1"/>
                </a:cxn>
                <a:cxn ang="0">
                  <a:pos x="T2" y="T3"/>
                </a:cxn>
                <a:cxn ang="0">
                  <a:pos x="T4" y="T5"/>
                </a:cxn>
                <a:cxn ang="0">
                  <a:pos x="T6" y="T7"/>
                </a:cxn>
                <a:cxn ang="0">
                  <a:pos x="T8" y="T9"/>
                </a:cxn>
              </a:cxnLst>
              <a:rect l="0" t="0" r="r" b="b"/>
              <a:pathLst>
                <a:path w="55" h="64">
                  <a:moveTo>
                    <a:pt x="49" y="48"/>
                  </a:moveTo>
                  <a:cubicBezTo>
                    <a:pt x="36" y="35"/>
                    <a:pt x="22" y="22"/>
                    <a:pt x="13" y="6"/>
                  </a:cubicBezTo>
                  <a:cubicBezTo>
                    <a:pt x="9" y="0"/>
                    <a:pt x="0" y="5"/>
                    <a:pt x="3" y="12"/>
                  </a:cubicBezTo>
                  <a:cubicBezTo>
                    <a:pt x="11" y="29"/>
                    <a:pt x="25" y="45"/>
                    <a:pt x="39" y="58"/>
                  </a:cubicBezTo>
                  <a:cubicBezTo>
                    <a:pt x="46" y="64"/>
                    <a:pt x="55" y="55"/>
                    <a:pt x="49" y="4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defTabSz="1218926">
                <a:defRPr/>
              </a:pPr>
              <a:endParaRPr lang="zh-CN" altLang="en-US" sz="2400">
                <a:solidFill>
                  <a:prstClr val="black"/>
                </a:solidFill>
                <a:latin typeface="等线" panose="020F0502020204030204"/>
                <a:ea typeface="等线" panose="02010600030101010101" pitchFamily="2" charset="-122"/>
              </a:endParaRPr>
            </a:p>
          </p:txBody>
        </p:sp>
        <p:sp>
          <p:nvSpPr>
            <p:cNvPr id="11" name="Freeform 139">
              <a:extLst>
                <a:ext uri="{FF2B5EF4-FFF2-40B4-BE49-F238E27FC236}">
                  <a16:creationId xmlns:a16="http://schemas.microsoft.com/office/drawing/2014/main" id="{7C2AB468-64D6-4212-90F6-AFF631EA0715}"/>
                </a:ext>
              </a:extLst>
            </p:cNvPr>
            <p:cNvSpPr>
              <a:spLocks/>
            </p:cNvSpPr>
            <p:nvPr/>
          </p:nvSpPr>
          <p:spPr bwMode="auto">
            <a:xfrm rot="18376794">
              <a:off x="6234517" y="887650"/>
              <a:ext cx="206375" cy="239713"/>
            </a:xfrm>
            <a:custGeom>
              <a:avLst/>
              <a:gdLst>
                <a:gd name="T0" fmla="*/ 49 w 55"/>
                <a:gd name="T1" fmla="*/ 48 h 64"/>
                <a:gd name="T2" fmla="*/ 13 w 55"/>
                <a:gd name="T3" fmla="*/ 6 h 64"/>
                <a:gd name="T4" fmla="*/ 3 w 55"/>
                <a:gd name="T5" fmla="*/ 12 h 64"/>
                <a:gd name="T6" fmla="*/ 39 w 55"/>
                <a:gd name="T7" fmla="*/ 58 h 64"/>
                <a:gd name="T8" fmla="*/ 49 w 55"/>
                <a:gd name="T9" fmla="*/ 48 h 64"/>
              </a:gdLst>
              <a:ahLst/>
              <a:cxnLst>
                <a:cxn ang="0">
                  <a:pos x="T0" y="T1"/>
                </a:cxn>
                <a:cxn ang="0">
                  <a:pos x="T2" y="T3"/>
                </a:cxn>
                <a:cxn ang="0">
                  <a:pos x="T4" y="T5"/>
                </a:cxn>
                <a:cxn ang="0">
                  <a:pos x="T6" y="T7"/>
                </a:cxn>
                <a:cxn ang="0">
                  <a:pos x="T8" y="T9"/>
                </a:cxn>
              </a:cxnLst>
              <a:rect l="0" t="0" r="r" b="b"/>
              <a:pathLst>
                <a:path w="55" h="64">
                  <a:moveTo>
                    <a:pt x="49" y="48"/>
                  </a:moveTo>
                  <a:cubicBezTo>
                    <a:pt x="36" y="35"/>
                    <a:pt x="22" y="22"/>
                    <a:pt x="13" y="6"/>
                  </a:cubicBezTo>
                  <a:cubicBezTo>
                    <a:pt x="9" y="0"/>
                    <a:pt x="0" y="5"/>
                    <a:pt x="3" y="12"/>
                  </a:cubicBezTo>
                  <a:cubicBezTo>
                    <a:pt x="11" y="29"/>
                    <a:pt x="25" y="45"/>
                    <a:pt x="39" y="58"/>
                  </a:cubicBezTo>
                  <a:cubicBezTo>
                    <a:pt x="46" y="64"/>
                    <a:pt x="55" y="55"/>
                    <a:pt x="49" y="4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defTabSz="1218926">
                <a:defRPr/>
              </a:pPr>
              <a:endParaRPr lang="zh-CN" altLang="en-US" sz="2400">
                <a:solidFill>
                  <a:prstClr val="black"/>
                </a:solidFill>
                <a:latin typeface="等线" panose="020F0502020204030204"/>
                <a:ea typeface="等线" panose="02010600030101010101" pitchFamily="2" charset="-122"/>
              </a:endParaRPr>
            </a:p>
          </p:txBody>
        </p:sp>
        <p:sp>
          <p:nvSpPr>
            <p:cNvPr id="12" name="Freeform 139">
              <a:extLst>
                <a:ext uri="{FF2B5EF4-FFF2-40B4-BE49-F238E27FC236}">
                  <a16:creationId xmlns:a16="http://schemas.microsoft.com/office/drawing/2014/main" id="{6119CB78-9CEE-49A1-B016-FFE6BE50F125}"/>
                </a:ext>
              </a:extLst>
            </p:cNvPr>
            <p:cNvSpPr>
              <a:spLocks/>
            </p:cNvSpPr>
            <p:nvPr/>
          </p:nvSpPr>
          <p:spPr bwMode="auto">
            <a:xfrm rot="18376794">
              <a:off x="6571734" y="887650"/>
              <a:ext cx="206375" cy="239713"/>
            </a:xfrm>
            <a:custGeom>
              <a:avLst/>
              <a:gdLst>
                <a:gd name="T0" fmla="*/ 49 w 55"/>
                <a:gd name="T1" fmla="*/ 48 h 64"/>
                <a:gd name="T2" fmla="*/ 13 w 55"/>
                <a:gd name="T3" fmla="*/ 6 h 64"/>
                <a:gd name="T4" fmla="*/ 3 w 55"/>
                <a:gd name="T5" fmla="*/ 12 h 64"/>
                <a:gd name="T6" fmla="*/ 39 w 55"/>
                <a:gd name="T7" fmla="*/ 58 h 64"/>
                <a:gd name="T8" fmla="*/ 49 w 55"/>
                <a:gd name="T9" fmla="*/ 48 h 64"/>
              </a:gdLst>
              <a:ahLst/>
              <a:cxnLst>
                <a:cxn ang="0">
                  <a:pos x="T0" y="T1"/>
                </a:cxn>
                <a:cxn ang="0">
                  <a:pos x="T2" y="T3"/>
                </a:cxn>
                <a:cxn ang="0">
                  <a:pos x="T4" y="T5"/>
                </a:cxn>
                <a:cxn ang="0">
                  <a:pos x="T6" y="T7"/>
                </a:cxn>
                <a:cxn ang="0">
                  <a:pos x="T8" y="T9"/>
                </a:cxn>
              </a:cxnLst>
              <a:rect l="0" t="0" r="r" b="b"/>
              <a:pathLst>
                <a:path w="55" h="64">
                  <a:moveTo>
                    <a:pt x="49" y="48"/>
                  </a:moveTo>
                  <a:cubicBezTo>
                    <a:pt x="36" y="35"/>
                    <a:pt x="22" y="22"/>
                    <a:pt x="13" y="6"/>
                  </a:cubicBezTo>
                  <a:cubicBezTo>
                    <a:pt x="9" y="0"/>
                    <a:pt x="0" y="5"/>
                    <a:pt x="3" y="12"/>
                  </a:cubicBezTo>
                  <a:cubicBezTo>
                    <a:pt x="11" y="29"/>
                    <a:pt x="25" y="45"/>
                    <a:pt x="39" y="58"/>
                  </a:cubicBezTo>
                  <a:cubicBezTo>
                    <a:pt x="46" y="64"/>
                    <a:pt x="55" y="55"/>
                    <a:pt x="49" y="4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defTabSz="1218926">
                <a:defRPr/>
              </a:pPr>
              <a:endParaRPr lang="zh-CN" altLang="en-US" sz="2400">
                <a:solidFill>
                  <a:prstClr val="black"/>
                </a:solidFill>
                <a:latin typeface="等线" panose="020F0502020204030204"/>
                <a:ea typeface="等线" panose="02010600030101010101" pitchFamily="2" charset="-122"/>
              </a:endParaRPr>
            </a:p>
          </p:txBody>
        </p:sp>
        <p:sp>
          <p:nvSpPr>
            <p:cNvPr id="13" name="Freeform 139">
              <a:extLst>
                <a:ext uri="{FF2B5EF4-FFF2-40B4-BE49-F238E27FC236}">
                  <a16:creationId xmlns:a16="http://schemas.microsoft.com/office/drawing/2014/main" id="{A3569A2E-8D3B-4CFE-B5E3-3EABF6387441}"/>
                </a:ext>
              </a:extLst>
            </p:cNvPr>
            <p:cNvSpPr>
              <a:spLocks/>
            </p:cNvSpPr>
            <p:nvPr/>
          </p:nvSpPr>
          <p:spPr bwMode="auto">
            <a:xfrm rot="18376794">
              <a:off x="6908951" y="887650"/>
              <a:ext cx="206375" cy="239713"/>
            </a:xfrm>
            <a:custGeom>
              <a:avLst/>
              <a:gdLst>
                <a:gd name="T0" fmla="*/ 49 w 55"/>
                <a:gd name="T1" fmla="*/ 48 h 64"/>
                <a:gd name="T2" fmla="*/ 13 w 55"/>
                <a:gd name="T3" fmla="*/ 6 h 64"/>
                <a:gd name="T4" fmla="*/ 3 w 55"/>
                <a:gd name="T5" fmla="*/ 12 h 64"/>
                <a:gd name="T6" fmla="*/ 39 w 55"/>
                <a:gd name="T7" fmla="*/ 58 h 64"/>
                <a:gd name="T8" fmla="*/ 49 w 55"/>
                <a:gd name="T9" fmla="*/ 48 h 64"/>
              </a:gdLst>
              <a:ahLst/>
              <a:cxnLst>
                <a:cxn ang="0">
                  <a:pos x="T0" y="T1"/>
                </a:cxn>
                <a:cxn ang="0">
                  <a:pos x="T2" y="T3"/>
                </a:cxn>
                <a:cxn ang="0">
                  <a:pos x="T4" y="T5"/>
                </a:cxn>
                <a:cxn ang="0">
                  <a:pos x="T6" y="T7"/>
                </a:cxn>
                <a:cxn ang="0">
                  <a:pos x="T8" y="T9"/>
                </a:cxn>
              </a:cxnLst>
              <a:rect l="0" t="0" r="r" b="b"/>
              <a:pathLst>
                <a:path w="55" h="64">
                  <a:moveTo>
                    <a:pt x="49" y="48"/>
                  </a:moveTo>
                  <a:cubicBezTo>
                    <a:pt x="36" y="35"/>
                    <a:pt x="22" y="22"/>
                    <a:pt x="13" y="6"/>
                  </a:cubicBezTo>
                  <a:cubicBezTo>
                    <a:pt x="9" y="0"/>
                    <a:pt x="0" y="5"/>
                    <a:pt x="3" y="12"/>
                  </a:cubicBezTo>
                  <a:cubicBezTo>
                    <a:pt x="11" y="29"/>
                    <a:pt x="25" y="45"/>
                    <a:pt x="39" y="58"/>
                  </a:cubicBezTo>
                  <a:cubicBezTo>
                    <a:pt x="46" y="64"/>
                    <a:pt x="55" y="55"/>
                    <a:pt x="49" y="4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defTabSz="1218926">
                <a:defRPr/>
              </a:pPr>
              <a:endParaRPr lang="zh-CN" altLang="en-US" sz="2400">
                <a:solidFill>
                  <a:prstClr val="black"/>
                </a:solidFill>
                <a:latin typeface="等线" panose="020F0502020204030204"/>
                <a:ea typeface="等线" panose="02010600030101010101" pitchFamily="2" charset="-122"/>
              </a:endParaRPr>
            </a:p>
          </p:txBody>
        </p:sp>
        <p:sp>
          <p:nvSpPr>
            <p:cNvPr id="14" name="Freeform 139">
              <a:extLst>
                <a:ext uri="{FF2B5EF4-FFF2-40B4-BE49-F238E27FC236}">
                  <a16:creationId xmlns:a16="http://schemas.microsoft.com/office/drawing/2014/main" id="{7BE8F02B-2708-4A5A-9D7B-A3F26219C71C}"/>
                </a:ext>
              </a:extLst>
            </p:cNvPr>
            <p:cNvSpPr>
              <a:spLocks/>
            </p:cNvSpPr>
            <p:nvPr/>
          </p:nvSpPr>
          <p:spPr bwMode="auto">
            <a:xfrm rot="18376794">
              <a:off x="7246168" y="887650"/>
              <a:ext cx="206375" cy="239713"/>
            </a:xfrm>
            <a:custGeom>
              <a:avLst/>
              <a:gdLst>
                <a:gd name="T0" fmla="*/ 49 w 55"/>
                <a:gd name="T1" fmla="*/ 48 h 64"/>
                <a:gd name="T2" fmla="*/ 13 w 55"/>
                <a:gd name="T3" fmla="*/ 6 h 64"/>
                <a:gd name="T4" fmla="*/ 3 w 55"/>
                <a:gd name="T5" fmla="*/ 12 h 64"/>
                <a:gd name="T6" fmla="*/ 39 w 55"/>
                <a:gd name="T7" fmla="*/ 58 h 64"/>
                <a:gd name="T8" fmla="*/ 49 w 55"/>
                <a:gd name="T9" fmla="*/ 48 h 64"/>
              </a:gdLst>
              <a:ahLst/>
              <a:cxnLst>
                <a:cxn ang="0">
                  <a:pos x="T0" y="T1"/>
                </a:cxn>
                <a:cxn ang="0">
                  <a:pos x="T2" y="T3"/>
                </a:cxn>
                <a:cxn ang="0">
                  <a:pos x="T4" y="T5"/>
                </a:cxn>
                <a:cxn ang="0">
                  <a:pos x="T6" y="T7"/>
                </a:cxn>
                <a:cxn ang="0">
                  <a:pos x="T8" y="T9"/>
                </a:cxn>
              </a:cxnLst>
              <a:rect l="0" t="0" r="r" b="b"/>
              <a:pathLst>
                <a:path w="55" h="64">
                  <a:moveTo>
                    <a:pt x="49" y="48"/>
                  </a:moveTo>
                  <a:cubicBezTo>
                    <a:pt x="36" y="35"/>
                    <a:pt x="22" y="22"/>
                    <a:pt x="13" y="6"/>
                  </a:cubicBezTo>
                  <a:cubicBezTo>
                    <a:pt x="9" y="0"/>
                    <a:pt x="0" y="5"/>
                    <a:pt x="3" y="12"/>
                  </a:cubicBezTo>
                  <a:cubicBezTo>
                    <a:pt x="11" y="29"/>
                    <a:pt x="25" y="45"/>
                    <a:pt x="39" y="58"/>
                  </a:cubicBezTo>
                  <a:cubicBezTo>
                    <a:pt x="46" y="64"/>
                    <a:pt x="55" y="55"/>
                    <a:pt x="49" y="4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defTabSz="1218926">
                <a:defRPr/>
              </a:pPr>
              <a:endParaRPr lang="zh-CN" altLang="en-US" sz="2400">
                <a:solidFill>
                  <a:prstClr val="black"/>
                </a:solidFill>
                <a:latin typeface="等线" panose="020F0502020204030204"/>
                <a:ea typeface="等线" panose="02010600030101010101" pitchFamily="2" charset="-122"/>
              </a:endParaRPr>
            </a:p>
          </p:txBody>
        </p:sp>
        <p:sp>
          <p:nvSpPr>
            <p:cNvPr id="15" name="Freeform 139">
              <a:extLst>
                <a:ext uri="{FF2B5EF4-FFF2-40B4-BE49-F238E27FC236}">
                  <a16:creationId xmlns:a16="http://schemas.microsoft.com/office/drawing/2014/main" id="{EBE50E00-2B9C-4370-BB08-F402DD2119E7}"/>
                </a:ext>
              </a:extLst>
            </p:cNvPr>
            <p:cNvSpPr>
              <a:spLocks/>
            </p:cNvSpPr>
            <p:nvPr/>
          </p:nvSpPr>
          <p:spPr bwMode="auto">
            <a:xfrm rot="18376794">
              <a:off x="7583385" y="887650"/>
              <a:ext cx="206375" cy="239713"/>
            </a:xfrm>
            <a:custGeom>
              <a:avLst/>
              <a:gdLst>
                <a:gd name="T0" fmla="*/ 49 w 55"/>
                <a:gd name="T1" fmla="*/ 48 h 64"/>
                <a:gd name="T2" fmla="*/ 13 w 55"/>
                <a:gd name="T3" fmla="*/ 6 h 64"/>
                <a:gd name="T4" fmla="*/ 3 w 55"/>
                <a:gd name="T5" fmla="*/ 12 h 64"/>
                <a:gd name="T6" fmla="*/ 39 w 55"/>
                <a:gd name="T7" fmla="*/ 58 h 64"/>
                <a:gd name="T8" fmla="*/ 49 w 55"/>
                <a:gd name="T9" fmla="*/ 48 h 64"/>
              </a:gdLst>
              <a:ahLst/>
              <a:cxnLst>
                <a:cxn ang="0">
                  <a:pos x="T0" y="T1"/>
                </a:cxn>
                <a:cxn ang="0">
                  <a:pos x="T2" y="T3"/>
                </a:cxn>
                <a:cxn ang="0">
                  <a:pos x="T4" y="T5"/>
                </a:cxn>
                <a:cxn ang="0">
                  <a:pos x="T6" y="T7"/>
                </a:cxn>
                <a:cxn ang="0">
                  <a:pos x="T8" y="T9"/>
                </a:cxn>
              </a:cxnLst>
              <a:rect l="0" t="0" r="r" b="b"/>
              <a:pathLst>
                <a:path w="55" h="64">
                  <a:moveTo>
                    <a:pt x="49" y="48"/>
                  </a:moveTo>
                  <a:cubicBezTo>
                    <a:pt x="36" y="35"/>
                    <a:pt x="22" y="22"/>
                    <a:pt x="13" y="6"/>
                  </a:cubicBezTo>
                  <a:cubicBezTo>
                    <a:pt x="9" y="0"/>
                    <a:pt x="0" y="5"/>
                    <a:pt x="3" y="12"/>
                  </a:cubicBezTo>
                  <a:cubicBezTo>
                    <a:pt x="11" y="29"/>
                    <a:pt x="25" y="45"/>
                    <a:pt x="39" y="58"/>
                  </a:cubicBezTo>
                  <a:cubicBezTo>
                    <a:pt x="46" y="64"/>
                    <a:pt x="55" y="55"/>
                    <a:pt x="49" y="4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defTabSz="1218926">
                <a:defRPr/>
              </a:pPr>
              <a:endParaRPr lang="zh-CN" altLang="en-US" sz="2400">
                <a:solidFill>
                  <a:prstClr val="black"/>
                </a:solidFill>
                <a:latin typeface="等线" panose="020F0502020204030204"/>
                <a:ea typeface="等线" panose="02010600030101010101" pitchFamily="2" charset="-122"/>
              </a:endParaRPr>
            </a:p>
          </p:txBody>
        </p:sp>
      </p:grpSp>
      <p:pic>
        <p:nvPicPr>
          <p:cNvPr id="5" name="图片 68">
            <a:extLst>
              <a:ext uri="{FF2B5EF4-FFF2-40B4-BE49-F238E27FC236}">
                <a16:creationId xmlns:a16="http://schemas.microsoft.com/office/drawing/2014/main" id="{182AC1EC-00BC-4BF0-A841-749EADF55F69}"/>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069772" y="1082484"/>
            <a:ext cx="3167669" cy="5150808"/>
          </a:xfrm>
          <a:prstGeom prst="rect">
            <a:avLst/>
          </a:prstGeom>
        </p:spPr>
      </p:pic>
      <p:pic>
        <p:nvPicPr>
          <p:cNvPr id="17" name="图片 11">
            <a:extLst>
              <a:ext uri="{FF2B5EF4-FFF2-40B4-BE49-F238E27FC236}">
                <a16:creationId xmlns:a16="http://schemas.microsoft.com/office/drawing/2014/main" id="{2B95A3F4-F6B7-4BAC-BB49-6D0D5EDA6B66}"/>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8016329" y="6145341"/>
            <a:ext cx="1777590" cy="683601"/>
          </a:xfrm>
          <a:prstGeom prst="rect">
            <a:avLst/>
          </a:prstGeom>
        </p:spPr>
      </p:pic>
      <p:pic>
        <p:nvPicPr>
          <p:cNvPr id="18" name="图片 12">
            <a:extLst>
              <a:ext uri="{FF2B5EF4-FFF2-40B4-BE49-F238E27FC236}">
                <a16:creationId xmlns:a16="http://schemas.microsoft.com/office/drawing/2014/main" id="{210DAB6B-DA50-4C70-B363-598761248899}"/>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445373" y="6129221"/>
            <a:ext cx="1777590" cy="683601"/>
          </a:xfrm>
          <a:prstGeom prst="rect">
            <a:avLst/>
          </a:prstGeom>
        </p:spPr>
      </p:pic>
      <p:pic>
        <p:nvPicPr>
          <p:cNvPr id="19" name="图片 13">
            <a:extLst>
              <a:ext uri="{FF2B5EF4-FFF2-40B4-BE49-F238E27FC236}">
                <a16:creationId xmlns:a16="http://schemas.microsoft.com/office/drawing/2014/main" id="{FB0D5F7B-CD06-4D9A-8334-21BA4770F849}"/>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78218" y="6129220"/>
            <a:ext cx="1777590" cy="683601"/>
          </a:xfrm>
          <a:prstGeom prst="rect">
            <a:avLst/>
          </a:prstGeom>
        </p:spPr>
      </p:pic>
      <p:sp>
        <p:nvSpPr>
          <p:cNvPr id="20" name="Freeform 123">
            <a:extLst>
              <a:ext uri="{FF2B5EF4-FFF2-40B4-BE49-F238E27FC236}">
                <a16:creationId xmlns:a16="http://schemas.microsoft.com/office/drawing/2014/main" id="{541BEC1A-4E02-4ED4-8E23-A40B767C9C57}"/>
              </a:ext>
            </a:extLst>
          </p:cNvPr>
          <p:cNvSpPr>
            <a:spLocks noEditPoints="1"/>
          </p:cNvSpPr>
          <p:nvPr/>
        </p:nvSpPr>
        <p:spPr bwMode="auto">
          <a:xfrm rot="3896716" flipH="1">
            <a:off x="10172673" y="5045895"/>
            <a:ext cx="421912" cy="1258115"/>
          </a:xfrm>
          <a:custGeom>
            <a:avLst/>
            <a:gdLst>
              <a:gd name="T0" fmla="*/ 64 w 70"/>
              <a:gd name="T1" fmla="*/ 114 h 209"/>
              <a:gd name="T2" fmla="*/ 24 w 70"/>
              <a:gd name="T3" fmla="*/ 125 h 209"/>
              <a:gd name="T4" fmla="*/ 19 w 70"/>
              <a:gd name="T5" fmla="*/ 109 h 209"/>
              <a:gd name="T6" fmla="*/ 22 w 70"/>
              <a:gd name="T7" fmla="*/ 81 h 209"/>
              <a:gd name="T8" fmla="*/ 62 w 70"/>
              <a:gd name="T9" fmla="*/ 58 h 209"/>
              <a:gd name="T10" fmla="*/ 57 w 70"/>
              <a:gd name="T11" fmla="*/ 50 h 209"/>
              <a:gd name="T12" fmla="*/ 21 w 70"/>
              <a:gd name="T13" fmla="*/ 62 h 209"/>
              <a:gd name="T14" fmla="*/ 20 w 70"/>
              <a:gd name="T15" fmla="*/ 59 h 209"/>
              <a:gd name="T16" fmla="*/ 48 w 70"/>
              <a:gd name="T17" fmla="*/ 8 h 209"/>
              <a:gd name="T18" fmla="*/ 45 w 70"/>
              <a:gd name="T19" fmla="*/ 2 h 209"/>
              <a:gd name="T20" fmla="*/ 14 w 70"/>
              <a:gd name="T21" fmla="*/ 71 h 209"/>
              <a:gd name="T22" fmla="*/ 14 w 70"/>
              <a:gd name="T23" fmla="*/ 72 h 209"/>
              <a:gd name="T24" fmla="*/ 7 w 70"/>
              <a:gd name="T25" fmla="*/ 115 h 209"/>
              <a:gd name="T26" fmla="*/ 16 w 70"/>
              <a:gd name="T27" fmla="*/ 135 h 209"/>
              <a:gd name="T28" fmla="*/ 32 w 70"/>
              <a:gd name="T29" fmla="*/ 208 h 209"/>
              <a:gd name="T30" fmla="*/ 36 w 70"/>
              <a:gd name="T31" fmla="*/ 197 h 209"/>
              <a:gd name="T32" fmla="*/ 22 w 70"/>
              <a:gd name="T33" fmla="*/ 154 h 209"/>
              <a:gd name="T34" fmla="*/ 27 w 70"/>
              <a:gd name="T35" fmla="*/ 143 h 209"/>
              <a:gd name="T36" fmla="*/ 30 w 70"/>
              <a:gd name="T37" fmla="*/ 145 h 209"/>
              <a:gd name="T38" fmla="*/ 68 w 70"/>
              <a:gd name="T39" fmla="*/ 123 h 209"/>
              <a:gd name="T40" fmla="*/ 64 w 70"/>
              <a:gd name="T41" fmla="*/ 114 h 209"/>
              <a:gd name="T42" fmla="*/ 47 w 70"/>
              <a:gd name="T43" fmla="*/ 62 h 209"/>
              <a:gd name="T44" fmla="*/ 28 w 70"/>
              <a:gd name="T45" fmla="*/ 71 h 209"/>
              <a:gd name="T46" fmla="*/ 47 w 70"/>
              <a:gd name="T47" fmla="*/ 62 h 209"/>
              <a:gd name="T48" fmla="*/ 34 w 70"/>
              <a:gd name="T49" fmla="*/ 132 h 209"/>
              <a:gd name="T50" fmla="*/ 52 w 70"/>
              <a:gd name="T51" fmla="*/ 123 h 209"/>
              <a:gd name="T52" fmla="*/ 34 w 70"/>
              <a:gd name="T53" fmla="*/ 132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0" h="209">
                <a:moveTo>
                  <a:pt x="64" y="114"/>
                </a:moveTo>
                <a:cubicBezTo>
                  <a:pt x="49" y="108"/>
                  <a:pt x="35" y="113"/>
                  <a:pt x="24" y="125"/>
                </a:cubicBezTo>
                <a:cubicBezTo>
                  <a:pt x="21" y="120"/>
                  <a:pt x="20" y="114"/>
                  <a:pt x="19" y="109"/>
                </a:cubicBezTo>
                <a:cubicBezTo>
                  <a:pt x="17" y="99"/>
                  <a:pt x="18" y="89"/>
                  <a:pt x="22" y="81"/>
                </a:cubicBezTo>
                <a:cubicBezTo>
                  <a:pt x="36" y="89"/>
                  <a:pt x="55" y="71"/>
                  <a:pt x="62" y="58"/>
                </a:cubicBezTo>
                <a:cubicBezTo>
                  <a:pt x="64" y="55"/>
                  <a:pt x="61" y="51"/>
                  <a:pt x="57" y="50"/>
                </a:cubicBezTo>
                <a:cubicBezTo>
                  <a:pt x="42" y="49"/>
                  <a:pt x="30" y="54"/>
                  <a:pt x="21" y="62"/>
                </a:cubicBezTo>
                <a:cubicBezTo>
                  <a:pt x="21" y="61"/>
                  <a:pt x="21" y="60"/>
                  <a:pt x="20" y="59"/>
                </a:cubicBezTo>
                <a:cubicBezTo>
                  <a:pt x="14" y="38"/>
                  <a:pt x="33" y="19"/>
                  <a:pt x="48" y="8"/>
                </a:cubicBezTo>
                <a:cubicBezTo>
                  <a:pt x="52" y="5"/>
                  <a:pt x="49" y="0"/>
                  <a:pt x="45" y="2"/>
                </a:cubicBezTo>
                <a:cubicBezTo>
                  <a:pt x="22" y="16"/>
                  <a:pt x="1" y="44"/>
                  <a:pt x="14" y="71"/>
                </a:cubicBezTo>
                <a:cubicBezTo>
                  <a:pt x="14" y="72"/>
                  <a:pt x="14" y="72"/>
                  <a:pt x="14" y="72"/>
                </a:cubicBezTo>
                <a:cubicBezTo>
                  <a:pt x="7" y="84"/>
                  <a:pt x="4" y="99"/>
                  <a:pt x="7" y="115"/>
                </a:cubicBezTo>
                <a:cubicBezTo>
                  <a:pt x="9" y="122"/>
                  <a:pt x="12" y="129"/>
                  <a:pt x="16" y="135"/>
                </a:cubicBezTo>
                <a:cubicBezTo>
                  <a:pt x="0" y="162"/>
                  <a:pt x="0" y="202"/>
                  <a:pt x="32" y="208"/>
                </a:cubicBezTo>
                <a:cubicBezTo>
                  <a:pt x="38" y="209"/>
                  <a:pt x="42" y="201"/>
                  <a:pt x="36" y="197"/>
                </a:cubicBezTo>
                <a:cubicBezTo>
                  <a:pt x="19" y="188"/>
                  <a:pt x="17" y="172"/>
                  <a:pt x="22" y="154"/>
                </a:cubicBezTo>
                <a:cubicBezTo>
                  <a:pt x="23" y="151"/>
                  <a:pt x="25" y="147"/>
                  <a:pt x="27" y="143"/>
                </a:cubicBezTo>
                <a:cubicBezTo>
                  <a:pt x="28" y="144"/>
                  <a:pt x="29" y="144"/>
                  <a:pt x="30" y="145"/>
                </a:cubicBezTo>
                <a:cubicBezTo>
                  <a:pt x="46" y="149"/>
                  <a:pt x="60" y="134"/>
                  <a:pt x="68" y="123"/>
                </a:cubicBezTo>
                <a:cubicBezTo>
                  <a:pt x="70" y="119"/>
                  <a:pt x="67" y="115"/>
                  <a:pt x="64" y="114"/>
                </a:cubicBezTo>
                <a:close/>
                <a:moveTo>
                  <a:pt x="47" y="62"/>
                </a:moveTo>
                <a:cubicBezTo>
                  <a:pt x="41" y="68"/>
                  <a:pt x="34" y="73"/>
                  <a:pt x="28" y="71"/>
                </a:cubicBezTo>
                <a:cubicBezTo>
                  <a:pt x="33" y="66"/>
                  <a:pt x="39" y="63"/>
                  <a:pt x="47" y="62"/>
                </a:cubicBezTo>
                <a:close/>
                <a:moveTo>
                  <a:pt x="34" y="132"/>
                </a:moveTo>
                <a:cubicBezTo>
                  <a:pt x="39" y="127"/>
                  <a:pt x="45" y="123"/>
                  <a:pt x="52" y="123"/>
                </a:cubicBezTo>
                <a:cubicBezTo>
                  <a:pt x="47" y="129"/>
                  <a:pt x="41" y="133"/>
                  <a:pt x="34" y="132"/>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defTabSz="1218926">
              <a:defRPr/>
            </a:pPr>
            <a:endParaRPr lang="zh-CN" altLang="en-US" sz="2400">
              <a:solidFill>
                <a:prstClr val="black"/>
              </a:solidFill>
              <a:latin typeface="等线" panose="020F0502020204030204"/>
              <a:ea typeface="等线" panose="02010600030101010101" pitchFamily="2" charset="-122"/>
            </a:endParaRPr>
          </a:p>
        </p:txBody>
      </p:sp>
      <p:pic>
        <p:nvPicPr>
          <p:cNvPr id="21" name="图片 32">
            <a:extLst>
              <a:ext uri="{FF2B5EF4-FFF2-40B4-BE49-F238E27FC236}">
                <a16:creationId xmlns:a16="http://schemas.microsoft.com/office/drawing/2014/main" id="{C5E65F22-6F3A-4B3B-918B-0676FB0C2EFA}"/>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9636209" y="5851860"/>
            <a:ext cx="2574243" cy="989967"/>
          </a:xfrm>
          <a:prstGeom prst="rect">
            <a:avLst/>
          </a:prstGeom>
        </p:spPr>
      </p:pic>
      <p:pic>
        <p:nvPicPr>
          <p:cNvPr id="22" name="图片 65">
            <a:extLst>
              <a:ext uri="{FF2B5EF4-FFF2-40B4-BE49-F238E27FC236}">
                <a16:creationId xmlns:a16="http://schemas.microsoft.com/office/drawing/2014/main" id="{04BB644F-80A0-4339-8040-F422C22C2AEA}"/>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211155" y="6337363"/>
            <a:ext cx="1278264" cy="491577"/>
          </a:xfrm>
          <a:prstGeom prst="rect">
            <a:avLst/>
          </a:prstGeom>
        </p:spPr>
      </p:pic>
      <p:pic>
        <p:nvPicPr>
          <p:cNvPr id="23" name="图片 66">
            <a:extLst>
              <a:ext uri="{FF2B5EF4-FFF2-40B4-BE49-F238E27FC236}">
                <a16:creationId xmlns:a16="http://schemas.microsoft.com/office/drawing/2014/main" id="{177FB685-A0CF-4A80-9E5C-AD1719802359}"/>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510501" y="6011022"/>
            <a:ext cx="2160368" cy="830805"/>
          </a:xfrm>
          <a:prstGeom prst="rect">
            <a:avLst/>
          </a:prstGeom>
        </p:spPr>
      </p:pic>
      <p:pic>
        <p:nvPicPr>
          <p:cNvPr id="24" name="图片 67">
            <a:extLst>
              <a:ext uri="{FF2B5EF4-FFF2-40B4-BE49-F238E27FC236}">
                <a16:creationId xmlns:a16="http://schemas.microsoft.com/office/drawing/2014/main" id="{511098DF-AA42-4B9B-82F2-2F6100A4C5E3}"/>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6765434" y="6288696"/>
            <a:ext cx="1326564" cy="510152"/>
          </a:xfrm>
          <a:prstGeom prst="rect">
            <a:avLst/>
          </a:prstGeom>
        </p:spPr>
      </p:pic>
      <p:sp>
        <p:nvSpPr>
          <p:cNvPr id="25" name="文本框 41">
            <a:extLst>
              <a:ext uri="{FF2B5EF4-FFF2-40B4-BE49-F238E27FC236}">
                <a16:creationId xmlns:a16="http://schemas.microsoft.com/office/drawing/2014/main" id="{25EFD4B2-71A3-4CE8-8336-8C143AADE4EF}"/>
              </a:ext>
            </a:extLst>
          </p:cNvPr>
          <p:cNvSpPr txBox="1"/>
          <p:nvPr/>
        </p:nvSpPr>
        <p:spPr>
          <a:xfrm>
            <a:off x="6214587" y="1251864"/>
            <a:ext cx="2349121" cy="1477199"/>
          </a:xfrm>
          <a:prstGeom prst="rect">
            <a:avLst/>
          </a:prstGeom>
          <a:noFill/>
        </p:spPr>
        <p:txBody>
          <a:bodyPr vert="horz" wrap="square" rtlCol="0">
            <a:spAutoFit/>
          </a:bodyPr>
          <a:lstStyle/>
          <a:p>
            <a:pPr defTabSz="914217"/>
            <a:endParaRPr lang="en-US" altLang="zh-CN" sz="5399" b="1" dirty="0">
              <a:ln w="12700">
                <a:noFill/>
              </a:l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endParaRPr>
          </a:p>
          <a:p>
            <a:pPr algn="just" defTabSz="914217"/>
            <a:r>
              <a:rPr lang="en-US" altLang="zh-CN" sz="3600" b="1" dirty="0">
                <a:ln w="12700">
                  <a:noFill/>
                </a:l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5</a:t>
            </a:r>
            <a:r>
              <a:rPr lang="vi-VN" altLang="zh-CN" sz="3600" b="1" dirty="0">
                <a:ln w="12700">
                  <a:noFill/>
                </a:l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600" b="1" dirty="0" err="1">
                <a:ln w="12700">
                  <a:noFill/>
                </a:l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Viết</a:t>
            </a:r>
            <a:r>
              <a:rPr lang="en-US" altLang="zh-CN" sz="3600" b="1" dirty="0">
                <a:ln w="12700">
                  <a:noFill/>
                </a:l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600" b="1" dirty="0" err="1">
                <a:ln w="12700">
                  <a:noFill/>
                </a:l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bài</a:t>
            </a:r>
            <a:endParaRPr lang="zh-CN" altLang="en-US" sz="3600" b="1" dirty="0">
              <a:ln w="12700">
                <a:noFill/>
              </a:l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161464320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par>
                                <p:cTn id="8" presetID="14" presetClass="entr" presetSubtype="1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randombar(horizontal)">
                                      <p:cBhvr>
                                        <p:cTn id="10" dur="500"/>
                                        <p:tgtEl>
                                          <p:spTgt spid="18"/>
                                        </p:tgtEl>
                                      </p:cBhvr>
                                    </p:animEffect>
                                  </p:childTnLst>
                                </p:cTn>
                              </p:par>
                              <p:par>
                                <p:cTn id="11" presetID="14" presetClass="entr" presetSubtype="1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randombar(horizontal)">
                                      <p:cBhvr>
                                        <p:cTn id="13" dur="500"/>
                                        <p:tgtEl>
                                          <p:spTgt spid="19"/>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randombar(horizontal)">
                                      <p:cBhvr>
                                        <p:cTn id="16" dur="500"/>
                                        <p:tgtEl>
                                          <p:spTgt spid="20"/>
                                        </p:tgtEl>
                                      </p:cBhvr>
                                    </p:animEffect>
                                  </p:childTnLst>
                                </p:cTn>
                              </p:par>
                              <p:par>
                                <p:cTn id="17" presetID="14" presetClass="entr" presetSubtype="1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randombar(horizontal)">
                                      <p:cBhvr>
                                        <p:cTn id="19" dur="500"/>
                                        <p:tgtEl>
                                          <p:spTgt spid="21"/>
                                        </p:tgtEl>
                                      </p:cBhvr>
                                    </p:animEffect>
                                  </p:childTnLst>
                                </p:cTn>
                              </p:par>
                              <p:par>
                                <p:cTn id="20" presetID="14" presetClass="entr" presetSubtype="10"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randombar(horizontal)">
                                      <p:cBhvr>
                                        <p:cTn id="22" dur="500"/>
                                        <p:tgtEl>
                                          <p:spTgt spid="22"/>
                                        </p:tgtEl>
                                      </p:cBhvr>
                                    </p:animEffect>
                                  </p:childTnLst>
                                </p:cTn>
                              </p:par>
                              <p:par>
                                <p:cTn id="23" presetID="14" presetClass="entr" presetSubtype="10"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randombar(horizontal)">
                                      <p:cBhvr>
                                        <p:cTn id="25" dur="500"/>
                                        <p:tgtEl>
                                          <p:spTgt spid="23"/>
                                        </p:tgtEl>
                                      </p:cBhvr>
                                    </p:animEffect>
                                  </p:childTnLst>
                                </p:cTn>
                              </p:par>
                              <p:par>
                                <p:cTn id="26" presetID="14" presetClass="entr" presetSubtype="10" fill="hold" nodeType="with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randombar(horizontal)">
                                      <p:cBhvr>
                                        <p:cTn id="28" dur="500"/>
                                        <p:tgtEl>
                                          <p:spTgt spid="24"/>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barn(inVertical)">
                                      <p:cBhvr>
                                        <p:cTn id="33"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8C9E6F7-ED01-4857-BBCF-E7782D6AE007}"/>
              </a:ext>
            </a:extLst>
          </p:cNvPr>
          <p:cNvSpPr>
            <a:spLocks noGrp="1"/>
          </p:cNvSpPr>
          <p:nvPr>
            <p:ph type="sldNum" sz="quarter" idx="12"/>
          </p:nvPr>
        </p:nvSpPr>
        <p:spPr/>
        <p:txBody>
          <a:bodyPr/>
          <a:lstStyle/>
          <a:p>
            <a:pPr defTabSz="914217">
              <a:defRPr/>
            </a:pPr>
            <a:fld id="{601EE9E8-4134-49B0-9AA7-3089E6521627}" type="slidenum">
              <a:rPr lang="en-US">
                <a:solidFill>
                  <a:prstClr val="black">
                    <a:tint val="75000"/>
                  </a:prstClr>
                </a:solidFill>
              </a:rPr>
              <a:pPr defTabSz="914217">
                <a:defRPr/>
              </a:pPr>
              <a:t>15</a:t>
            </a:fld>
            <a:endParaRPr lang="en-US" dirty="0">
              <a:solidFill>
                <a:prstClr val="black">
                  <a:tint val="75000"/>
                </a:prstClr>
              </a:solidFill>
            </a:endParaRPr>
          </a:p>
        </p:txBody>
      </p:sp>
      <p:grpSp>
        <p:nvGrpSpPr>
          <p:cNvPr id="4" name="组合 44">
            <a:extLst>
              <a:ext uri="{FF2B5EF4-FFF2-40B4-BE49-F238E27FC236}">
                <a16:creationId xmlns:a16="http://schemas.microsoft.com/office/drawing/2014/main" id="{468826E0-7A31-44C3-B4BF-CB0C0E7DFDF2}"/>
              </a:ext>
            </a:extLst>
          </p:cNvPr>
          <p:cNvGrpSpPr/>
          <p:nvPr/>
        </p:nvGrpSpPr>
        <p:grpSpPr>
          <a:xfrm>
            <a:off x="5332101" y="2798429"/>
            <a:ext cx="4356573" cy="324283"/>
            <a:chOff x="4531763" y="904319"/>
            <a:chExt cx="3274666" cy="206375"/>
          </a:xfrm>
        </p:grpSpPr>
        <p:sp>
          <p:nvSpPr>
            <p:cNvPr id="6" name="Freeform 139">
              <a:extLst>
                <a:ext uri="{FF2B5EF4-FFF2-40B4-BE49-F238E27FC236}">
                  <a16:creationId xmlns:a16="http://schemas.microsoft.com/office/drawing/2014/main" id="{3334795B-D984-482A-8725-2D89E833542B}"/>
                </a:ext>
              </a:extLst>
            </p:cNvPr>
            <p:cNvSpPr>
              <a:spLocks/>
            </p:cNvSpPr>
            <p:nvPr/>
          </p:nvSpPr>
          <p:spPr bwMode="auto">
            <a:xfrm rot="18376794">
              <a:off x="4548432" y="887650"/>
              <a:ext cx="206375" cy="239713"/>
            </a:xfrm>
            <a:custGeom>
              <a:avLst/>
              <a:gdLst>
                <a:gd name="T0" fmla="*/ 49 w 55"/>
                <a:gd name="T1" fmla="*/ 48 h 64"/>
                <a:gd name="T2" fmla="*/ 13 w 55"/>
                <a:gd name="T3" fmla="*/ 6 h 64"/>
                <a:gd name="T4" fmla="*/ 3 w 55"/>
                <a:gd name="T5" fmla="*/ 12 h 64"/>
                <a:gd name="T6" fmla="*/ 39 w 55"/>
                <a:gd name="T7" fmla="*/ 58 h 64"/>
                <a:gd name="T8" fmla="*/ 49 w 55"/>
                <a:gd name="T9" fmla="*/ 48 h 64"/>
              </a:gdLst>
              <a:ahLst/>
              <a:cxnLst>
                <a:cxn ang="0">
                  <a:pos x="T0" y="T1"/>
                </a:cxn>
                <a:cxn ang="0">
                  <a:pos x="T2" y="T3"/>
                </a:cxn>
                <a:cxn ang="0">
                  <a:pos x="T4" y="T5"/>
                </a:cxn>
                <a:cxn ang="0">
                  <a:pos x="T6" y="T7"/>
                </a:cxn>
                <a:cxn ang="0">
                  <a:pos x="T8" y="T9"/>
                </a:cxn>
              </a:cxnLst>
              <a:rect l="0" t="0" r="r" b="b"/>
              <a:pathLst>
                <a:path w="55" h="64">
                  <a:moveTo>
                    <a:pt x="49" y="48"/>
                  </a:moveTo>
                  <a:cubicBezTo>
                    <a:pt x="36" y="35"/>
                    <a:pt x="22" y="22"/>
                    <a:pt x="13" y="6"/>
                  </a:cubicBezTo>
                  <a:cubicBezTo>
                    <a:pt x="9" y="0"/>
                    <a:pt x="0" y="5"/>
                    <a:pt x="3" y="12"/>
                  </a:cubicBezTo>
                  <a:cubicBezTo>
                    <a:pt x="11" y="29"/>
                    <a:pt x="25" y="45"/>
                    <a:pt x="39" y="58"/>
                  </a:cubicBezTo>
                  <a:cubicBezTo>
                    <a:pt x="46" y="64"/>
                    <a:pt x="55" y="55"/>
                    <a:pt x="49" y="4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defTabSz="1218926">
                <a:defRPr/>
              </a:pPr>
              <a:endParaRPr lang="zh-CN" altLang="en-US" sz="2400">
                <a:solidFill>
                  <a:prstClr val="black"/>
                </a:solidFill>
                <a:latin typeface="等线" panose="020F0502020204030204"/>
                <a:ea typeface="等线" panose="02010600030101010101" pitchFamily="2" charset="-122"/>
              </a:endParaRPr>
            </a:p>
          </p:txBody>
        </p:sp>
        <p:sp>
          <p:nvSpPr>
            <p:cNvPr id="7" name="Freeform 139">
              <a:extLst>
                <a:ext uri="{FF2B5EF4-FFF2-40B4-BE49-F238E27FC236}">
                  <a16:creationId xmlns:a16="http://schemas.microsoft.com/office/drawing/2014/main" id="{84A03756-DF49-49BE-82EC-BA836447529E}"/>
                </a:ext>
              </a:extLst>
            </p:cNvPr>
            <p:cNvSpPr>
              <a:spLocks/>
            </p:cNvSpPr>
            <p:nvPr/>
          </p:nvSpPr>
          <p:spPr bwMode="auto">
            <a:xfrm rot="18376794">
              <a:off x="4885649" y="887650"/>
              <a:ext cx="206375" cy="239713"/>
            </a:xfrm>
            <a:custGeom>
              <a:avLst/>
              <a:gdLst>
                <a:gd name="T0" fmla="*/ 49 w 55"/>
                <a:gd name="T1" fmla="*/ 48 h 64"/>
                <a:gd name="T2" fmla="*/ 13 w 55"/>
                <a:gd name="T3" fmla="*/ 6 h 64"/>
                <a:gd name="T4" fmla="*/ 3 w 55"/>
                <a:gd name="T5" fmla="*/ 12 h 64"/>
                <a:gd name="T6" fmla="*/ 39 w 55"/>
                <a:gd name="T7" fmla="*/ 58 h 64"/>
                <a:gd name="T8" fmla="*/ 49 w 55"/>
                <a:gd name="T9" fmla="*/ 48 h 64"/>
              </a:gdLst>
              <a:ahLst/>
              <a:cxnLst>
                <a:cxn ang="0">
                  <a:pos x="T0" y="T1"/>
                </a:cxn>
                <a:cxn ang="0">
                  <a:pos x="T2" y="T3"/>
                </a:cxn>
                <a:cxn ang="0">
                  <a:pos x="T4" y="T5"/>
                </a:cxn>
                <a:cxn ang="0">
                  <a:pos x="T6" y="T7"/>
                </a:cxn>
                <a:cxn ang="0">
                  <a:pos x="T8" y="T9"/>
                </a:cxn>
              </a:cxnLst>
              <a:rect l="0" t="0" r="r" b="b"/>
              <a:pathLst>
                <a:path w="55" h="64">
                  <a:moveTo>
                    <a:pt x="49" y="48"/>
                  </a:moveTo>
                  <a:cubicBezTo>
                    <a:pt x="36" y="35"/>
                    <a:pt x="22" y="22"/>
                    <a:pt x="13" y="6"/>
                  </a:cubicBezTo>
                  <a:cubicBezTo>
                    <a:pt x="9" y="0"/>
                    <a:pt x="0" y="5"/>
                    <a:pt x="3" y="12"/>
                  </a:cubicBezTo>
                  <a:cubicBezTo>
                    <a:pt x="11" y="29"/>
                    <a:pt x="25" y="45"/>
                    <a:pt x="39" y="58"/>
                  </a:cubicBezTo>
                  <a:cubicBezTo>
                    <a:pt x="46" y="64"/>
                    <a:pt x="55" y="55"/>
                    <a:pt x="49" y="4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defTabSz="1218926">
                <a:defRPr/>
              </a:pPr>
              <a:endParaRPr lang="zh-CN" altLang="en-US" sz="2400">
                <a:solidFill>
                  <a:prstClr val="black"/>
                </a:solidFill>
                <a:latin typeface="等线" panose="020F0502020204030204"/>
                <a:ea typeface="等线" panose="02010600030101010101" pitchFamily="2" charset="-122"/>
              </a:endParaRPr>
            </a:p>
          </p:txBody>
        </p:sp>
        <p:sp>
          <p:nvSpPr>
            <p:cNvPr id="8" name="Freeform 139">
              <a:extLst>
                <a:ext uri="{FF2B5EF4-FFF2-40B4-BE49-F238E27FC236}">
                  <a16:creationId xmlns:a16="http://schemas.microsoft.com/office/drawing/2014/main" id="{B534F5A7-9C12-46E3-ACF0-624A389FDC09}"/>
                </a:ext>
              </a:extLst>
            </p:cNvPr>
            <p:cNvSpPr>
              <a:spLocks/>
            </p:cNvSpPr>
            <p:nvPr/>
          </p:nvSpPr>
          <p:spPr bwMode="auto">
            <a:xfrm rot="18376794">
              <a:off x="5222866" y="887650"/>
              <a:ext cx="206375" cy="239713"/>
            </a:xfrm>
            <a:custGeom>
              <a:avLst/>
              <a:gdLst>
                <a:gd name="T0" fmla="*/ 49 w 55"/>
                <a:gd name="T1" fmla="*/ 48 h 64"/>
                <a:gd name="T2" fmla="*/ 13 w 55"/>
                <a:gd name="T3" fmla="*/ 6 h 64"/>
                <a:gd name="T4" fmla="*/ 3 w 55"/>
                <a:gd name="T5" fmla="*/ 12 h 64"/>
                <a:gd name="T6" fmla="*/ 39 w 55"/>
                <a:gd name="T7" fmla="*/ 58 h 64"/>
                <a:gd name="T8" fmla="*/ 49 w 55"/>
                <a:gd name="T9" fmla="*/ 48 h 64"/>
              </a:gdLst>
              <a:ahLst/>
              <a:cxnLst>
                <a:cxn ang="0">
                  <a:pos x="T0" y="T1"/>
                </a:cxn>
                <a:cxn ang="0">
                  <a:pos x="T2" y="T3"/>
                </a:cxn>
                <a:cxn ang="0">
                  <a:pos x="T4" y="T5"/>
                </a:cxn>
                <a:cxn ang="0">
                  <a:pos x="T6" y="T7"/>
                </a:cxn>
                <a:cxn ang="0">
                  <a:pos x="T8" y="T9"/>
                </a:cxn>
              </a:cxnLst>
              <a:rect l="0" t="0" r="r" b="b"/>
              <a:pathLst>
                <a:path w="55" h="64">
                  <a:moveTo>
                    <a:pt x="49" y="48"/>
                  </a:moveTo>
                  <a:cubicBezTo>
                    <a:pt x="36" y="35"/>
                    <a:pt x="22" y="22"/>
                    <a:pt x="13" y="6"/>
                  </a:cubicBezTo>
                  <a:cubicBezTo>
                    <a:pt x="9" y="0"/>
                    <a:pt x="0" y="5"/>
                    <a:pt x="3" y="12"/>
                  </a:cubicBezTo>
                  <a:cubicBezTo>
                    <a:pt x="11" y="29"/>
                    <a:pt x="25" y="45"/>
                    <a:pt x="39" y="58"/>
                  </a:cubicBezTo>
                  <a:cubicBezTo>
                    <a:pt x="46" y="64"/>
                    <a:pt x="55" y="55"/>
                    <a:pt x="49" y="4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defTabSz="1218926">
                <a:defRPr/>
              </a:pPr>
              <a:endParaRPr lang="zh-CN" altLang="en-US" sz="2400">
                <a:solidFill>
                  <a:prstClr val="black"/>
                </a:solidFill>
                <a:latin typeface="等线" panose="020F0502020204030204"/>
                <a:ea typeface="等线" panose="02010600030101010101" pitchFamily="2" charset="-122"/>
              </a:endParaRPr>
            </a:p>
          </p:txBody>
        </p:sp>
        <p:sp>
          <p:nvSpPr>
            <p:cNvPr id="9" name="Freeform 139">
              <a:extLst>
                <a:ext uri="{FF2B5EF4-FFF2-40B4-BE49-F238E27FC236}">
                  <a16:creationId xmlns:a16="http://schemas.microsoft.com/office/drawing/2014/main" id="{ED4F990B-E02A-4CA3-AF16-01EF903809C9}"/>
                </a:ext>
              </a:extLst>
            </p:cNvPr>
            <p:cNvSpPr>
              <a:spLocks/>
            </p:cNvSpPr>
            <p:nvPr/>
          </p:nvSpPr>
          <p:spPr bwMode="auto">
            <a:xfrm rot="18376794">
              <a:off x="5560083" y="887650"/>
              <a:ext cx="206375" cy="239713"/>
            </a:xfrm>
            <a:custGeom>
              <a:avLst/>
              <a:gdLst>
                <a:gd name="T0" fmla="*/ 49 w 55"/>
                <a:gd name="T1" fmla="*/ 48 h 64"/>
                <a:gd name="T2" fmla="*/ 13 w 55"/>
                <a:gd name="T3" fmla="*/ 6 h 64"/>
                <a:gd name="T4" fmla="*/ 3 w 55"/>
                <a:gd name="T5" fmla="*/ 12 h 64"/>
                <a:gd name="T6" fmla="*/ 39 w 55"/>
                <a:gd name="T7" fmla="*/ 58 h 64"/>
                <a:gd name="T8" fmla="*/ 49 w 55"/>
                <a:gd name="T9" fmla="*/ 48 h 64"/>
              </a:gdLst>
              <a:ahLst/>
              <a:cxnLst>
                <a:cxn ang="0">
                  <a:pos x="T0" y="T1"/>
                </a:cxn>
                <a:cxn ang="0">
                  <a:pos x="T2" y="T3"/>
                </a:cxn>
                <a:cxn ang="0">
                  <a:pos x="T4" y="T5"/>
                </a:cxn>
                <a:cxn ang="0">
                  <a:pos x="T6" y="T7"/>
                </a:cxn>
                <a:cxn ang="0">
                  <a:pos x="T8" y="T9"/>
                </a:cxn>
              </a:cxnLst>
              <a:rect l="0" t="0" r="r" b="b"/>
              <a:pathLst>
                <a:path w="55" h="64">
                  <a:moveTo>
                    <a:pt x="49" y="48"/>
                  </a:moveTo>
                  <a:cubicBezTo>
                    <a:pt x="36" y="35"/>
                    <a:pt x="22" y="22"/>
                    <a:pt x="13" y="6"/>
                  </a:cubicBezTo>
                  <a:cubicBezTo>
                    <a:pt x="9" y="0"/>
                    <a:pt x="0" y="5"/>
                    <a:pt x="3" y="12"/>
                  </a:cubicBezTo>
                  <a:cubicBezTo>
                    <a:pt x="11" y="29"/>
                    <a:pt x="25" y="45"/>
                    <a:pt x="39" y="58"/>
                  </a:cubicBezTo>
                  <a:cubicBezTo>
                    <a:pt x="46" y="64"/>
                    <a:pt x="55" y="55"/>
                    <a:pt x="49" y="4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defTabSz="1218926">
                <a:defRPr/>
              </a:pPr>
              <a:endParaRPr lang="zh-CN" altLang="en-US" sz="2400">
                <a:solidFill>
                  <a:prstClr val="black"/>
                </a:solidFill>
                <a:latin typeface="等线" panose="020F0502020204030204"/>
                <a:ea typeface="等线" panose="02010600030101010101" pitchFamily="2" charset="-122"/>
              </a:endParaRPr>
            </a:p>
          </p:txBody>
        </p:sp>
        <p:sp>
          <p:nvSpPr>
            <p:cNvPr id="10" name="Freeform 139">
              <a:extLst>
                <a:ext uri="{FF2B5EF4-FFF2-40B4-BE49-F238E27FC236}">
                  <a16:creationId xmlns:a16="http://schemas.microsoft.com/office/drawing/2014/main" id="{F5CD93D2-58E1-4910-BCAF-B876386704D8}"/>
                </a:ext>
              </a:extLst>
            </p:cNvPr>
            <p:cNvSpPr>
              <a:spLocks/>
            </p:cNvSpPr>
            <p:nvPr/>
          </p:nvSpPr>
          <p:spPr bwMode="auto">
            <a:xfrm rot="18376794">
              <a:off x="5897300" y="887650"/>
              <a:ext cx="206375" cy="239713"/>
            </a:xfrm>
            <a:custGeom>
              <a:avLst/>
              <a:gdLst>
                <a:gd name="T0" fmla="*/ 49 w 55"/>
                <a:gd name="T1" fmla="*/ 48 h 64"/>
                <a:gd name="T2" fmla="*/ 13 w 55"/>
                <a:gd name="T3" fmla="*/ 6 h 64"/>
                <a:gd name="T4" fmla="*/ 3 w 55"/>
                <a:gd name="T5" fmla="*/ 12 h 64"/>
                <a:gd name="T6" fmla="*/ 39 w 55"/>
                <a:gd name="T7" fmla="*/ 58 h 64"/>
                <a:gd name="T8" fmla="*/ 49 w 55"/>
                <a:gd name="T9" fmla="*/ 48 h 64"/>
              </a:gdLst>
              <a:ahLst/>
              <a:cxnLst>
                <a:cxn ang="0">
                  <a:pos x="T0" y="T1"/>
                </a:cxn>
                <a:cxn ang="0">
                  <a:pos x="T2" y="T3"/>
                </a:cxn>
                <a:cxn ang="0">
                  <a:pos x="T4" y="T5"/>
                </a:cxn>
                <a:cxn ang="0">
                  <a:pos x="T6" y="T7"/>
                </a:cxn>
                <a:cxn ang="0">
                  <a:pos x="T8" y="T9"/>
                </a:cxn>
              </a:cxnLst>
              <a:rect l="0" t="0" r="r" b="b"/>
              <a:pathLst>
                <a:path w="55" h="64">
                  <a:moveTo>
                    <a:pt x="49" y="48"/>
                  </a:moveTo>
                  <a:cubicBezTo>
                    <a:pt x="36" y="35"/>
                    <a:pt x="22" y="22"/>
                    <a:pt x="13" y="6"/>
                  </a:cubicBezTo>
                  <a:cubicBezTo>
                    <a:pt x="9" y="0"/>
                    <a:pt x="0" y="5"/>
                    <a:pt x="3" y="12"/>
                  </a:cubicBezTo>
                  <a:cubicBezTo>
                    <a:pt x="11" y="29"/>
                    <a:pt x="25" y="45"/>
                    <a:pt x="39" y="58"/>
                  </a:cubicBezTo>
                  <a:cubicBezTo>
                    <a:pt x="46" y="64"/>
                    <a:pt x="55" y="55"/>
                    <a:pt x="49" y="4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defTabSz="1218926">
                <a:defRPr/>
              </a:pPr>
              <a:endParaRPr lang="zh-CN" altLang="en-US" sz="2400">
                <a:solidFill>
                  <a:prstClr val="black"/>
                </a:solidFill>
                <a:latin typeface="等线" panose="020F0502020204030204"/>
                <a:ea typeface="等线" panose="02010600030101010101" pitchFamily="2" charset="-122"/>
              </a:endParaRPr>
            </a:p>
          </p:txBody>
        </p:sp>
        <p:sp>
          <p:nvSpPr>
            <p:cNvPr id="11" name="Freeform 139">
              <a:extLst>
                <a:ext uri="{FF2B5EF4-FFF2-40B4-BE49-F238E27FC236}">
                  <a16:creationId xmlns:a16="http://schemas.microsoft.com/office/drawing/2014/main" id="{7C2AB468-64D6-4212-90F6-AFF631EA0715}"/>
                </a:ext>
              </a:extLst>
            </p:cNvPr>
            <p:cNvSpPr>
              <a:spLocks/>
            </p:cNvSpPr>
            <p:nvPr/>
          </p:nvSpPr>
          <p:spPr bwMode="auto">
            <a:xfrm rot="18376794">
              <a:off x="6234517" y="887650"/>
              <a:ext cx="206375" cy="239713"/>
            </a:xfrm>
            <a:custGeom>
              <a:avLst/>
              <a:gdLst>
                <a:gd name="T0" fmla="*/ 49 w 55"/>
                <a:gd name="T1" fmla="*/ 48 h 64"/>
                <a:gd name="T2" fmla="*/ 13 w 55"/>
                <a:gd name="T3" fmla="*/ 6 h 64"/>
                <a:gd name="T4" fmla="*/ 3 w 55"/>
                <a:gd name="T5" fmla="*/ 12 h 64"/>
                <a:gd name="T6" fmla="*/ 39 w 55"/>
                <a:gd name="T7" fmla="*/ 58 h 64"/>
                <a:gd name="T8" fmla="*/ 49 w 55"/>
                <a:gd name="T9" fmla="*/ 48 h 64"/>
              </a:gdLst>
              <a:ahLst/>
              <a:cxnLst>
                <a:cxn ang="0">
                  <a:pos x="T0" y="T1"/>
                </a:cxn>
                <a:cxn ang="0">
                  <a:pos x="T2" y="T3"/>
                </a:cxn>
                <a:cxn ang="0">
                  <a:pos x="T4" y="T5"/>
                </a:cxn>
                <a:cxn ang="0">
                  <a:pos x="T6" y="T7"/>
                </a:cxn>
                <a:cxn ang="0">
                  <a:pos x="T8" y="T9"/>
                </a:cxn>
              </a:cxnLst>
              <a:rect l="0" t="0" r="r" b="b"/>
              <a:pathLst>
                <a:path w="55" h="64">
                  <a:moveTo>
                    <a:pt x="49" y="48"/>
                  </a:moveTo>
                  <a:cubicBezTo>
                    <a:pt x="36" y="35"/>
                    <a:pt x="22" y="22"/>
                    <a:pt x="13" y="6"/>
                  </a:cubicBezTo>
                  <a:cubicBezTo>
                    <a:pt x="9" y="0"/>
                    <a:pt x="0" y="5"/>
                    <a:pt x="3" y="12"/>
                  </a:cubicBezTo>
                  <a:cubicBezTo>
                    <a:pt x="11" y="29"/>
                    <a:pt x="25" y="45"/>
                    <a:pt x="39" y="58"/>
                  </a:cubicBezTo>
                  <a:cubicBezTo>
                    <a:pt x="46" y="64"/>
                    <a:pt x="55" y="55"/>
                    <a:pt x="49" y="4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defTabSz="1218926">
                <a:defRPr/>
              </a:pPr>
              <a:endParaRPr lang="zh-CN" altLang="en-US" sz="2400">
                <a:solidFill>
                  <a:prstClr val="black"/>
                </a:solidFill>
                <a:latin typeface="等线" panose="020F0502020204030204"/>
                <a:ea typeface="等线" panose="02010600030101010101" pitchFamily="2" charset="-122"/>
              </a:endParaRPr>
            </a:p>
          </p:txBody>
        </p:sp>
        <p:sp>
          <p:nvSpPr>
            <p:cNvPr id="12" name="Freeform 139">
              <a:extLst>
                <a:ext uri="{FF2B5EF4-FFF2-40B4-BE49-F238E27FC236}">
                  <a16:creationId xmlns:a16="http://schemas.microsoft.com/office/drawing/2014/main" id="{6119CB78-9CEE-49A1-B016-FFE6BE50F125}"/>
                </a:ext>
              </a:extLst>
            </p:cNvPr>
            <p:cNvSpPr>
              <a:spLocks/>
            </p:cNvSpPr>
            <p:nvPr/>
          </p:nvSpPr>
          <p:spPr bwMode="auto">
            <a:xfrm rot="18376794">
              <a:off x="6571734" y="887650"/>
              <a:ext cx="206375" cy="239713"/>
            </a:xfrm>
            <a:custGeom>
              <a:avLst/>
              <a:gdLst>
                <a:gd name="T0" fmla="*/ 49 w 55"/>
                <a:gd name="T1" fmla="*/ 48 h 64"/>
                <a:gd name="T2" fmla="*/ 13 w 55"/>
                <a:gd name="T3" fmla="*/ 6 h 64"/>
                <a:gd name="T4" fmla="*/ 3 w 55"/>
                <a:gd name="T5" fmla="*/ 12 h 64"/>
                <a:gd name="T6" fmla="*/ 39 w 55"/>
                <a:gd name="T7" fmla="*/ 58 h 64"/>
                <a:gd name="T8" fmla="*/ 49 w 55"/>
                <a:gd name="T9" fmla="*/ 48 h 64"/>
              </a:gdLst>
              <a:ahLst/>
              <a:cxnLst>
                <a:cxn ang="0">
                  <a:pos x="T0" y="T1"/>
                </a:cxn>
                <a:cxn ang="0">
                  <a:pos x="T2" y="T3"/>
                </a:cxn>
                <a:cxn ang="0">
                  <a:pos x="T4" y="T5"/>
                </a:cxn>
                <a:cxn ang="0">
                  <a:pos x="T6" y="T7"/>
                </a:cxn>
                <a:cxn ang="0">
                  <a:pos x="T8" y="T9"/>
                </a:cxn>
              </a:cxnLst>
              <a:rect l="0" t="0" r="r" b="b"/>
              <a:pathLst>
                <a:path w="55" h="64">
                  <a:moveTo>
                    <a:pt x="49" y="48"/>
                  </a:moveTo>
                  <a:cubicBezTo>
                    <a:pt x="36" y="35"/>
                    <a:pt x="22" y="22"/>
                    <a:pt x="13" y="6"/>
                  </a:cubicBezTo>
                  <a:cubicBezTo>
                    <a:pt x="9" y="0"/>
                    <a:pt x="0" y="5"/>
                    <a:pt x="3" y="12"/>
                  </a:cubicBezTo>
                  <a:cubicBezTo>
                    <a:pt x="11" y="29"/>
                    <a:pt x="25" y="45"/>
                    <a:pt x="39" y="58"/>
                  </a:cubicBezTo>
                  <a:cubicBezTo>
                    <a:pt x="46" y="64"/>
                    <a:pt x="55" y="55"/>
                    <a:pt x="49" y="4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defTabSz="1218926">
                <a:defRPr/>
              </a:pPr>
              <a:endParaRPr lang="zh-CN" altLang="en-US" sz="2400">
                <a:solidFill>
                  <a:prstClr val="black"/>
                </a:solidFill>
                <a:latin typeface="等线" panose="020F0502020204030204"/>
                <a:ea typeface="等线" panose="02010600030101010101" pitchFamily="2" charset="-122"/>
              </a:endParaRPr>
            </a:p>
          </p:txBody>
        </p:sp>
        <p:sp>
          <p:nvSpPr>
            <p:cNvPr id="13" name="Freeform 139">
              <a:extLst>
                <a:ext uri="{FF2B5EF4-FFF2-40B4-BE49-F238E27FC236}">
                  <a16:creationId xmlns:a16="http://schemas.microsoft.com/office/drawing/2014/main" id="{A3569A2E-8D3B-4CFE-B5E3-3EABF6387441}"/>
                </a:ext>
              </a:extLst>
            </p:cNvPr>
            <p:cNvSpPr>
              <a:spLocks/>
            </p:cNvSpPr>
            <p:nvPr/>
          </p:nvSpPr>
          <p:spPr bwMode="auto">
            <a:xfrm rot="18376794">
              <a:off x="6908951" y="887650"/>
              <a:ext cx="206375" cy="239713"/>
            </a:xfrm>
            <a:custGeom>
              <a:avLst/>
              <a:gdLst>
                <a:gd name="T0" fmla="*/ 49 w 55"/>
                <a:gd name="T1" fmla="*/ 48 h 64"/>
                <a:gd name="T2" fmla="*/ 13 w 55"/>
                <a:gd name="T3" fmla="*/ 6 h 64"/>
                <a:gd name="T4" fmla="*/ 3 w 55"/>
                <a:gd name="T5" fmla="*/ 12 h 64"/>
                <a:gd name="T6" fmla="*/ 39 w 55"/>
                <a:gd name="T7" fmla="*/ 58 h 64"/>
                <a:gd name="T8" fmla="*/ 49 w 55"/>
                <a:gd name="T9" fmla="*/ 48 h 64"/>
              </a:gdLst>
              <a:ahLst/>
              <a:cxnLst>
                <a:cxn ang="0">
                  <a:pos x="T0" y="T1"/>
                </a:cxn>
                <a:cxn ang="0">
                  <a:pos x="T2" y="T3"/>
                </a:cxn>
                <a:cxn ang="0">
                  <a:pos x="T4" y="T5"/>
                </a:cxn>
                <a:cxn ang="0">
                  <a:pos x="T6" y="T7"/>
                </a:cxn>
                <a:cxn ang="0">
                  <a:pos x="T8" y="T9"/>
                </a:cxn>
              </a:cxnLst>
              <a:rect l="0" t="0" r="r" b="b"/>
              <a:pathLst>
                <a:path w="55" h="64">
                  <a:moveTo>
                    <a:pt x="49" y="48"/>
                  </a:moveTo>
                  <a:cubicBezTo>
                    <a:pt x="36" y="35"/>
                    <a:pt x="22" y="22"/>
                    <a:pt x="13" y="6"/>
                  </a:cubicBezTo>
                  <a:cubicBezTo>
                    <a:pt x="9" y="0"/>
                    <a:pt x="0" y="5"/>
                    <a:pt x="3" y="12"/>
                  </a:cubicBezTo>
                  <a:cubicBezTo>
                    <a:pt x="11" y="29"/>
                    <a:pt x="25" y="45"/>
                    <a:pt x="39" y="58"/>
                  </a:cubicBezTo>
                  <a:cubicBezTo>
                    <a:pt x="46" y="64"/>
                    <a:pt x="55" y="55"/>
                    <a:pt x="49" y="4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defTabSz="1218926">
                <a:defRPr/>
              </a:pPr>
              <a:endParaRPr lang="zh-CN" altLang="en-US" sz="2400">
                <a:solidFill>
                  <a:prstClr val="black"/>
                </a:solidFill>
                <a:latin typeface="等线" panose="020F0502020204030204"/>
                <a:ea typeface="等线" panose="02010600030101010101" pitchFamily="2" charset="-122"/>
              </a:endParaRPr>
            </a:p>
          </p:txBody>
        </p:sp>
        <p:sp>
          <p:nvSpPr>
            <p:cNvPr id="14" name="Freeform 139">
              <a:extLst>
                <a:ext uri="{FF2B5EF4-FFF2-40B4-BE49-F238E27FC236}">
                  <a16:creationId xmlns:a16="http://schemas.microsoft.com/office/drawing/2014/main" id="{7BE8F02B-2708-4A5A-9D7B-A3F26219C71C}"/>
                </a:ext>
              </a:extLst>
            </p:cNvPr>
            <p:cNvSpPr>
              <a:spLocks/>
            </p:cNvSpPr>
            <p:nvPr/>
          </p:nvSpPr>
          <p:spPr bwMode="auto">
            <a:xfrm rot="18376794">
              <a:off x="7246168" y="887650"/>
              <a:ext cx="206375" cy="239713"/>
            </a:xfrm>
            <a:custGeom>
              <a:avLst/>
              <a:gdLst>
                <a:gd name="T0" fmla="*/ 49 w 55"/>
                <a:gd name="T1" fmla="*/ 48 h 64"/>
                <a:gd name="T2" fmla="*/ 13 w 55"/>
                <a:gd name="T3" fmla="*/ 6 h 64"/>
                <a:gd name="T4" fmla="*/ 3 w 55"/>
                <a:gd name="T5" fmla="*/ 12 h 64"/>
                <a:gd name="T6" fmla="*/ 39 w 55"/>
                <a:gd name="T7" fmla="*/ 58 h 64"/>
                <a:gd name="T8" fmla="*/ 49 w 55"/>
                <a:gd name="T9" fmla="*/ 48 h 64"/>
              </a:gdLst>
              <a:ahLst/>
              <a:cxnLst>
                <a:cxn ang="0">
                  <a:pos x="T0" y="T1"/>
                </a:cxn>
                <a:cxn ang="0">
                  <a:pos x="T2" y="T3"/>
                </a:cxn>
                <a:cxn ang="0">
                  <a:pos x="T4" y="T5"/>
                </a:cxn>
                <a:cxn ang="0">
                  <a:pos x="T6" y="T7"/>
                </a:cxn>
                <a:cxn ang="0">
                  <a:pos x="T8" y="T9"/>
                </a:cxn>
              </a:cxnLst>
              <a:rect l="0" t="0" r="r" b="b"/>
              <a:pathLst>
                <a:path w="55" h="64">
                  <a:moveTo>
                    <a:pt x="49" y="48"/>
                  </a:moveTo>
                  <a:cubicBezTo>
                    <a:pt x="36" y="35"/>
                    <a:pt x="22" y="22"/>
                    <a:pt x="13" y="6"/>
                  </a:cubicBezTo>
                  <a:cubicBezTo>
                    <a:pt x="9" y="0"/>
                    <a:pt x="0" y="5"/>
                    <a:pt x="3" y="12"/>
                  </a:cubicBezTo>
                  <a:cubicBezTo>
                    <a:pt x="11" y="29"/>
                    <a:pt x="25" y="45"/>
                    <a:pt x="39" y="58"/>
                  </a:cubicBezTo>
                  <a:cubicBezTo>
                    <a:pt x="46" y="64"/>
                    <a:pt x="55" y="55"/>
                    <a:pt x="49" y="4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defTabSz="1218926">
                <a:defRPr/>
              </a:pPr>
              <a:endParaRPr lang="zh-CN" altLang="en-US" sz="2400">
                <a:solidFill>
                  <a:prstClr val="black"/>
                </a:solidFill>
                <a:latin typeface="等线" panose="020F0502020204030204"/>
                <a:ea typeface="等线" panose="02010600030101010101" pitchFamily="2" charset="-122"/>
              </a:endParaRPr>
            </a:p>
          </p:txBody>
        </p:sp>
        <p:sp>
          <p:nvSpPr>
            <p:cNvPr id="15" name="Freeform 139">
              <a:extLst>
                <a:ext uri="{FF2B5EF4-FFF2-40B4-BE49-F238E27FC236}">
                  <a16:creationId xmlns:a16="http://schemas.microsoft.com/office/drawing/2014/main" id="{EBE50E00-2B9C-4370-BB08-F402DD2119E7}"/>
                </a:ext>
              </a:extLst>
            </p:cNvPr>
            <p:cNvSpPr>
              <a:spLocks/>
            </p:cNvSpPr>
            <p:nvPr/>
          </p:nvSpPr>
          <p:spPr bwMode="auto">
            <a:xfrm rot="18376794">
              <a:off x="7583385" y="887650"/>
              <a:ext cx="206375" cy="239713"/>
            </a:xfrm>
            <a:custGeom>
              <a:avLst/>
              <a:gdLst>
                <a:gd name="T0" fmla="*/ 49 w 55"/>
                <a:gd name="T1" fmla="*/ 48 h 64"/>
                <a:gd name="T2" fmla="*/ 13 w 55"/>
                <a:gd name="T3" fmla="*/ 6 h 64"/>
                <a:gd name="T4" fmla="*/ 3 w 55"/>
                <a:gd name="T5" fmla="*/ 12 h 64"/>
                <a:gd name="T6" fmla="*/ 39 w 55"/>
                <a:gd name="T7" fmla="*/ 58 h 64"/>
                <a:gd name="T8" fmla="*/ 49 w 55"/>
                <a:gd name="T9" fmla="*/ 48 h 64"/>
              </a:gdLst>
              <a:ahLst/>
              <a:cxnLst>
                <a:cxn ang="0">
                  <a:pos x="T0" y="T1"/>
                </a:cxn>
                <a:cxn ang="0">
                  <a:pos x="T2" y="T3"/>
                </a:cxn>
                <a:cxn ang="0">
                  <a:pos x="T4" y="T5"/>
                </a:cxn>
                <a:cxn ang="0">
                  <a:pos x="T6" y="T7"/>
                </a:cxn>
                <a:cxn ang="0">
                  <a:pos x="T8" y="T9"/>
                </a:cxn>
              </a:cxnLst>
              <a:rect l="0" t="0" r="r" b="b"/>
              <a:pathLst>
                <a:path w="55" h="64">
                  <a:moveTo>
                    <a:pt x="49" y="48"/>
                  </a:moveTo>
                  <a:cubicBezTo>
                    <a:pt x="36" y="35"/>
                    <a:pt x="22" y="22"/>
                    <a:pt x="13" y="6"/>
                  </a:cubicBezTo>
                  <a:cubicBezTo>
                    <a:pt x="9" y="0"/>
                    <a:pt x="0" y="5"/>
                    <a:pt x="3" y="12"/>
                  </a:cubicBezTo>
                  <a:cubicBezTo>
                    <a:pt x="11" y="29"/>
                    <a:pt x="25" y="45"/>
                    <a:pt x="39" y="58"/>
                  </a:cubicBezTo>
                  <a:cubicBezTo>
                    <a:pt x="46" y="64"/>
                    <a:pt x="55" y="55"/>
                    <a:pt x="49" y="4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defTabSz="1218926">
                <a:defRPr/>
              </a:pPr>
              <a:endParaRPr lang="zh-CN" altLang="en-US" sz="2400">
                <a:solidFill>
                  <a:prstClr val="black"/>
                </a:solidFill>
                <a:latin typeface="等线" panose="020F0502020204030204"/>
                <a:ea typeface="等线" panose="02010600030101010101" pitchFamily="2" charset="-122"/>
              </a:endParaRPr>
            </a:p>
          </p:txBody>
        </p:sp>
      </p:grpSp>
      <p:pic>
        <p:nvPicPr>
          <p:cNvPr id="5" name="图片 68">
            <a:extLst>
              <a:ext uri="{FF2B5EF4-FFF2-40B4-BE49-F238E27FC236}">
                <a16:creationId xmlns:a16="http://schemas.microsoft.com/office/drawing/2014/main" id="{182AC1EC-00BC-4BF0-A841-749EADF55F69}"/>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069772" y="1082484"/>
            <a:ext cx="3167669" cy="5150808"/>
          </a:xfrm>
          <a:prstGeom prst="rect">
            <a:avLst/>
          </a:prstGeom>
        </p:spPr>
      </p:pic>
      <p:pic>
        <p:nvPicPr>
          <p:cNvPr id="17" name="图片 11">
            <a:extLst>
              <a:ext uri="{FF2B5EF4-FFF2-40B4-BE49-F238E27FC236}">
                <a16:creationId xmlns:a16="http://schemas.microsoft.com/office/drawing/2014/main" id="{2B95A3F4-F6B7-4BAC-BB49-6D0D5EDA6B66}"/>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8016329" y="6145341"/>
            <a:ext cx="1777590" cy="683601"/>
          </a:xfrm>
          <a:prstGeom prst="rect">
            <a:avLst/>
          </a:prstGeom>
        </p:spPr>
      </p:pic>
      <p:pic>
        <p:nvPicPr>
          <p:cNvPr id="18" name="图片 12">
            <a:extLst>
              <a:ext uri="{FF2B5EF4-FFF2-40B4-BE49-F238E27FC236}">
                <a16:creationId xmlns:a16="http://schemas.microsoft.com/office/drawing/2014/main" id="{210DAB6B-DA50-4C70-B363-598761248899}"/>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445373" y="6129221"/>
            <a:ext cx="1777590" cy="683601"/>
          </a:xfrm>
          <a:prstGeom prst="rect">
            <a:avLst/>
          </a:prstGeom>
        </p:spPr>
      </p:pic>
      <p:pic>
        <p:nvPicPr>
          <p:cNvPr id="19" name="图片 13">
            <a:extLst>
              <a:ext uri="{FF2B5EF4-FFF2-40B4-BE49-F238E27FC236}">
                <a16:creationId xmlns:a16="http://schemas.microsoft.com/office/drawing/2014/main" id="{FB0D5F7B-CD06-4D9A-8334-21BA4770F849}"/>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78218" y="6129220"/>
            <a:ext cx="1777590" cy="683601"/>
          </a:xfrm>
          <a:prstGeom prst="rect">
            <a:avLst/>
          </a:prstGeom>
        </p:spPr>
      </p:pic>
      <p:sp>
        <p:nvSpPr>
          <p:cNvPr id="20" name="Freeform 123">
            <a:extLst>
              <a:ext uri="{FF2B5EF4-FFF2-40B4-BE49-F238E27FC236}">
                <a16:creationId xmlns:a16="http://schemas.microsoft.com/office/drawing/2014/main" id="{541BEC1A-4E02-4ED4-8E23-A40B767C9C57}"/>
              </a:ext>
            </a:extLst>
          </p:cNvPr>
          <p:cNvSpPr>
            <a:spLocks noEditPoints="1"/>
          </p:cNvSpPr>
          <p:nvPr/>
        </p:nvSpPr>
        <p:spPr bwMode="auto">
          <a:xfrm rot="3896716" flipH="1">
            <a:off x="10172673" y="5045895"/>
            <a:ext cx="421912" cy="1258115"/>
          </a:xfrm>
          <a:custGeom>
            <a:avLst/>
            <a:gdLst>
              <a:gd name="T0" fmla="*/ 64 w 70"/>
              <a:gd name="T1" fmla="*/ 114 h 209"/>
              <a:gd name="T2" fmla="*/ 24 w 70"/>
              <a:gd name="T3" fmla="*/ 125 h 209"/>
              <a:gd name="T4" fmla="*/ 19 w 70"/>
              <a:gd name="T5" fmla="*/ 109 h 209"/>
              <a:gd name="T6" fmla="*/ 22 w 70"/>
              <a:gd name="T7" fmla="*/ 81 h 209"/>
              <a:gd name="T8" fmla="*/ 62 w 70"/>
              <a:gd name="T9" fmla="*/ 58 h 209"/>
              <a:gd name="T10" fmla="*/ 57 w 70"/>
              <a:gd name="T11" fmla="*/ 50 h 209"/>
              <a:gd name="T12" fmla="*/ 21 w 70"/>
              <a:gd name="T13" fmla="*/ 62 h 209"/>
              <a:gd name="T14" fmla="*/ 20 w 70"/>
              <a:gd name="T15" fmla="*/ 59 h 209"/>
              <a:gd name="T16" fmla="*/ 48 w 70"/>
              <a:gd name="T17" fmla="*/ 8 h 209"/>
              <a:gd name="T18" fmla="*/ 45 w 70"/>
              <a:gd name="T19" fmla="*/ 2 h 209"/>
              <a:gd name="T20" fmla="*/ 14 w 70"/>
              <a:gd name="T21" fmla="*/ 71 h 209"/>
              <a:gd name="T22" fmla="*/ 14 w 70"/>
              <a:gd name="T23" fmla="*/ 72 h 209"/>
              <a:gd name="T24" fmla="*/ 7 w 70"/>
              <a:gd name="T25" fmla="*/ 115 h 209"/>
              <a:gd name="T26" fmla="*/ 16 w 70"/>
              <a:gd name="T27" fmla="*/ 135 h 209"/>
              <a:gd name="T28" fmla="*/ 32 w 70"/>
              <a:gd name="T29" fmla="*/ 208 h 209"/>
              <a:gd name="T30" fmla="*/ 36 w 70"/>
              <a:gd name="T31" fmla="*/ 197 h 209"/>
              <a:gd name="T32" fmla="*/ 22 w 70"/>
              <a:gd name="T33" fmla="*/ 154 h 209"/>
              <a:gd name="T34" fmla="*/ 27 w 70"/>
              <a:gd name="T35" fmla="*/ 143 h 209"/>
              <a:gd name="T36" fmla="*/ 30 w 70"/>
              <a:gd name="T37" fmla="*/ 145 h 209"/>
              <a:gd name="T38" fmla="*/ 68 w 70"/>
              <a:gd name="T39" fmla="*/ 123 h 209"/>
              <a:gd name="T40" fmla="*/ 64 w 70"/>
              <a:gd name="T41" fmla="*/ 114 h 209"/>
              <a:gd name="T42" fmla="*/ 47 w 70"/>
              <a:gd name="T43" fmla="*/ 62 h 209"/>
              <a:gd name="T44" fmla="*/ 28 w 70"/>
              <a:gd name="T45" fmla="*/ 71 h 209"/>
              <a:gd name="T46" fmla="*/ 47 w 70"/>
              <a:gd name="T47" fmla="*/ 62 h 209"/>
              <a:gd name="T48" fmla="*/ 34 w 70"/>
              <a:gd name="T49" fmla="*/ 132 h 209"/>
              <a:gd name="T50" fmla="*/ 52 w 70"/>
              <a:gd name="T51" fmla="*/ 123 h 209"/>
              <a:gd name="T52" fmla="*/ 34 w 70"/>
              <a:gd name="T53" fmla="*/ 132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0" h="209">
                <a:moveTo>
                  <a:pt x="64" y="114"/>
                </a:moveTo>
                <a:cubicBezTo>
                  <a:pt x="49" y="108"/>
                  <a:pt x="35" y="113"/>
                  <a:pt x="24" y="125"/>
                </a:cubicBezTo>
                <a:cubicBezTo>
                  <a:pt x="21" y="120"/>
                  <a:pt x="20" y="114"/>
                  <a:pt x="19" y="109"/>
                </a:cubicBezTo>
                <a:cubicBezTo>
                  <a:pt x="17" y="99"/>
                  <a:pt x="18" y="89"/>
                  <a:pt x="22" y="81"/>
                </a:cubicBezTo>
                <a:cubicBezTo>
                  <a:pt x="36" y="89"/>
                  <a:pt x="55" y="71"/>
                  <a:pt x="62" y="58"/>
                </a:cubicBezTo>
                <a:cubicBezTo>
                  <a:pt x="64" y="55"/>
                  <a:pt x="61" y="51"/>
                  <a:pt x="57" y="50"/>
                </a:cubicBezTo>
                <a:cubicBezTo>
                  <a:pt x="42" y="49"/>
                  <a:pt x="30" y="54"/>
                  <a:pt x="21" y="62"/>
                </a:cubicBezTo>
                <a:cubicBezTo>
                  <a:pt x="21" y="61"/>
                  <a:pt x="21" y="60"/>
                  <a:pt x="20" y="59"/>
                </a:cubicBezTo>
                <a:cubicBezTo>
                  <a:pt x="14" y="38"/>
                  <a:pt x="33" y="19"/>
                  <a:pt x="48" y="8"/>
                </a:cubicBezTo>
                <a:cubicBezTo>
                  <a:pt x="52" y="5"/>
                  <a:pt x="49" y="0"/>
                  <a:pt x="45" y="2"/>
                </a:cubicBezTo>
                <a:cubicBezTo>
                  <a:pt x="22" y="16"/>
                  <a:pt x="1" y="44"/>
                  <a:pt x="14" y="71"/>
                </a:cubicBezTo>
                <a:cubicBezTo>
                  <a:pt x="14" y="72"/>
                  <a:pt x="14" y="72"/>
                  <a:pt x="14" y="72"/>
                </a:cubicBezTo>
                <a:cubicBezTo>
                  <a:pt x="7" y="84"/>
                  <a:pt x="4" y="99"/>
                  <a:pt x="7" y="115"/>
                </a:cubicBezTo>
                <a:cubicBezTo>
                  <a:pt x="9" y="122"/>
                  <a:pt x="12" y="129"/>
                  <a:pt x="16" y="135"/>
                </a:cubicBezTo>
                <a:cubicBezTo>
                  <a:pt x="0" y="162"/>
                  <a:pt x="0" y="202"/>
                  <a:pt x="32" y="208"/>
                </a:cubicBezTo>
                <a:cubicBezTo>
                  <a:pt x="38" y="209"/>
                  <a:pt x="42" y="201"/>
                  <a:pt x="36" y="197"/>
                </a:cubicBezTo>
                <a:cubicBezTo>
                  <a:pt x="19" y="188"/>
                  <a:pt x="17" y="172"/>
                  <a:pt x="22" y="154"/>
                </a:cubicBezTo>
                <a:cubicBezTo>
                  <a:pt x="23" y="151"/>
                  <a:pt x="25" y="147"/>
                  <a:pt x="27" y="143"/>
                </a:cubicBezTo>
                <a:cubicBezTo>
                  <a:pt x="28" y="144"/>
                  <a:pt x="29" y="144"/>
                  <a:pt x="30" y="145"/>
                </a:cubicBezTo>
                <a:cubicBezTo>
                  <a:pt x="46" y="149"/>
                  <a:pt x="60" y="134"/>
                  <a:pt x="68" y="123"/>
                </a:cubicBezTo>
                <a:cubicBezTo>
                  <a:pt x="70" y="119"/>
                  <a:pt x="67" y="115"/>
                  <a:pt x="64" y="114"/>
                </a:cubicBezTo>
                <a:close/>
                <a:moveTo>
                  <a:pt x="47" y="62"/>
                </a:moveTo>
                <a:cubicBezTo>
                  <a:pt x="41" y="68"/>
                  <a:pt x="34" y="73"/>
                  <a:pt x="28" y="71"/>
                </a:cubicBezTo>
                <a:cubicBezTo>
                  <a:pt x="33" y="66"/>
                  <a:pt x="39" y="63"/>
                  <a:pt x="47" y="62"/>
                </a:cubicBezTo>
                <a:close/>
                <a:moveTo>
                  <a:pt x="34" y="132"/>
                </a:moveTo>
                <a:cubicBezTo>
                  <a:pt x="39" y="127"/>
                  <a:pt x="45" y="123"/>
                  <a:pt x="52" y="123"/>
                </a:cubicBezTo>
                <a:cubicBezTo>
                  <a:pt x="47" y="129"/>
                  <a:pt x="41" y="133"/>
                  <a:pt x="34" y="132"/>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defTabSz="1218926">
              <a:defRPr/>
            </a:pPr>
            <a:endParaRPr lang="zh-CN" altLang="en-US" sz="2400">
              <a:solidFill>
                <a:prstClr val="black"/>
              </a:solidFill>
              <a:latin typeface="等线" panose="020F0502020204030204"/>
              <a:ea typeface="等线" panose="02010600030101010101" pitchFamily="2" charset="-122"/>
            </a:endParaRPr>
          </a:p>
        </p:txBody>
      </p:sp>
      <p:pic>
        <p:nvPicPr>
          <p:cNvPr id="21" name="图片 32">
            <a:extLst>
              <a:ext uri="{FF2B5EF4-FFF2-40B4-BE49-F238E27FC236}">
                <a16:creationId xmlns:a16="http://schemas.microsoft.com/office/drawing/2014/main" id="{C5E65F22-6F3A-4B3B-918B-0676FB0C2EFA}"/>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9636209" y="5851860"/>
            <a:ext cx="2574243" cy="989967"/>
          </a:xfrm>
          <a:prstGeom prst="rect">
            <a:avLst/>
          </a:prstGeom>
        </p:spPr>
      </p:pic>
      <p:pic>
        <p:nvPicPr>
          <p:cNvPr id="22" name="图片 65">
            <a:extLst>
              <a:ext uri="{FF2B5EF4-FFF2-40B4-BE49-F238E27FC236}">
                <a16:creationId xmlns:a16="http://schemas.microsoft.com/office/drawing/2014/main" id="{04BB644F-80A0-4339-8040-F422C22C2AEA}"/>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211155" y="6337363"/>
            <a:ext cx="1278264" cy="491577"/>
          </a:xfrm>
          <a:prstGeom prst="rect">
            <a:avLst/>
          </a:prstGeom>
        </p:spPr>
      </p:pic>
      <p:pic>
        <p:nvPicPr>
          <p:cNvPr id="23" name="图片 66">
            <a:extLst>
              <a:ext uri="{FF2B5EF4-FFF2-40B4-BE49-F238E27FC236}">
                <a16:creationId xmlns:a16="http://schemas.microsoft.com/office/drawing/2014/main" id="{177FB685-A0CF-4A80-9E5C-AD1719802359}"/>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510501" y="6011022"/>
            <a:ext cx="2160368" cy="830805"/>
          </a:xfrm>
          <a:prstGeom prst="rect">
            <a:avLst/>
          </a:prstGeom>
        </p:spPr>
      </p:pic>
      <p:pic>
        <p:nvPicPr>
          <p:cNvPr id="24" name="图片 67">
            <a:extLst>
              <a:ext uri="{FF2B5EF4-FFF2-40B4-BE49-F238E27FC236}">
                <a16:creationId xmlns:a16="http://schemas.microsoft.com/office/drawing/2014/main" id="{511098DF-AA42-4B9B-82F2-2F6100A4C5E3}"/>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6765434" y="6288696"/>
            <a:ext cx="1326564" cy="510152"/>
          </a:xfrm>
          <a:prstGeom prst="rect">
            <a:avLst/>
          </a:prstGeom>
        </p:spPr>
      </p:pic>
      <p:sp>
        <p:nvSpPr>
          <p:cNvPr id="25" name="文本框 41">
            <a:extLst>
              <a:ext uri="{FF2B5EF4-FFF2-40B4-BE49-F238E27FC236}">
                <a16:creationId xmlns:a16="http://schemas.microsoft.com/office/drawing/2014/main" id="{25EFD4B2-71A3-4CE8-8336-8C143AADE4EF}"/>
              </a:ext>
            </a:extLst>
          </p:cNvPr>
          <p:cNvSpPr txBox="1"/>
          <p:nvPr/>
        </p:nvSpPr>
        <p:spPr>
          <a:xfrm>
            <a:off x="5060077" y="1258308"/>
            <a:ext cx="5055100" cy="1477199"/>
          </a:xfrm>
          <a:prstGeom prst="rect">
            <a:avLst/>
          </a:prstGeom>
          <a:noFill/>
        </p:spPr>
        <p:txBody>
          <a:bodyPr vert="horz" wrap="square" rtlCol="0">
            <a:spAutoFit/>
          </a:bodyPr>
          <a:lstStyle/>
          <a:p>
            <a:pPr defTabSz="914217"/>
            <a:endParaRPr lang="en-US" altLang="zh-CN" sz="5399" b="1" dirty="0">
              <a:ln w="12700">
                <a:noFill/>
              </a:l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endParaRPr>
          </a:p>
          <a:p>
            <a:pPr algn="just" defTabSz="914217"/>
            <a:r>
              <a:rPr lang="en-US" altLang="zh-CN" sz="3600" b="1" dirty="0">
                <a:ln w="12700">
                  <a:noFill/>
                </a:l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6</a:t>
            </a:r>
            <a:r>
              <a:rPr lang="vi-VN" altLang="zh-CN" sz="3600" b="1" dirty="0">
                <a:ln w="12700">
                  <a:noFill/>
                </a:l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600" b="1" dirty="0" err="1">
                <a:ln w="12700">
                  <a:noFill/>
                </a:l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Kiểm</a:t>
            </a:r>
            <a:r>
              <a:rPr lang="en-US" altLang="zh-CN" sz="3600" b="1" dirty="0">
                <a:ln w="12700">
                  <a:noFill/>
                </a:l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600" b="1" dirty="0" err="1">
                <a:ln w="12700">
                  <a:noFill/>
                </a:l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tra</a:t>
            </a:r>
            <a:r>
              <a:rPr lang="en-US" altLang="zh-CN" sz="3600" b="1" dirty="0">
                <a:ln w="12700">
                  <a:noFill/>
                </a:l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600" b="1" dirty="0" err="1">
                <a:ln w="12700">
                  <a:noFill/>
                </a:l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và</a:t>
            </a:r>
            <a:r>
              <a:rPr lang="en-US" altLang="zh-CN" sz="3600" b="1" dirty="0">
                <a:ln w="12700">
                  <a:noFill/>
                </a:l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600" b="1" dirty="0" err="1">
                <a:ln w="12700">
                  <a:noFill/>
                </a:l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chỉnh</a:t>
            </a:r>
            <a:r>
              <a:rPr lang="en-US" altLang="zh-CN" sz="3600" b="1" dirty="0">
                <a:ln w="12700">
                  <a:noFill/>
                </a:l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600" b="1" dirty="0" err="1">
                <a:ln w="12700">
                  <a:noFill/>
                </a:l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sửa</a:t>
            </a:r>
            <a:endParaRPr lang="zh-CN" altLang="en-US" sz="3600" b="1" dirty="0">
              <a:ln w="12700">
                <a:noFill/>
              </a:l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193441151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par>
                                <p:cTn id="8" presetID="14" presetClass="entr" presetSubtype="1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randombar(horizontal)">
                                      <p:cBhvr>
                                        <p:cTn id="10" dur="500"/>
                                        <p:tgtEl>
                                          <p:spTgt spid="18"/>
                                        </p:tgtEl>
                                      </p:cBhvr>
                                    </p:animEffect>
                                  </p:childTnLst>
                                </p:cTn>
                              </p:par>
                              <p:par>
                                <p:cTn id="11" presetID="14" presetClass="entr" presetSubtype="1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randombar(horizontal)">
                                      <p:cBhvr>
                                        <p:cTn id="13" dur="500"/>
                                        <p:tgtEl>
                                          <p:spTgt spid="19"/>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randombar(horizontal)">
                                      <p:cBhvr>
                                        <p:cTn id="16" dur="500"/>
                                        <p:tgtEl>
                                          <p:spTgt spid="20"/>
                                        </p:tgtEl>
                                      </p:cBhvr>
                                    </p:animEffect>
                                  </p:childTnLst>
                                </p:cTn>
                              </p:par>
                              <p:par>
                                <p:cTn id="17" presetID="14" presetClass="entr" presetSubtype="1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randombar(horizontal)">
                                      <p:cBhvr>
                                        <p:cTn id="19" dur="500"/>
                                        <p:tgtEl>
                                          <p:spTgt spid="21"/>
                                        </p:tgtEl>
                                      </p:cBhvr>
                                    </p:animEffect>
                                  </p:childTnLst>
                                </p:cTn>
                              </p:par>
                              <p:par>
                                <p:cTn id="20" presetID="14" presetClass="entr" presetSubtype="10"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randombar(horizontal)">
                                      <p:cBhvr>
                                        <p:cTn id="22" dur="500"/>
                                        <p:tgtEl>
                                          <p:spTgt spid="22"/>
                                        </p:tgtEl>
                                      </p:cBhvr>
                                    </p:animEffect>
                                  </p:childTnLst>
                                </p:cTn>
                              </p:par>
                              <p:par>
                                <p:cTn id="23" presetID="14" presetClass="entr" presetSubtype="10"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randombar(horizontal)">
                                      <p:cBhvr>
                                        <p:cTn id="25" dur="500"/>
                                        <p:tgtEl>
                                          <p:spTgt spid="23"/>
                                        </p:tgtEl>
                                      </p:cBhvr>
                                    </p:animEffect>
                                  </p:childTnLst>
                                </p:cTn>
                              </p:par>
                              <p:par>
                                <p:cTn id="26" presetID="14" presetClass="entr" presetSubtype="10" fill="hold" nodeType="with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randombar(horizontal)">
                                      <p:cBhvr>
                                        <p:cTn id="28" dur="500"/>
                                        <p:tgtEl>
                                          <p:spTgt spid="24"/>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barn(inVertical)">
                                      <p:cBhvr>
                                        <p:cTn id="33"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0DFA2C1E-E734-4F44-B669-B90ECE0D04CA}"/>
              </a:ext>
            </a:extLst>
          </p:cNvPr>
          <p:cNvGraphicFramePr>
            <a:graphicFrameLocks noGrp="1"/>
          </p:cNvGraphicFramePr>
          <p:nvPr>
            <p:extLst>
              <p:ext uri="{D42A27DB-BD31-4B8C-83A1-F6EECF244321}">
                <p14:modId xmlns:p14="http://schemas.microsoft.com/office/powerpoint/2010/main" val="2864864368"/>
              </p:ext>
            </p:extLst>
          </p:nvPr>
        </p:nvGraphicFramePr>
        <p:xfrm>
          <a:off x="919176" y="679899"/>
          <a:ext cx="9499709" cy="5595337"/>
        </p:xfrm>
        <a:graphic>
          <a:graphicData uri="http://schemas.openxmlformats.org/drawingml/2006/table">
            <a:tbl>
              <a:tblPr firstRow="1" firstCol="1" bandRow="1"/>
              <a:tblGrid>
                <a:gridCol w="1406900">
                  <a:extLst>
                    <a:ext uri="{9D8B030D-6E8A-4147-A177-3AD203B41FA5}">
                      <a16:colId xmlns:a16="http://schemas.microsoft.com/office/drawing/2014/main" val="4269882204"/>
                    </a:ext>
                  </a:extLst>
                </a:gridCol>
                <a:gridCol w="6256936">
                  <a:extLst>
                    <a:ext uri="{9D8B030D-6E8A-4147-A177-3AD203B41FA5}">
                      <a16:colId xmlns:a16="http://schemas.microsoft.com/office/drawing/2014/main" val="1312913323"/>
                    </a:ext>
                  </a:extLst>
                </a:gridCol>
                <a:gridCol w="1835873">
                  <a:extLst>
                    <a:ext uri="{9D8B030D-6E8A-4147-A177-3AD203B41FA5}">
                      <a16:colId xmlns:a16="http://schemas.microsoft.com/office/drawing/2014/main" val="1061877684"/>
                    </a:ext>
                  </a:extLst>
                </a:gridCol>
              </a:tblGrid>
              <a:tr h="665324">
                <a:tc>
                  <a:txBody>
                    <a:bodyPr/>
                    <a:lstStyle/>
                    <a:p>
                      <a:pPr algn="ctr">
                        <a:lnSpc>
                          <a:spcPct val="150000"/>
                        </a:lnSpc>
                        <a:spcAft>
                          <a:spcPts val="0"/>
                        </a:spcAft>
                      </a:pPr>
                      <a:r>
                        <a:rPr lang="vi-VN" sz="2000" b="1" dirty="0">
                          <a:effectLst/>
                          <a:latin typeface="Times New Roman" panose="02020603050405020304" pitchFamily="18" charset="0"/>
                          <a:ea typeface="Times New Roman" panose="02020603050405020304" pitchFamily="18" charset="0"/>
                          <a:cs typeface="Times New Roman" panose="02020603050405020304" pitchFamily="18" charset="0"/>
                        </a:rPr>
                        <a:t>Các phần</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lnSpc>
                          <a:spcPct val="150000"/>
                        </a:lnSpc>
                        <a:spcAft>
                          <a:spcPts val="0"/>
                        </a:spcAft>
                      </a:pPr>
                      <a:r>
                        <a:rPr lang="vi-VN" sz="2000" b="1" dirty="0">
                          <a:effectLst/>
                          <a:latin typeface="Times New Roman" panose="02020603050405020304" pitchFamily="18" charset="0"/>
                          <a:ea typeface="Times New Roman" panose="02020603050405020304" pitchFamily="18" charset="0"/>
                          <a:cs typeface="Times New Roman" panose="02020603050405020304" pitchFamily="18" charset="0"/>
                        </a:rPr>
                        <a:t>Nội dung kiểm tra</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lnSpc>
                          <a:spcPct val="150000"/>
                        </a:lnSpc>
                        <a:spcAft>
                          <a:spcPts val="0"/>
                        </a:spcAft>
                      </a:pPr>
                      <a:r>
                        <a:rPr lang="vi-VN" sz="2000" b="1" dirty="0">
                          <a:effectLst/>
                          <a:latin typeface="Times New Roman" panose="02020603050405020304" pitchFamily="18" charset="0"/>
                          <a:ea typeface="Times New Roman" panose="02020603050405020304" pitchFamily="18" charset="0"/>
                          <a:cs typeface="Times New Roman" panose="02020603050405020304" pitchFamily="18" charset="0"/>
                        </a:rPr>
                        <a:t>Đạt/chưa đạt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923119680"/>
                  </a:ext>
                </a:extLst>
              </a:tr>
              <a:tr h="523259">
                <a:tc rowSpan="2">
                  <a:txBody>
                    <a:bodyPr/>
                    <a:lstStyle/>
                    <a:p>
                      <a:pPr>
                        <a:lnSpc>
                          <a:spcPct val="150000"/>
                        </a:lnSpc>
                        <a:spcAft>
                          <a:spcPts val="0"/>
                        </a:spcAft>
                      </a:pPr>
                      <a:r>
                        <a:rPr lang="vi-V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Mở bài</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50000"/>
                        </a:lnSpc>
                        <a:spcAft>
                          <a:spcPts val="0"/>
                        </a:spcAft>
                      </a:pPr>
                      <a:r>
                        <a:rPr lang="vi-VN" sz="2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nSpc>
                          <a:spcPct val="150000"/>
                        </a:lnSpc>
                        <a:spcAft>
                          <a:spcPts val="0"/>
                        </a:spcAft>
                      </a:pPr>
                      <a:r>
                        <a:rPr lang="vi-V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giới</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thiệu</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 vật, tác giả, tác phẩm và vị trí đoạn trích được khai thác.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nSpc>
                          <a:spcPct val="150000"/>
                        </a:lnSpc>
                        <a:spcAft>
                          <a:spcPts val="0"/>
                        </a:spcAft>
                      </a:pPr>
                      <a:r>
                        <a:rPr lang="vi-VN" sz="2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257453738"/>
                  </a:ext>
                </a:extLst>
              </a:tr>
              <a:tr h="594518">
                <a:tc vMerge="1">
                  <a:txBody>
                    <a:bodyPr/>
                    <a:lstStyle/>
                    <a:p>
                      <a:endParaRPr lang="en-US"/>
                    </a:p>
                  </a:txBody>
                  <a:tcPr/>
                </a:tc>
                <a:tc>
                  <a:txBody>
                    <a:bodyPr/>
                    <a:lstStyle/>
                    <a:p>
                      <a:pPr>
                        <a:lnSpc>
                          <a:spcPct val="150000"/>
                        </a:lnSpc>
                        <a:spcAft>
                          <a:spcPts val="0"/>
                        </a:spcAft>
                      </a:pPr>
                      <a:r>
                        <a:rPr lang="vi-V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Nêu được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khái</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quát</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xúc</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nSpc>
                          <a:spcPct val="150000"/>
                        </a:lnSpc>
                        <a:spcAft>
                          <a:spcPts val="0"/>
                        </a:spcAft>
                      </a:pPr>
                      <a:r>
                        <a:rPr lang="vi-VN" sz="2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711621991"/>
                  </a:ext>
                </a:extLst>
              </a:tr>
              <a:tr h="523259">
                <a:tc rowSpan="4">
                  <a:txBody>
                    <a:bodyPr/>
                    <a:lstStyle/>
                    <a:p>
                      <a:pPr>
                        <a:lnSpc>
                          <a:spcPct val="150000"/>
                        </a:lnSpc>
                        <a:spcAft>
                          <a:spcPts val="0"/>
                        </a:spcAft>
                      </a:pPr>
                      <a:r>
                        <a:rPr lang="vi-VN" sz="2000" dirty="0">
                          <a:effectLst/>
                          <a:latin typeface="Times New Roman" panose="02020603050405020304" pitchFamily="18" charset="0"/>
                          <a:ea typeface="Times New Roman" panose="02020603050405020304" pitchFamily="18" charset="0"/>
                          <a:cs typeface="Times New Roman" panose="02020603050405020304" pitchFamily="18" charset="0"/>
                        </a:rPr>
                        <a:t>Thân bài</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a:lnSpc>
                          <a:spcPct val="150000"/>
                        </a:lnSpc>
                        <a:spcAft>
                          <a:spcPts val="0"/>
                        </a:spcAft>
                      </a:pPr>
                      <a:r>
                        <a:rPr lang="vi-V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Phân tích và làm sáng tỏ nhân vật qua các phương diện: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ngoại</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lời</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a:lnSpc>
                          <a:spcPct val="150000"/>
                        </a:lnSpc>
                        <a:spcAft>
                          <a:spcPts val="0"/>
                        </a:spcAft>
                      </a:pPr>
                      <a:r>
                        <a:rPr lang="vi-VN" sz="2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extLst>
                  <a:ext uri="{0D108BD9-81ED-4DB2-BD59-A6C34878D82A}">
                    <a16:rowId xmlns:a16="http://schemas.microsoft.com/office/drawing/2014/main" val="2330426435"/>
                  </a:ext>
                </a:extLst>
              </a:tr>
              <a:tr h="523259">
                <a:tc vMerge="1">
                  <a:txBody>
                    <a:bodyPr/>
                    <a:lstStyle/>
                    <a:p>
                      <a:endParaRPr lang="en-US"/>
                    </a:p>
                  </a:txBody>
                  <a:tcPr/>
                </a:tc>
                <a:tc>
                  <a:txBody>
                    <a:bodyPr/>
                    <a:lstStyle/>
                    <a:p>
                      <a:pPr>
                        <a:lnSpc>
                          <a:spcPct val="150000"/>
                        </a:lnSpc>
                        <a:spcAft>
                          <a:spcPts val="0"/>
                        </a:spcAft>
                      </a:pPr>
                      <a:r>
                        <a:rPr lang="vi-V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Nhận xét về nhân vật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a:lnSpc>
                          <a:spcPct val="150000"/>
                        </a:lnSpc>
                        <a:spcAft>
                          <a:spcPts val="0"/>
                        </a:spcAft>
                      </a:pPr>
                      <a:r>
                        <a:rPr lang="vi-VN" sz="2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extLst>
                  <a:ext uri="{0D108BD9-81ED-4DB2-BD59-A6C34878D82A}">
                    <a16:rowId xmlns:a16="http://schemas.microsoft.com/office/drawing/2014/main" val="3066602696"/>
                  </a:ext>
                </a:extLst>
              </a:tr>
              <a:tr h="523259">
                <a:tc vMerge="1">
                  <a:txBody>
                    <a:bodyPr/>
                    <a:lstStyle/>
                    <a:p>
                      <a:endParaRPr lang="en-US"/>
                    </a:p>
                  </a:txBody>
                  <a:tcPr/>
                </a:tc>
                <a:tc>
                  <a:txBody>
                    <a:bodyPr/>
                    <a:lstStyle/>
                    <a:p>
                      <a:pPr>
                        <a:lnSpc>
                          <a:spcPct val="150000"/>
                        </a:lnSpc>
                        <a:spcAft>
                          <a:spcPts val="0"/>
                        </a:spcAft>
                      </a:pPr>
                      <a:r>
                        <a:rPr lang="vi-V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Đưa ra được bằng chứng thuyết phục để củng cố cho lí lẽ.</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a:lnSpc>
                          <a:spcPct val="150000"/>
                        </a:lnSpc>
                        <a:spcAft>
                          <a:spcPts val="0"/>
                        </a:spcAft>
                      </a:pPr>
                      <a:r>
                        <a:rPr lang="vi-VN" sz="2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extLst>
                  <a:ext uri="{0D108BD9-81ED-4DB2-BD59-A6C34878D82A}">
                    <a16:rowId xmlns:a16="http://schemas.microsoft.com/office/drawing/2014/main" val="1335133325"/>
                  </a:ext>
                </a:extLst>
              </a:tr>
              <a:tr h="523259">
                <a:tc vMerge="1">
                  <a:txBody>
                    <a:bodyPr/>
                    <a:lstStyle/>
                    <a:p>
                      <a:endParaRPr lang="en-US"/>
                    </a:p>
                  </a:txBody>
                  <a:tcPr/>
                </a:tc>
                <a:tc>
                  <a:txBody>
                    <a:bodyPr/>
                    <a:lstStyle/>
                    <a:p>
                      <a:pPr>
                        <a:lnSpc>
                          <a:spcPct val="150000"/>
                        </a:lnSpc>
                        <a:spcAft>
                          <a:spcPts val="0"/>
                        </a:spcAft>
                      </a:pPr>
                      <a:r>
                        <a:rPr lang="vi-V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 sắp xếp các lí lẽ, bằng chứng theo một trình tự hợp lí.</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a:lnSpc>
                          <a:spcPct val="150000"/>
                        </a:lnSpc>
                        <a:spcAft>
                          <a:spcPts val="0"/>
                        </a:spcAft>
                      </a:pPr>
                      <a:r>
                        <a:rPr lang="vi-VN" sz="2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extLst>
                  <a:ext uri="{0D108BD9-81ED-4DB2-BD59-A6C34878D82A}">
                    <a16:rowId xmlns:a16="http://schemas.microsoft.com/office/drawing/2014/main" val="3592446303"/>
                  </a:ext>
                </a:extLst>
              </a:tr>
              <a:tr h="523259">
                <a:tc rowSpan="2">
                  <a:txBody>
                    <a:bodyPr/>
                    <a:lstStyle/>
                    <a:p>
                      <a:pPr>
                        <a:lnSpc>
                          <a:spcPct val="150000"/>
                        </a:lnSpc>
                        <a:spcAft>
                          <a:spcPts val="0"/>
                        </a:spcAft>
                      </a:pPr>
                      <a:r>
                        <a:rPr lang="vi-VN"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 bài</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giá</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khái</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quát</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vi-V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vi-VN" sz="2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3101688"/>
                  </a:ext>
                </a:extLst>
              </a:tr>
              <a:tr h="523259">
                <a:tc vMerge="1">
                  <a:txBody>
                    <a:bodyPr/>
                    <a:lstStyle/>
                    <a:p>
                      <a:endParaRPr lang="en-US"/>
                    </a:p>
                  </a:txBody>
                  <a:tcPr/>
                </a:tc>
                <a:tc>
                  <a:txBody>
                    <a:bodyPr/>
                    <a:lstStyle/>
                    <a:p>
                      <a:pPr>
                        <a:lnSpc>
                          <a:spcPct val="150000"/>
                        </a:lnSpc>
                        <a:spcAft>
                          <a:spcPts val="0"/>
                        </a:spcAft>
                      </a:pP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Liên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hệ</a:t>
                      </a:r>
                      <a:r>
                        <a:rPr lang="vi-VN"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vi-VN" sz="2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06410524"/>
                  </a:ext>
                </a:extLst>
              </a:tr>
            </a:tbl>
          </a:graphicData>
        </a:graphic>
      </p:graphicFrame>
      <p:sp>
        <p:nvSpPr>
          <p:cNvPr id="4" name="TextBox 3">
            <a:extLst>
              <a:ext uri="{FF2B5EF4-FFF2-40B4-BE49-F238E27FC236}">
                <a16:creationId xmlns:a16="http://schemas.microsoft.com/office/drawing/2014/main" id="{1C518F89-E57F-4732-9202-10CF1565E0E1}"/>
              </a:ext>
            </a:extLst>
          </p:cNvPr>
          <p:cNvSpPr txBox="1"/>
          <p:nvPr/>
        </p:nvSpPr>
        <p:spPr>
          <a:xfrm>
            <a:off x="2457974" y="33560"/>
            <a:ext cx="4923143" cy="707886"/>
          </a:xfrm>
          <a:prstGeom prst="rect">
            <a:avLst/>
          </a:prstGeom>
          <a:noFill/>
        </p:spPr>
        <p:txBody>
          <a:bodyPr wrap="none" rtlCol="0">
            <a:spAutoFit/>
          </a:bodyPr>
          <a:lstStyle/>
          <a:p>
            <a:r>
              <a:rPr lang="en-US" dirty="0"/>
              <a:t>		</a:t>
            </a:r>
            <a:r>
              <a:rPr lang="en-US" sz="4000" dirty="0">
                <a:latin typeface="Times New Roman" panose="02020603050405020304" pitchFamily="18" charset="0"/>
                <a:cs typeface="Times New Roman" panose="02020603050405020304" pitchFamily="18" charset="0"/>
              </a:rPr>
              <a:t>BẢNG KIỂM</a:t>
            </a:r>
          </a:p>
        </p:txBody>
      </p:sp>
    </p:spTree>
    <p:extLst>
      <p:ext uri="{BB962C8B-B14F-4D97-AF65-F5344CB8AC3E}">
        <p14:creationId xmlns:p14="http://schemas.microsoft.com/office/powerpoint/2010/main" val="17963014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4B86284D-B57D-4787-9CFE-598548A20B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5" y="1240"/>
            <a:ext cx="12187592" cy="6855520"/>
          </a:xfrm>
          <a:prstGeom prst="rect">
            <a:avLst/>
          </a:prstGeom>
        </p:spPr>
      </p:pic>
      <p:grpSp>
        <p:nvGrpSpPr>
          <p:cNvPr id="12" name="组合 11">
            <a:extLst>
              <a:ext uri="{FF2B5EF4-FFF2-40B4-BE49-F238E27FC236}">
                <a16:creationId xmlns:a16="http://schemas.microsoft.com/office/drawing/2014/main" id="{F7669892-921E-4C06-8E87-4D7BEE52D011}"/>
              </a:ext>
            </a:extLst>
          </p:cNvPr>
          <p:cNvGrpSpPr/>
          <p:nvPr/>
        </p:nvGrpSpPr>
        <p:grpSpPr>
          <a:xfrm>
            <a:off x="3239162" y="1213162"/>
            <a:ext cx="5713677" cy="2337529"/>
            <a:chOff x="3238500" y="1789966"/>
            <a:chExt cx="5715000" cy="2338070"/>
          </a:xfrm>
        </p:grpSpPr>
        <p:sp>
          <p:nvSpPr>
            <p:cNvPr id="13" name="文本框 283">
              <a:extLst>
                <a:ext uri="{FF2B5EF4-FFF2-40B4-BE49-F238E27FC236}">
                  <a16:creationId xmlns:a16="http://schemas.microsoft.com/office/drawing/2014/main" id="{192A6D67-F623-4427-AD7F-F91A32D1486D}"/>
                </a:ext>
              </a:extLst>
            </p:cNvPr>
            <p:cNvSpPr txBox="1"/>
            <p:nvPr/>
          </p:nvSpPr>
          <p:spPr>
            <a:xfrm>
              <a:off x="3594117" y="3019913"/>
              <a:ext cx="5034082" cy="1108123"/>
            </a:xfrm>
            <a:prstGeom prst="rect">
              <a:avLst/>
            </a:prstGeom>
            <a:noFill/>
          </p:spPr>
          <p:txBody>
            <a:bodyPr wrap="none" rtlCol="0">
              <a:spAutoFit/>
            </a:bodyPr>
            <a:lstStyle/>
            <a:p>
              <a:pPr algn="ctr" defTabSz="914217"/>
              <a:r>
                <a:rPr lang="en-US" altLang="zh-CN" sz="6599" b="1" dirty="0">
                  <a:solidFill>
                    <a:srgbClr val="002060"/>
                  </a:solidFill>
                  <a:latin typeface="Times New Roman" panose="02020603050405020304" pitchFamily="18" charset="0"/>
                  <a:ea typeface="华文新魏" panose="02010800040101010101" pitchFamily="2" charset="-122"/>
                  <a:cs typeface="Times New Roman" panose="02020603050405020304" pitchFamily="18" charset="0"/>
                </a:rPr>
                <a:t>LUYỆN TẬP</a:t>
              </a:r>
              <a:endParaRPr lang="zh-CN" altLang="en-US" sz="6599" b="1" dirty="0">
                <a:solidFill>
                  <a:srgbClr val="002060"/>
                </a:solidFill>
                <a:latin typeface="Times New Roman" panose="02020603050405020304" pitchFamily="18" charset="0"/>
                <a:ea typeface="华文新魏" panose="02010800040101010101" pitchFamily="2" charset="-122"/>
                <a:cs typeface="Times New Roman" panose="02020603050405020304" pitchFamily="18" charset="0"/>
              </a:endParaRPr>
            </a:p>
          </p:txBody>
        </p:sp>
        <p:grpSp>
          <p:nvGrpSpPr>
            <p:cNvPr id="14" name="组合 13">
              <a:extLst>
                <a:ext uri="{FF2B5EF4-FFF2-40B4-BE49-F238E27FC236}">
                  <a16:creationId xmlns:a16="http://schemas.microsoft.com/office/drawing/2014/main" id="{5F37DA67-2B19-40B2-8914-1F2B01AE222F}"/>
                </a:ext>
              </a:extLst>
            </p:cNvPr>
            <p:cNvGrpSpPr/>
            <p:nvPr/>
          </p:nvGrpSpPr>
          <p:grpSpPr>
            <a:xfrm>
              <a:off x="3238500" y="2919354"/>
              <a:ext cx="5715000" cy="1155700"/>
              <a:chOff x="3200400" y="2919354"/>
              <a:chExt cx="5715000" cy="1155700"/>
            </a:xfrm>
          </p:grpSpPr>
          <p:cxnSp>
            <p:nvCxnSpPr>
              <p:cNvPr id="16" name="直接连接符 15">
                <a:extLst>
                  <a:ext uri="{FF2B5EF4-FFF2-40B4-BE49-F238E27FC236}">
                    <a16:creationId xmlns:a16="http://schemas.microsoft.com/office/drawing/2014/main" id="{18B1C8CB-7B25-480F-BD9C-857ACA24BCE1}"/>
                  </a:ext>
                </a:extLst>
              </p:cNvPr>
              <p:cNvCxnSpPr/>
              <p:nvPr/>
            </p:nvCxnSpPr>
            <p:spPr>
              <a:xfrm>
                <a:off x="3200400" y="2919354"/>
                <a:ext cx="57150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 name="直接连接符 17">
                <a:extLst>
                  <a:ext uri="{FF2B5EF4-FFF2-40B4-BE49-F238E27FC236}">
                    <a16:creationId xmlns:a16="http://schemas.microsoft.com/office/drawing/2014/main" id="{E3C1D5F9-47DE-4F73-9961-26EC5267FC8E}"/>
                  </a:ext>
                </a:extLst>
              </p:cNvPr>
              <p:cNvCxnSpPr/>
              <p:nvPr/>
            </p:nvCxnSpPr>
            <p:spPr>
              <a:xfrm>
                <a:off x="3200400" y="4075054"/>
                <a:ext cx="5715000" cy="0"/>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15" name="文本框 283">
              <a:extLst>
                <a:ext uri="{FF2B5EF4-FFF2-40B4-BE49-F238E27FC236}">
                  <a16:creationId xmlns:a16="http://schemas.microsoft.com/office/drawing/2014/main" id="{9C6ACA75-01C4-483A-8EA7-A8C0D2092203}"/>
                </a:ext>
              </a:extLst>
            </p:cNvPr>
            <p:cNvSpPr txBox="1"/>
            <p:nvPr/>
          </p:nvSpPr>
          <p:spPr>
            <a:xfrm>
              <a:off x="6027435" y="1789966"/>
              <a:ext cx="184773" cy="1108123"/>
            </a:xfrm>
            <a:prstGeom prst="rect">
              <a:avLst/>
            </a:prstGeom>
            <a:noFill/>
          </p:spPr>
          <p:txBody>
            <a:bodyPr wrap="none" rtlCol="0">
              <a:spAutoFit/>
            </a:bodyPr>
            <a:lstStyle/>
            <a:p>
              <a:pPr algn="ctr" defTabSz="914217"/>
              <a:endParaRPr lang="zh-CN" altLang="en-US" sz="6599" b="1" spc="600" dirty="0">
                <a:solidFill>
                  <a:srgbClr val="002060"/>
                </a:solidFill>
                <a:latin typeface="Times New Roman" panose="02020603050405020304" pitchFamily="18" charset="0"/>
                <a:ea typeface="华文新魏" panose="02010800040101010101" pitchFamily="2" charset="-122"/>
                <a:cs typeface="Times New Roman" panose="02020603050405020304" pitchFamily="18" charset="0"/>
              </a:endParaRPr>
            </a:p>
          </p:txBody>
        </p:sp>
      </p:grpSp>
    </p:spTree>
    <p:extLst>
      <p:ext uri="{BB962C8B-B14F-4D97-AF65-F5344CB8AC3E}">
        <p14:creationId xmlns:p14="http://schemas.microsoft.com/office/powerpoint/2010/main" val="3545865951"/>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750"/>
                                        <p:tgtEl>
                                          <p:spTgt spid="7"/>
                                        </p:tgtEl>
                                      </p:cBhvr>
                                    </p:animEffect>
                                  </p:childTnLst>
                                </p:cTn>
                              </p:par>
                            </p:childTnLst>
                          </p:cTn>
                        </p:par>
                        <p:par>
                          <p:cTn id="8" fill="hold">
                            <p:stCondLst>
                              <p:cond delay="750"/>
                            </p:stCondLst>
                            <p:childTnLst>
                              <p:par>
                                <p:cTn id="9" presetID="12" presetClass="entr" presetSubtype="4"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1250"/>
                                        <p:tgtEl>
                                          <p:spTgt spid="12"/>
                                        </p:tgtEl>
                                        <p:attrNameLst>
                                          <p:attrName>ppt_y</p:attrName>
                                        </p:attrNameLst>
                                      </p:cBhvr>
                                      <p:tavLst>
                                        <p:tav tm="0">
                                          <p:val>
                                            <p:strVal val="#ppt_y+#ppt_h*1.125000"/>
                                          </p:val>
                                        </p:tav>
                                        <p:tav tm="100000">
                                          <p:val>
                                            <p:strVal val="#ppt_y"/>
                                          </p:val>
                                        </p:tav>
                                      </p:tavLst>
                                    </p:anim>
                                    <p:animEffect transition="in" filter="wipe(up)">
                                      <p:cBhvr>
                                        <p:cTn id="12" dur="125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椭圆 3">
            <a:extLst>
              <a:ext uri="{FF2B5EF4-FFF2-40B4-BE49-F238E27FC236}">
                <a16:creationId xmlns:a16="http://schemas.microsoft.com/office/drawing/2014/main" id="{2B7810E6-3F6A-42B8-88B6-473D16B1A2BB}"/>
              </a:ext>
            </a:extLst>
          </p:cNvPr>
          <p:cNvSpPr/>
          <p:nvPr/>
        </p:nvSpPr>
        <p:spPr>
          <a:xfrm>
            <a:off x="3298706" y="4128466"/>
            <a:ext cx="2287228" cy="2287228"/>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zh-CN" altLang="en-US">
              <a:solidFill>
                <a:srgbClr val="FFFFFF"/>
              </a:solidFill>
              <a:latin typeface="Arial Unicode MS"/>
              <a:ea typeface="黑体"/>
            </a:endParaRPr>
          </a:p>
        </p:txBody>
      </p:sp>
      <p:sp>
        <p:nvSpPr>
          <p:cNvPr id="5" name="椭圆 4">
            <a:extLst>
              <a:ext uri="{FF2B5EF4-FFF2-40B4-BE49-F238E27FC236}">
                <a16:creationId xmlns:a16="http://schemas.microsoft.com/office/drawing/2014/main" id="{3DAE0D1A-C18C-462D-9E2C-4A65C61AECA0}"/>
              </a:ext>
            </a:extLst>
          </p:cNvPr>
          <p:cNvSpPr/>
          <p:nvPr/>
        </p:nvSpPr>
        <p:spPr>
          <a:xfrm>
            <a:off x="68898" y="4311846"/>
            <a:ext cx="2103848" cy="2103848"/>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zh-CN" altLang="en-US">
              <a:solidFill>
                <a:srgbClr val="FFFFFF"/>
              </a:solidFill>
              <a:latin typeface="Arial Unicode MS"/>
              <a:ea typeface="黑体"/>
            </a:endParaRPr>
          </a:p>
        </p:txBody>
      </p:sp>
      <p:sp>
        <p:nvSpPr>
          <p:cNvPr id="6" name="椭圆 5">
            <a:extLst>
              <a:ext uri="{FF2B5EF4-FFF2-40B4-BE49-F238E27FC236}">
                <a16:creationId xmlns:a16="http://schemas.microsoft.com/office/drawing/2014/main" id="{27020907-42DE-441D-B558-D04CF2D2FE95}"/>
              </a:ext>
            </a:extLst>
          </p:cNvPr>
          <p:cNvSpPr/>
          <p:nvPr/>
        </p:nvSpPr>
        <p:spPr>
          <a:xfrm>
            <a:off x="10439909" y="2696956"/>
            <a:ext cx="1614890" cy="1614890"/>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zh-CN" altLang="en-US">
              <a:solidFill>
                <a:srgbClr val="FFFFFF"/>
              </a:solidFill>
              <a:latin typeface="Arial Unicode MS"/>
              <a:ea typeface="黑体"/>
            </a:endParaRPr>
          </a:p>
        </p:txBody>
      </p:sp>
      <p:sp>
        <p:nvSpPr>
          <p:cNvPr id="10" name="椭圆 9">
            <a:extLst>
              <a:ext uri="{FF2B5EF4-FFF2-40B4-BE49-F238E27FC236}">
                <a16:creationId xmlns:a16="http://schemas.microsoft.com/office/drawing/2014/main" id="{7DA23B47-F7D7-4911-BD6D-B6C2AB13EDAB}"/>
              </a:ext>
            </a:extLst>
          </p:cNvPr>
          <p:cNvSpPr/>
          <p:nvPr/>
        </p:nvSpPr>
        <p:spPr>
          <a:xfrm>
            <a:off x="10019255" y="3202823"/>
            <a:ext cx="1651879" cy="1651879"/>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zh-CN" altLang="en-US">
              <a:solidFill>
                <a:srgbClr val="FFFFFF"/>
              </a:solidFill>
              <a:latin typeface="Arial Unicode MS"/>
              <a:ea typeface="黑体"/>
            </a:endParaRPr>
          </a:p>
        </p:txBody>
      </p:sp>
      <p:pic>
        <p:nvPicPr>
          <p:cNvPr id="19" name="图片 18">
            <a:extLst>
              <a:ext uri="{FF2B5EF4-FFF2-40B4-BE49-F238E27FC236}">
                <a16:creationId xmlns:a16="http://schemas.microsoft.com/office/drawing/2014/main" id="{072D74B1-8805-4ABB-90FA-8A1540D84D7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3606" t="-1143" r="26891" b="81649"/>
          <a:stretch/>
        </p:blipFill>
        <p:spPr>
          <a:xfrm>
            <a:off x="9416974" y="-60615"/>
            <a:ext cx="2345812" cy="978882"/>
          </a:xfrm>
          <a:prstGeom prst="rect">
            <a:avLst/>
          </a:prstGeom>
        </p:spPr>
      </p:pic>
      <p:sp>
        <p:nvSpPr>
          <p:cNvPr id="22" name="椭圆 21">
            <a:extLst>
              <a:ext uri="{FF2B5EF4-FFF2-40B4-BE49-F238E27FC236}">
                <a16:creationId xmlns:a16="http://schemas.microsoft.com/office/drawing/2014/main" id="{AA96C5E8-266D-475D-A9D2-6DFB0D82BFFF}"/>
              </a:ext>
            </a:extLst>
          </p:cNvPr>
          <p:cNvSpPr/>
          <p:nvPr/>
        </p:nvSpPr>
        <p:spPr>
          <a:xfrm>
            <a:off x="-407501" y="-344158"/>
            <a:ext cx="1183102" cy="1183102"/>
          </a:xfrm>
          <a:prstGeom prst="ellipse">
            <a:avLst/>
          </a:prstGeom>
          <a:solidFill>
            <a:srgbClr val="A5C0A4">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zh-CN" altLang="en-US">
              <a:solidFill>
                <a:srgbClr val="FFFFFF"/>
              </a:solidFill>
              <a:latin typeface="Arial Unicode MS"/>
              <a:ea typeface="黑体"/>
            </a:endParaRPr>
          </a:p>
        </p:txBody>
      </p:sp>
      <p:sp>
        <p:nvSpPr>
          <p:cNvPr id="23" name="椭圆 22">
            <a:extLst>
              <a:ext uri="{FF2B5EF4-FFF2-40B4-BE49-F238E27FC236}">
                <a16:creationId xmlns:a16="http://schemas.microsoft.com/office/drawing/2014/main" id="{892D825C-2FA8-4570-B0B4-80F806B35ABE}"/>
              </a:ext>
            </a:extLst>
          </p:cNvPr>
          <p:cNvSpPr/>
          <p:nvPr/>
        </p:nvSpPr>
        <p:spPr>
          <a:xfrm>
            <a:off x="184050" y="480313"/>
            <a:ext cx="717265" cy="717265"/>
          </a:xfrm>
          <a:prstGeom prst="ellipse">
            <a:avLst/>
          </a:prstGeom>
          <a:solidFill>
            <a:srgbClr val="F7E3AD">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zh-CN" altLang="en-US">
              <a:solidFill>
                <a:srgbClr val="FFFFFF"/>
              </a:solidFill>
              <a:latin typeface="Arial Unicode MS"/>
              <a:ea typeface="黑体"/>
            </a:endParaRPr>
          </a:p>
        </p:txBody>
      </p:sp>
      <p:pic>
        <p:nvPicPr>
          <p:cNvPr id="15" name="图片 59">
            <a:extLst>
              <a:ext uri="{FF2B5EF4-FFF2-40B4-BE49-F238E27FC236}">
                <a16:creationId xmlns:a16="http://schemas.microsoft.com/office/drawing/2014/main" id="{0D2EF722-AC9E-4C65-A690-2FDDAAAD6CF9}"/>
              </a:ext>
            </a:extLst>
          </p:cNvPr>
          <p:cNvPicPr>
            <a:picLocks noChangeAspect="1"/>
          </p:cNvPicPr>
          <p:nvPr/>
        </p:nvPicPr>
        <p:blipFill>
          <a:blip r:embed="rId4"/>
          <a:stretch>
            <a:fillRect/>
          </a:stretch>
        </p:blipFill>
        <p:spPr>
          <a:xfrm>
            <a:off x="1389231" y="1246794"/>
            <a:ext cx="6320085" cy="4335524"/>
          </a:xfrm>
          <a:prstGeom prst="rect">
            <a:avLst/>
          </a:prstGeom>
        </p:spPr>
      </p:pic>
      <p:pic>
        <p:nvPicPr>
          <p:cNvPr id="21" name="图片 69">
            <a:extLst>
              <a:ext uri="{FF2B5EF4-FFF2-40B4-BE49-F238E27FC236}">
                <a16:creationId xmlns:a16="http://schemas.microsoft.com/office/drawing/2014/main" id="{65B8F962-2975-4A85-B4F0-12371E730A91}"/>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3377994" y="730614"/>
            <a:ext cx="1104692" cy="781721"/>
          </a:xfrm>
          <a:prstGeom prst="rect">
            <a:avLst/>
          </a:prstGeom>
        </p:spPr>
      </p:pic>
      <p:pic>
        <p:nvPicPr>
          <p:cNvPr id="25" name="图片 74">
            <a:extLst>
              <a:ext uri="{FF2B5EF4-FFF2-40B4-BE49-F238E27FC236}">
                <a16:creationId xmlns:a16="http://schemas.microsoft.com/office/drawing/2014/main" id="{CE565F27-2DB3-464F-887A-824D0FF1F29D}"/>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7567128" y="436544"/>
            <a:ext cx="1246880" cy="1620501"/>
          </a:xfrm>
          <a:prstGeom prst="rect">
            <a:avLst/>
          </a:prstGeom>
        </p:spPr>
      </p:pic>
      <p:pic>
        <p:nvPicPr>
          <p:cNvPr id="26" name="图片 75">
            <a:extLst>
              <a:ext uri="{FF2B5EF4-FFF2-40B4-BE49-F238E27FC236}">
                <a16:creationId xmlns:a16="http://schemas.microsoft.com/office/drawing/2014/main" id="{A6985571-C6E0-40B5-9EF9-5E1A78EED10C}"/>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4041645" y="5121488"/>
            <a:ext cx="1837058" cy="1299970"/>
          </a:xfrm>
          <a:prstGeom prst="rect">
            <a:avLst/>
          </a:prstGeom>
        </p:spPr>
      </p:pic>
      <p:sp>
        <p:nvSpPr>
          <p:cNvPr id="2" name="Rectangle 1">
            <a:extLst>
              <a:ext uri="{FF2B5EF4-FFF2-40B4-BE49-F238E27FC236}">
                <a16:creationId xmlns:a16="http://schemas.microsoft.com/office/drawing/2014/main" id="{26927DBB-6E79-4F87-A7E2-B1AF9FC2FF95}"/>
              </a:ext>
            </a:extLst>
          </p:cNvPr>
          <p:cNvSpPr/>
          <p:nvPr/>
        </p:nvSpPr>
        <p:spPr>
          <a:xfrm>
            <a:off x="2095952" y="1661032"/>
            <a:ext cx="5141984" cy="3046219"/>
          </a:xfrm>
          <a:prstGeom prst="rect">
            <a:avLst/>
          </a:prstGeom>
        </p:spPr>
        <p:txBody>
          <a:bodyPr wrap="square">
            <a:spAutoFit/>
          </a:bodyPr>
          <a:lstStyle/>
          <a:p>
            <a:pPr algn="just" defTabSz="914217"/>
            <a:r>
              <a:rPr lang="vi-VN" sz="3199" b="1" i="1" dirty="0">
                <a:solidFill>
                  <a:srgbClr val="002060"/>
                </a:solidFill>
                <a:latin typeface="Times New Roman" panose="02020603050405020304" pitchFamily="18" charset="0"/>
                <a:ea typeface="黑体"/>
                <a:cs typeface="Times New Roman" panose="02020603050405020304" pitchFamily="18" charset="0"/>
              </a:rPr>
              <a:t>Đề bài: Hãy viết bài văn phân tích đặc điểm của nhân vật Dế Mèn trong đoạn trích “Bài học đường đời đầu tiên” (Trích “Dế Mèn phiêu lưu kí” của Tô Hoài)</a:t>
            </a:r>
            <a:endParaRPr lang="en-US" sz="3199" b="1" dirty="0">
              <a:solidFill>
                <a:srgbClr val="002060"/>
              </a:solidFill>
              <a:latin typeface="Times New Roman" panose="02020603050405020304" pitchFamily="18" charset="0"/>
              <a:ea typeface="黑体"/>
              <a:cs typeface="Times New Roman" panose="02020603050405020304" pitchFamily="18" charset="0"/>
            </a:endParaRPr>
          </a:p>
        </p:txBody>
      </p:sp>
      <p:pic>
        <p:nvPicPr>
          <p:cNvPr id="27" name="图片 2">
            <a:extLst>
              <a:ext uri="{FF2B5EF4-FFF2-40B4-BE49-F238E27FC236}">
                <a16:creationId xmlns:a16="http://schemas.microsoft.com/office/drawing/2014/main" id="{03F0522A-2427-410F-8DD0-9EB80E452C6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2205" y="4056942"/>
            <a:ext cx="1387026" cy="2632816"/>
          </a:xfrm>
          <a:prstGeom prst="rect">
            <a:avLst/>
          </a:prstGeom>
          <a:noFill/>
          <a:ln>
            <a:noFill/>
          </a:ln>
        </p:spPr>
      </p:pic>
    </p:spTree>
    <p:extLst>
      <p:ext uri="{BB962C8B-B14F-4D97-AF65-F5344CB8AC3E}">
        <p14:creationId xmlns:p14="http://schemas.microsoft.com/office/powerpoint/2010/main" val="463019031"/>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1000"/>
                                        <p:tgtEl>
                                          <p:spTgt spid="23"/>
                                        </p:tgtEl>
                                      </p:cBhvr>
                                    </p:animEffect>
                                    <p:anim calcmode="lin" valueType="num">
                                      <p:cBhvr>
                                        <p:cTn id="13" dur="1000" fill="hold"/>
                                        <p:tgtEl>
                                          <p:spTgt spid="23"/>
                                        </p:tgtEl>
                                        <p:attrNameLst>
                                          <p:attrName>ppt_x</p:attrName>
                                        </p:attrNameLst>
                                      </p:cBhvr>
                                      <p:tavLst>
                                        <p:tav tm="0">
                                          <p:val>
                                            <p:strVal val="#ppt_x"/>
                                          </p:val>
                                        </p:tav>
                                        <p:tav tm="100000">
                                          <p:val>
                                            <p:strVal val="#ppt_x"/>
                                          </p:val>
                                        </p:tav>
                                      </p:tavLst>
                                    </p:anim>
                                    <p:anim calcmode="lin" valueType="num">
                                      <p:cBhvr>
                                        <p:cTn id="14" dur="1000" fill="hold"/>
                                        <p:tgtEl>
                                          <p:spTgt spid="23"/>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1000"/>
                                        <p:tgtEl>
                                          <p:spTgt spid="19"/>
                                        </p:tgtEl>
                                      </p:cBhvr>
                                    </p:animEffect>
                                    <p:anim calcmode="lin" valueType="num">
                                      <p:cBhvr>
                                        <p:cTn id="18" dur="1000" fill="hold"/>
                                        <p:tgtEl>
                                          <p:spTgt spid="19"/>
                                        </p:tgtEl>
                                        <p:attrNameLst>
                                          <p:attrName>ppt_x</p:attrName>
                                        </p:attrNameLst>
                                      </p:cBhvr>
                                      <p:tavLst>
                                        <p:tav tm="0">
                                          <p:val>
                                            <p:strVal val="#ppt_x"/>
                                          </p:val>
                                        </p:tav>
                                        <p:tav tm="100000">
                                          <p:val>
                                            <p:strVal val="#ppt_x"/>
                                          </p:val>
                                        </p:tav>
                                      </p:tavLst>
                                    </p:anim>
                                    <p:anim calcmode="lin" valueType="num">
                                      <p:cBhvr>
                                        <p:cTn id="19" dur="1000" fill="hold"/>
                                        <p:tgtEl>
                                          <p:spTgt spid="19"/>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1000"/>
                                        <p:tgtEl>
                                          <p:spTgt spid="10"/>
                                        </p:tgtEl>
                                      </p:cBhvr>
                                    </p:animEffect>
                                    <p:anim calcmode="lin" valueType="num">
                                      <p:cBhvr>
                                        <p:cTn id="28" dur="1000" fill="hold"/>
                                        <p:tgtEl>
                                          <p:spTgt spid="10"/>
                                        </p:tgtEl>
                                        <p:attrNameLst>
                                          <p:attrName>ppt_x</p:attrName>
                                        </p:attrNameLst>
                                      </p:cBhvr>
                                      <p:tavLst>
                                        <p:tav tm="0">
                                          <p:val>
                                            <p:strVal val="#ppt_x"/>
                                          </p:val>
                                        </p:tav>
                                        <p:tav tm="100000">
                                          <p:val>
                                            <p:strVal val="#ppt_x"/>
                                          </p:val>
                                        </p:tav>
                                      </p:tavLst>
                                    </p:anim>
                                    <p:anim calcmode="lin" valueType="num">
                                      <p:cBhvr>
                                        <p:cTn id="29" dur="1000" fill="hold"/>
                                        <p:tgtEl>
                                          <p:spTgt spid="10"/>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1000"/>
                                        <p:tgtEl>
                                          <p:spTgt spid="4"/>
                                        </p:tgtEl>
                                      </p:cBhvr>
                                    </p:animEffect>
                                    <p:anim calcmode="lin" valueType="num">
                                      <p:cBhvr>
                                        <p:cTn id="33" dur="1000" fill="hold"/>
                                        <p:tgtEl>
                                          <p:spTgt spid="4"/>
                                        </p:tgtEl>
                                        <p:attrNameLst>
                                          <p:attrName>ppt_x</p:attrName>
                                        </p:attrNameLst>
                                      </p:cBhvr>
                                      <p:tavLst>
                                        <p:tav tm="0">
                                          <p:val>
                                            <p:strVal val="#ppt_x"/>
                                          </p:val>
                                        </p:tav>
                                        <p:tav tm="100000">
                                          <p:val>
                                            <p:strVal val="#ppt_x"/>
                                          </p:val>
                                        </p:tav>
                                      </p:tavLst>
                                    </p:anim>
                                    <p:anim calcmode="lin" valueType="num">
                                      <p:cBhvr>
                                        <p:cTn id="34" dur="1000" fill="hold"/>
                                        <p:tgtEl>
                                          <p:spTgt spid="4"/>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1000"/>
                                        <p:tgtEl>
                                          <p:spTgt spid="5"/>
                                        </p:tgtEl>
                                      </p:cBhvr>
                                    </p:animEffect>
                                    <p:anim calcmode="lin" valueType="num">
                                      <p:cBhvr>
                                        <p:cTn id="38" dur="1000" fill="hold"/>
                                        <p:tgtEl>
                                          <p:spTgt spid="5"/>
                                        </p:tgtEl>
                                        <p:attrNameLst>
                                          <p:attrName>ppt_x</p:attrName>
                                        </p:attrNameLst>
                                      </p:cBhvr>
                                      <p:tavLst>
                                        <p:tav tm="0">
                                          <p:val>
                                            <p:strVal val="#ppt_x"/>
                                          </p:val>
                                        </p:tav>
                                        <p:tav tm="100000">
                                          <p:val>
                                            <p:strVal val="#ppt_x"/>
                                          </p:val>
                                        </p:tav>
                                      </p:tavLst>
                                    </p:anim>
                                    <p:anim calcmode="lin" valueType="num">
                                      <p:cBhvr>
                                        <p:cTn id="39" dur="1000" fill="hold"/>
                                        <p:tgtEl>
                                          <p:spTgt spid="5"/>
                                        </p:tgtEl>
                                        <p:attrNameLst>
                                          <p:attrName>ppt_y</p:attrName>
                                        </p:attrNameLst>
                                      </p:cBhvr>
                                      <p:tavLst>
                                        <p:tav tm="0">
                                          <p:val>
                                            <p:strVal val="#ppt_y+.1"/>
                                          </p:val>
                                        </p:tav>
                                        <p:tav tm="100000">
                                          <p:val>
                                            <p:strVal val="#ppt_y"/>
                                          </p:val>
                                        </p:tav>
                                      </p:tavLst>
                                    </p:anim>
                                  </p:childTnLst>
                                </p:cTn>
                              </p:par>
                              <p:par>
                                <p:cTn id="40" presetID="26" presetClass="emph" presetSubtype="0" repeatCount="indefinite" fill="hold" grpId="1" nodeType="withEffect">
                                  <p:stCondLst>
                                    <p:cond delay="0"/>
                                  </p:stCondLst>
                                  <p:endCondLst>
                                    <p:cond evt="onNext" delay="0">
                                      <p:tgtEl>
                                        <p:sldTgt/>
                                      </p:tgtEl>
                                    </p:cond>
                                  </p:endCondLst>
                                  <p:childTnLst>
                                    <p:animEffect transition="out" filter="fade">
                                      <p:cBhvr>
                                        <p:cTn id="41" dur="1000" tmFilter="0, 0; .2, .5; .8, .5; 1, 0"/>
                                        <p:tgtEl>
                                          <p:spTgt spid="22"/>
                                        </p:tgtEl>
                                      </p:cBhvr>
                                    </p:animEffect>
                                    <p:animScale>
                                      <p:cBhvr>
                                        <p:cTn id="42" dur="500" autoRev="1" fill="hold"/>
                                        <p:tgtEl>
                                          <p:spTgt spid="22"/>
                                        </p:tgtEl>
                                      </p:cBhvr>
                                      <p:by x="105000" y="105000"/>
                                    </p:animScale>
                                  </p:childTnLst>
                                </p:cTn>
                              </p:par>
                              <p:par>
                                <p:cTn id="43" presetID="26" presetClass="emph" presetSubtype="0" repeatCount="indefinite" fill="hold" grpId="1" nodeType="withEffect">
                                  <p:stCondLst>
                                    <p:cond delay="0"/>
                                  </p:stCondLst>
                                  <p:endCondLst>
                                    <p:cond evt="onNext" delay="0">
                                      <p:tgtEl>
                                        <p:sldTgt/>
                                      </p:tgtEl>
                                    </p:cond>
                                  </p:endCondLst>
                                  <p:childTnLst>
                                    <p:animEffect transition="out" filter="fade">
                                      <p:cBhvr>
                                        <p:cTn id="44" dur="1000" tmFilter="0, 0; .2, .5; .8, .5; 1, 0"/>
                                        <p:tgtEl>
                                          <p:spTgt spid="23"/>
                                        </p:tgtEl>
                                      </p:cBhvr>
                                    </p:animEffect>
                                    <p:animScale>
                                      <p:cBhvr>
                                        <p:cTn id="45" dur="500" autoRev="1" fill="hold"/>
                                        <p:tgtEl>
                                          <p:spTgt spid="23"/>
                                        </p:tgtEl>
                                      </p:cBhvr>
                                      <p:by x="105000" y="105000"/>
                                    </p:animScale>
                                  </p:childTnLst>
                                </p:cTn>
                              </p:par>
                              <p:par>
                                <p:cTn id="46" presetID="26" presetClass="emph" presetSubtype="0" repeatCount="indefinite" fill="hold" grpId="1" nodeType="withEffect">
                                  <p:stCondLst>
                                    <p:cond delay="0"/>
                                  </p:stCondLst>
                                  <p:endCondLst>
                                    <p:cond evt="onNext" delay="0">
                                      <p:tgtEl>
                                        <p:sldTgt/>
                                      </p:tgtEl>
                                    </p:cond>
                                  </p:endCondLst>
                                  <p:childTnLst>
                                    <p:animEffect transition="out" filter="fade">
                                      <p:cBhvr>
                                        <p:cTn id="47" dur="1000" tmFilter="0, 0; .2, .5; .8, .5; 1, 0"/>
                                        <p:tgtEl>
                                          <p:spTgt spid="6"/>
                                        </p:tgtEl>
                                      </p:cBhvr>
                                    </p:animEffect>
                                    <p:animScale>
                                      <p:cBhvr>
                                        <p:cTn id="48" dur="500" autoRev="1" fill="hold"/>
                                        <p:tgtEl>
                                          <p:spTgt spid="6"/>
                                        </p:tgtEl>
                                      </p:cBhvr>
                                      <p:by x="105000" y="105000"/>
                                    </p:animScale>
                                  </p:childTnLst>
                                </p:cTn>
                              </p:par>
                              <p:par>
                                <p:cTn id="49" presetID="26" presetClass="emph" presetSubtype="0" repeatCount="indefinite" fill="hold" grpId="1" nodeType="withEffect">
                                  <p:stCondLst>
                                    <p:cond delay="0"/>
                                  </p:stCondLst>
                                  <p:endCondLst>
                                    <p:cond evt="onNext" delay="0">
                                      <p:tgtEl>
                                        <p:sldTgt/>
                                      </p:tgtEl>
                                    </p:cond>
                                  </p:endCondLst>
                                  <p:childTnLst>
                                    <p:animEffect transition="out" filter="fade">
                                      <p:cBhvr>
                                        <p:cTn id="50" dur="1000" tmFilter="0, 0; .2, .5; .8, .5; 1, 0"/>
                                        <p:tgtEl>
                                          <p:spTgt spid="10"/>
                                        </p:tgtEl>
                                      </p:cBhvr>
                                    </p:animEffect>
                                    <p:animScale>
                                      <p:cBhvr>
                                        <p:cTn id="51" dur="500" autoRev="1" fill="hold"/>
                                        <p:tgtEl>
                                          <p:spTgt spid="10"/>
                                        </p:tgtEl>
                                      </p:cBhvr>
                                      <p:by x="105000" y="105000"/>
                                    </p:animScale>
                                  </p:childTnLst>
                                </p:cTn>
                              </p:par>
                              <p:par>
                                <p:cTn id="52" presetID="26" presetClass="emph" presetSubtype="0" repeatCount="indefinite" fill="hold" grpId="1" nodeType="withEffect">
                                  <p:stCondLst>
                                    <p:cond delay="0"/>
                                  </p:stCondLst>
                                  <p:endCondLst>
                                    <p:cond evt="onNext" delay="0">
                                      <p:tgtEl>
                                        <p:sldTgt/>
                                      </p:tgtEl>
                                    </p:cond>
                                  </p:endCondLst>
                                  <p:childTnLst>
                                    <p:animEffect transition="out" filter="fade">
                                      <p:cBhvr>
                                        <p:cTn id="53" dur="1000" tmFilter="0, 0; .2, .5; .8, .5; 1, 0"/>
                                        <p:tgtEl>
                                          <p:spTgt spid="4"/>
                                        </p:tgtEl>
                                      </p:cBhvr>
                                    </p:animEffect>
                                    <p:animScale>
                                      <p:cBhvr>
                                        <p:cTn id="54" dur="500" autoRev="1" fill="hold"/>
                                        <p:tgtEl>
                                          <p:spTgt spid="4"/>
                                        </p:tgtEl>
                                      </p:cBhvr>
                                      <p:by x="105000" y="105000"/>
                                    </p:animScale>
                                  </p:childTnLst>
                                </p:cTn>
                              </p:par>
                              <p:par>
                                <p:cTn id="55" presetID="26" presetClass="emph" presetSubtype="0" repeatCount="indefinite" fill="hold" grpId="1" nodeType="withEffect">
                                  <p:stCondLst>
                                    <p:cond delay="0"/>
                                  </p:stCondLst>
                                  <p:endCondLst>
                                    <p:cond evt="onNext" delay="0">
                                      <p:tgtEl>
                                        <p:sldTgt/>
                                      </p:tgtEl>
                                    </p:cond>
                                  </p:endCondLst>
                                  <p:childTnLst>
                                    <p:animEffect transition="out" filter="fade">
                                      <p:cBhvr>
                                        <p:cTn id="56" dur="1000" tmFilter="0, 0; .2, .5; .8, .5; 1, 0"/>
                                        <p:tgtEl>
                                          <p:spTgt spid="5"/>
                                        </p:tgtEl>
                                      </p:cBhvr>
                                    </p:animEffect>
                                    <p:animScale>
                                      <p:cBhvr>
                                        <p:cTn id="57" dur="500" autoRev="1" fill="hold"/>
                                        <p:tgtEl>
                                          <p:spTgt spid="5"/>
                                        </p:tgtEl>
                                      </p:cBhvr>
                                      <p:by x="105000" y="105000"/>
                                    </p:animScale>
                                  </p:childTnLst>
                                </p:cTn>
                              </p:par>
                              <p:par>
                                <p:cTn id="58" presetID="42" presetClass="entr" presetSubtype="0" fill="hold" nodeType="withEffect">
                                  <p:stCondLst>
                                    <p:cond delay="0"/>
                                  </p:stCondLst>
                                  <p:childTnLst>
                                    <p:set>
                                      <p:cBhvr>
                                        <p:cTn id="59" dur="1" fill="hold">
                                          <p:stCondLst>
                                            <p:cond delay="0"/>
                                          </p:stCondLst>
                                        </p:cTn>
                                        <p:tgtEl>
                                          <p:spTgt spid="27"/>
                                        </p:tgtEl>
                                        <p:attrNameLst>
                                          <p:attrName>style.visibility</p:attrName>
                                        </p:attrNameLst>
                                      </p:cBhvr>
                                      <p:to>
                                        <p:strVal val="visible"/>
                                      </p:to>
                                    </p:set>
                                    <p:animEffect transition="in" filter="fade">
                                      <p:cBhvr>
                                        <p:cTn id="60" dur="1000"/>
                                        <p:tgtEl>
                                          <p:spTgt spid="27"/>
                                        </p:tgtEl>
                                      </p:cBhvr>
                                    </p:animEffect>
                                    <p:anim calcmode="lin" valueType="num">
                                      <p:cBhvr>
                                        <p:cTn id="61" dur="1000" fill="hold"/>
                                        <p:tgtEl>
                                          <p:spTgt spid="27"/>
                                        </p:tgtEl>
                                        <p:attrNameLst>
                                          <p:attrName>ppt_x</p:attrName>
                                        </p:attrNameLst>
                                      </p:cBhvr>
                                      <p:tavLst>
                                        <p:tav tm="0">
                                          <p:val>
                                            <p:strVal val="#ppt_x"/>
                                          </p:val>
                                        </p:tav>
                                        <p:tav tm="100000">
                                          <p:val>
                                            <p:strVal val="#ppt_x"/>
                                          </p:val>
                                        </p:tav>
                                      </p:tavLst>
                                    </p:anim>
                                    <p:anim calcmode="lin" valueType="num">
                                      <p:cBhvr>
                                        <p:cTn id="62"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P spid="10" grpId="0" animBg="1"/>
      <p:bldP spid="10" grpId="1" animBg="1"/>
      <p:bldP spid="22" grpId="0" animBg="1"/>
      <p:bldP spid="22" grpId="1" animBg="1"/>
      <p:bldP spid="23" grpId="0" animBg="1"/>
      <p:bldP spid="23"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4B86284D-B57D-4787-9CFE-598548A20B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5" y="1240"/>
            <a:ext cx="12187592" cy="6855520"/>
          </a:xfrm>
          <a:prstGeom prst="rect">
            <a:avLst/>
          </a:prstGeom>
        </p:spPr>
      </p:pic>
      <p:grpSp>
        <p:nvGrpSpPr>
          <p:cNvPr id="12" name="组合 11">
            <a:extLst>
              <a:ext uri="{FF2B5EF4-FFF2-40B4-BE49-F238E27FC236}">
                <a16:creationId xmlns:a16="http://schemas.microsoft.com/office/drawing/2014/main" id="{F7669892-921E-4C06-8E87-4D7BEE52D011}"/>
              </a:ext>
            </a:extLst>
          </p:cNvPr>
          <p:cNvGrpSpPr/>
          <p:nvPr/>
        </p:nvGrpSpPr>
        <p:grpSpPr>
          <a:xfrm>
            <a:off x="3415331" y="1473220"/>
            <a:ext cx="5713677" cy="2337529"/>
            <a:chOff x="3238500" y="1789966"/>
            <a:chExt cx="5715000" cy="2338070"/>
          </a:xfrm>
        </p:grpSpPr>
        <p:sp>
          <p:nvSpPr>
            <p:cNvPr id="13" name="文本框 283">
              <a:extLst>
                <a:ext uri="{FF2B5EF4-FFF2-40B4-BE49-F238E27FC236}">
                  <a16:creationId xmlns:a16="http://schemas.microsoft.com/office/drawing/2014/main" id="{192A6D67-F623-4427-AD7F-F91A32D1486D}"/>
                </a:ext>
              </a:extLst>
            </p:cNvPr>
            <p:cNvSpPr txBox="1"/>
            <p:nvPr/>
          </p:nvSpPr>
          <p:spPr>
            <a:xfrm>
              <a:off x="3750832" y="3019913"/>
              <a:ext cx="4720655" cy="1108123"/>
            </a:xfrm>
            <a:prstGeom prst="rect">
              <a:avLst/>
            </a:prstGeom>
            <a:noFill/>
          </p:spPr>
          <p:txBody>
            <a:bodyPr wrap="none" rtlCol="0">
              <a:spAutoFit/>
            </a:bodyPr>
            <a:lstStyle/>
            <a:p>
              <a:pPr algn="ctr" defTabSz="914217"/>
              <a:r>
                <a:rPr lang="en-US" altLang="zh-CN" sz="6599" b="1" dirty="0">
                  <a:solidFill>
                    <a:srgbClr val="002060"/>
                  </a:solidFill>
                  <a:latin typeface="Times New Roman" panose="02020603050405020304" pitchFamily="18" charset="0"/>
                  <a:ea typeface="华文新魏" panose="02010800040101010101" pitchFamily="2" charset="-122"/>
                  <a:cs typeface="Times New Roman" panose="02020603050405020304" pitchFamily="18" charset="0"/>
                </a:rPr>
                <a:t>VẬN DỤNG</a:t>
              </a:r>
              <a:endParaRPr lang="zh-CN" altLang="en-US" sz="6599" b="1" dirty="0">
                <a:solidFill>
                  <a:srgbClr val="002060"/>
                </a:solidFill>
                <a:latin typeface="Times New Roman" panose="02020603050405020304" pitchFamily="18" charset="0"/>
                <a:ea typeface="华文新魏" panose="02010800040101010101" pitchFamily="2" charset="-122"/>
                <a:cs typeface="Times New Roman" panose="02020603050405020304" pitchFamily="18" charset="0"/>
              </a:endParaRPr>
            </a:p>
          </p:txBody>
        </p:sp>
        <p:grpSp>
          <p:nvGrpSpPr>
            <p:cNvPr id="14" name="组合 13">
              <a:extLst>
                <a:ext uri="{FF2B5EF4-FFF2-40B4-BE49-F238E27FC236}">
                  <a16:creationId xmlns:a16="http://schemas.microsoft.com/office/drawing/2014/main" id="{5F37DA67-2B19-40B2-8914-1F2B01AE222F}"/>
                </a:ext>
              </a:extLst>
            </p:cNvPr>
            <p:cNvGrpSpPr/>
            <p:nvPr/>
          </p:nvGrpSpPr>
          <p:grpSpPr>
            <a:xfrm>
              <a:off x="3238500" y="2919354"/>
              <a:ext cx="5715000" cy="1155700"/>
              <a:chOff x="3200400" y="2919354"/>
              <a:chExt cx="5715000" cy="1155700"/>
            </a:xfrm>
          </p:grpSpPr>
          <p:cxnSp>
            <p:nvCxnSpPr>
              <p:cNvPr id="16" name="直接连接符 15">
                <a:extLst>
                  <a:ext uri="{FF2B5EF4-FFF2-40B4-BE49-F238E27FC236}">
                    <a16:creationId xmlns:a16="http://schemas.microsoft.com/office/drawing/2014/main" id="{18B1C8CB-7B25-480F-BD9C-857ACA24BCE1}"/>
                  </a:ext>
                </a:extLst>
              </p:cNvPr>
              <p:cNvCxnSpPr/>
              <p:nvPr/>
            </p:nvCxnSpPr>
            <p:spPr>
              <a:xfrm>
                <a:off x="3200400" y="2919354"/>
                <a:ext cx="57150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 name="直接连接符 17">
                <a:extLst>
                  <a:ext uri="{FF2B5EF4-FFF2-40B4-BE49-F238E27FC236}">
                    <a16:creationId xmlns:a16="http://schemas.microsoft.com/office/drawing/2014/main" id="{E3C1D5F9-47DE-4F73-9961-26EC5267FC8E}"/>
                  </a:ext>
                </a:extLst>
              </p:cNvPr>
              <p:cNvCxnSpPr/>
              <p:nvPr/>
            </p:nvCxnSpPr>
            <p:spPr>
              <a:xfrm>
                <a:off x="3200400" y="4075054"/>
                <a:ext cx="5715000" cy="0"/>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15" name="文本框 283">
              <a:extLst>
                <a:ext uri="{FF2B5EF4-FFF2-40B4-BE49-F238E27FC236}">
                  <a16:creationId xmlns:a16="http://schemas.microsoft.com/office/drawing/2014/main" id="{9C6ACA75-01C4-483A-8EA7-A8C0D2092203}"/>
                </a:ext>
              </a:extLst>
            </p:cNvPr>
            <p:cNvSpPr txBox="1"/>
            <p:nvPr/>
          </p:nvSpPr>
          <p:spPr>
            <a:xfrm>
              <a:off x="6027435" y="1789966"/>
              <a:ext cx="184773" cy="1108123"/>
            </a:xfrm>
            <a:prstGeom prst="rect">
              <a:avLst/>
            </a:prstGeom>
            <a:noFill/>
          </p:spPr>
          <p:txBody>
            <a:bodyPr wrap="none" rtlCol="0">
              <a:spAutoFit/>
            </a:bodyPr>
            <a:lstStyle/>
            <a:p>
              <a:pPr algn="ctr" defTabSz="914217"/>
              <a:endParaRPr lang="zh-CN" altLang="en-US" sz="6599" b="1" spc="600" dirty="0">
                <a:solidFill>
                  <a:srgbClr val="002060"/>
                </a:solidFill>
                <a:latin typeface="Times New Roman" panose="02020603050405020304" pitchFamily="18" charset="0"/>
                <a:ea typeface="华文新魏" panose="02010800040101010101" pitchFamily="2" charset="-122"/>
                <a:cs typeface="Times New Roman" panose="02020603050405020304" pitchFamily="18" charset="0"/>
              </a:endParaRPr>
            </a:p>
          </p:txBody>
        </p:sp>
      </p:grpSp>
    </p:spTree>
    <p:extLst>
      <p:ext uri="{BB962C8B-B14F-4D97-AF65-F5344CB8AC3E}">
        <p14:creationId xmlns:p14="http://schemas.microsoft.com/office/powerpoint/2010/main" val="291579722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750"/>
                                        <p:tgtEl>
                                          <p:spTgt spid="7"/>
                                        </p:tgtEl>
                                      </p:cBhvr>
                                    </p:animEffect>
                                  </p:childTnLst>
                                </p:cTn>
                              </p:par>
                            </p:childTnLst>
                          </p:cTn>
                        </p:par>
                        <p:par>
                          <p:cTn id="8" fill="hold">
                            <p:stCondLst>
                              <p:cond delay="750"/>
                            </p:stCondLst>
                            <p:childTnLst>
                              <p:par>
                                <p:cTn id="9" presetID="12" presetClass="entr" presetSubtype="4"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1250"/>
                                        <p:tgtEl>
                                          <p:spTgt spid="12"/>
                                        </p:tgtEl>
                                        <p:attrNameLst>
                                          <p:attrName>ppt_y</p:attrName>
                                        </p:attrNameLst>
                                      </p:cBhvr>
                                      <p:tavLst>
                                        <p:tav tm="0">
                                          <p:val>
                                            <p:strVal val="#ppt_y+#ppt_h*1.125000"/>
                                          </p:val>
                                        </p:tav>
                                        <p:tav tm="100000">
                                          <p:val>
                                            <p:strVal val="#ppt_y"/>
                                          </p:val>
                                        </p:tav>
                                      </p:tavLst>
                                    </p:anim>
                                    <p:animEffect transition="in" filter="wipe(up)">
                                      <p:cBhvr>
                                        <p:cTn id="12" dur="125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4B86284D-B57D-4787-9CFE-598548A20B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5" y="1240"/>
            <a:ext cx="12187592" cy="6855520"/>
          </a:xfrm>
          <a:prstGeom prst="rect">
            <a:avLst/>
          </a:prstGeom>
        </p:spPr>
      </p:pic>
      <p:grpSp>
        <p:nvGrpSpPr>
          <p:cNvPr id="12" name="组合 11">
            <a:extLst>
              <a:ext uri="{FF2B5EF4-FFF2-40B4-BE49-F238E27FC236}">
                <a16:creationId xmlns:a16="http://schemas.microsoft.com/office/drawing/2014/main" id="{F7669892-921E-4C06-8E87-4D7BEE52D011}"/>
              </a:ext>
            </a:extLst>
          </p:cNvPr>
          <p:cNvGrpSpPr/>
          <p:nvPr/>
        </p:nvGrpSpPr>
        <p:grpSpPr>
          <a:xfrm>
            <a:off x="3239162" y="1213162"/>
            <a:ext cx="5713677" cy="2319916"/>
            <a:chOff x="3238500" y="1789966"/>
            <a:chExt cx="5715000" cy="2320453"/>
          </a:xfrm>
        </p:grpSpPr>
        <p:sp>
          <p:nvSpPr>
            <p:cNvPr id="13" name="文本框 283">
              <a:extLst>
                <a:ext uri="{FF2B5EF4-FFF2-40B4-BE49-F238E27FC236}">
                  <a16:creationId xmlns:a16="http://schemas.microsoft.com/office/drawing/2014/main" id="{192A6D67-F623-4427-AD7F-F91A32D1486D}"/>
                </a:ext>
              </a:extLst>
            </p:cNvPr>
            <p:cNvSpPr txBox="1"/>
            <p:nvPr/>
          </p:nvSpPr>
          <p:spPr>
            <a:xfrm>
              <a:off x="3255329" y="3002296"/>
              <a:ext cx="5241750" cy="1108123"/>
            </a:xfrm>
            <a:prstGeom prst="rect">
              <a:avLst/>
            </a:prstGeom>
            <a:noFill/>
          </p:spPr>
          <p:txBody>
            <a:bodyPr wrap="none" rtlCol="0">
              <a:spAutoFit/>
            </a:bodyPr>
            <a:lstStyle/>
            <a:p>
              <a:pPr algn="ctr" defTabSz="914217"/>
              <a:r>
                <a:rPr lang="en-US" altLang="zh-CN" sz="6599" b="1" dirty="0">
                  <a:solidFill>
                    <a:srgbClr val="002060"/>
                  </a:solidFill>
                  <a:latin typeface="Times New Roman" panose="02020603050405020304" pitchFamily="18" charset="0"/>
                  <a:ea typeface="华文新魏" panose="02010800040101010101" pitchFamily="2" charset="-122"/>
                  <a:cs typeface="Times New Roman" panose="02020603050405020304" pitchFamily="18" charset="0"/>
                </a:rPr>
                <a:t>KHỞI ĐỘNG</a:t>
              </a:r>
              <a:endParaRPr lang="zh-CN" altLang="en-US" sz="6599" b="1" dirty="0">
                <a:solidFill>
                  <a:srgbClr val="002060"/>
                </a:solidFill>
                <a:latin typeface="Times New Roman" panose="02020603050405020304" pitchFamily="18" charset="0"/>
                <a:ea typeface="华文新魏" panose="02010800040101010101" pitchFamily="2" charset="-122"/>
                <a:cs typeface="Times New Roman" panose="02020603050405020304" pitchFamily="18" charset="0"/>
              </a:endParaRPr>
            </a:p>
          </p:txBody>
        </p:sp>
        <p:grpSp>
          <p:nvGrpSpPr>
            <p:cNvPr id="14" name="组合 13">
              <a:extLst>
                <a:ext uri="{FF2B5EF4-FFF2-40B4-BE49-F238E27FC236}">
                  <a16:creationId xmlns:a16="http://schemas.microsoft.com/office/drawing/2014/main" id="{5F37DA67-2B19-40B2-8914-1F2B01AE222F}"/>
                </a:ext>
              </a:extLst>
            </p:cNvPr>
            <p:cNvGrpSpPr/>
            <p:nvPr/>
          </p:nvGrpSpPr>
          <p:grpSpPr>
            <a:xfrm>
              <a:off x="3238500" y="2919354"/>
              <a:ext cx="5715000" cy="1155700"/>
              <a:chOff x="3200400" y="2919354"/>
              <a:chExt cx="5715000" cy="1155700"/>
            </a:xfrm>
          </p:grpSpPr>
          <p:cxnSp>
            <p:nvCxnSpPr>
              <p:cNvPr id="16" name="直接连接符 15">
                <a:extLst>
                  <a:ext uri="{FF2B5EF4-FFF2-40B4-BE49-F238E27FC236}">
                    <a16:creationId xmlns:a16="http://schemas.microsoft.com/office/drawing/2014/main" id="{18B1C8CB-7B25-480F-BD9C-857ACA24BCE1}"/>
                  </a:ext>
                </a:extLst>
              </p:cNvPr>
              <p:cNvCxnSpPr/>
              <p:nvPr/>
            </p:nvCxnSpPr>
            <p:spPr>
              <a:xfrm>
                <a:off x="3200400" y="2919354"/>
                <a:ext cx="57150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 name="直接连接符 17">
                <a:extLst>
                  <a:ext uri="{FF2B5EF4-FFF2-40B4-BE49-F238E27FC236}">
                    <a16:creationId xmlns:a16="http://schemas.microsoft.com/office/drawing/2014/main" id="{E3C1D5F9-47DE-4F73-9961-26EC5267FC8E}"/>
                  </a:ext>
                </a:extLst>
              </p:cNvPr>
              <p:cNvCxnSpPr/>
              <p:nvPr/>
            </p:nvCxnSpPr>
            <p:spPr>
              <a:xfrm>
                <a:off x="3200400" y="4075054"/>
                <a:ext cx="5715000" cy="0"/>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15" name="文本框 283">
              <a:extLst>
                <a:ext uri="{FF2B5EF4-FFF2-40B4-BE49-F238E27FC236}">
                  <a16:creationId xmlns:a16="http://schemas.microsoft.com/office/drawing/2014/main" id="{9C6ACA75-01C4-483A-8EA7-A8C0D2092203}"/>
                </a:ext>
              </a:extLst>
            </p:cNvPr>
            <p:cNvSpPr txBox="1"/>
            <p:nvPr/>
          </p:nvSpPr>
          <p:spPr>
            <a:xfrm>
              <a:off x="6027427" y="1789966"/>
              <a:ext cx="184774" cy="1108123"/>
            </a:xfrm>
            <a:prstGeom prst="rect">
              <a:avLst/>
            </a:prstGeom>
            <a:noFill/>
          </p:spPr>
          <p:txBody>
            <a:bodyPr wrap="none" rtlCol="0">
              <a:spAutoFit/>
            </a:bodyPr>
            <a:lstStyle/>
            <a:p>
              <a:pPr algn="ctr" defTabSz="914217"/>
              <a:endParaRPr lang="zh-CN" altLang="en-US" sz="6599" b="1" spc="600" dirty="0">
                <a:solidFill>
                  <a:srgbClr val="002060"/>
                </a:solidFill>
                <a:latin typeface="Times New Roman" panose="02020603050405020304" pitchFamily="18" charset="0"/>
                <a:ea typeface="华文新魏" panose="02010800040101010101" pitchFamily="2" charset="-122"/>
                <a:cs typeface="Times New Roman" panose="02020603050405020304" pitchFamily="18" charset="0"/>
              </a:endParaRPr>
            </a:p>
          </p:txBody>
        </p:sp>
      </p:grpSp>
    </p:spTree>
    <p:extLst>
      <p:ext uri="{BB962C8B-B14F-4D97-AF65-F5344CB8AC3E}">
        <p14:creationId xmlns:p14="http://schemas.microsoft.com/office/powerpoint/2010/main" val="80480406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750"/>
                                        <p:tgtEl>
                                          <p:spTgt spid="7"/>
                                        </p:tgtEl>
                                      </p:cBhvr>
                                    </p:animEffect>
                                  </p:childTnLst>
                                </p:cTn>
                              </p:par>
                            </p:childTnLst>
                          </p:cTn>
                        </p:par>
                        <p:par>
                          <p:cTn id="8" fill="hold">
                            <p:stCondLst>
                              <p:cond delay="750"/>
                            </p:stCondLst>
                            <p:childTnLst>
                              <p:par>
                                <p:cTn id="9" presetID="12" presetClass="entr" presetSubtype="4"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1250"/>
                                        <p:tgtEl>
                                          <p:spTgt spid="12"/>
                                        </p:tgtEl>
                                        <p:attrNameLst>
                                          <p:attrName>ppt_y</p:attrName>
                                        </p:attrNameLst>
                                      </p:cBhvr>
                                      <p:tavLst>
                                        <p:tav tm="0">
                                          <p:val>
                                            <p:strVal val="#ppt_y+#ppt_h*1.125000"/>
                                          </p:val>
                                        </p:tav>
                                        <p:tav tm="100000">
                                          <p:val>
                                            <p:strVal val="#ppt_y"/>
                                          </p:val>
                                        </p:tav>
                                      </p:tavLst>
                                    </p:anim>
                                    <p:animEffect transition="in" filter="wipe(up)">
                                      <p:cBhvr>
                                        <p:cTn id="12" dur="125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椭圆 3">
            <a:extLst>
              <a:ext uri="{FF2B5EF4-FFF2-40B4-BE49-F238E27FC236}">
                <a16:creationId xmlns:a16="http://schemas.microsoft.com/office/drawing/2014/main" id="{2B7810E6-3F6A-42B8-88B6-473D16B1A2BB}"/>
              </a:ext>
            </a:extLst>
          </p:cNvPr>
          <p:cNvSpPr/>
          <p:nvPr/>
        </p:nvSpPr>
        <p:spPr>
          <a:xfrm>
            <a:off x="3298706" y="4128466"/>
            <a:ext cx="2287228" cy="2287228"/>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Unicode MS"/>
              <a:ea typeface="黑体"/>
              <a:cs typeface="+mn-cs"/>
            </a:endParaRPr>
          </a:p>
        </p:txBody>
      </p:sp>
      <p:sp>
        <p:nvSpPr>
          <p:cNvPr id="5" name="椭圆 4">
            <a:extLst>
              <a:ext uri="{FF2B5EF4-FFF2-40B4-BE49-F238E27FC236}">
                <a16:creationId xmlns:a16="http://schemas.microsoft.com/office/drawing/2014/main" id="{3DAE0D1A-C18C-462D-9E2C-4A65C61AECA0}"/>
              </a:ext>
            </a:extLst>
          </p:cNvPr>
          <p:cNvSpPr/>
          <p:nvPr/>
        </p:nvSpPr>
        <p:spPr>
          <a:xfrm>
            <a:off x="68898" y="4311846"/>
            <a:ext cx="2103848" cy="2103848"/>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Unicode MS"/>
              <a:ea typeface="黑体"/>
              <a:cs typeface="+mn-cs"/>
            </a:endParaRPr>
          </a:p>
        </p:txBody>
      </p:sp>
      <p:sp>
        <p:nvSpPr>
          <p:cNvPr id="6" name="椭圆 5">
            <a:extLst>
              <a:ext uri="{FF2B5EF4-FFF2-40B4-BE49-F238E27FC236}">
                <a16:creationId xmlns:a16="http://schemas.microsoft.com/office/drawing/2014/main" id="{27020907-42DE-441D-B558-D04CF2D2FE95}"/>
              </a:ext>
            </a:extLst>
          </p:cNvPr>
          <p:cNvSpPr/>
          <p:nvPr/>
        </p:nvSpPr>
        <p:spPr>
          <a:xfrm>
            <a:off x="10439909" y="2696956"/>
            <a:ext cx="1614890" cy="1614890"/>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Unicode MS"/>
              <a:ea typeface="黑体"/>
              <a:cs typeface="+mn-cs"/>
            </a:endParaRPr>
          </a:p>
        </p:txBody>
      </p:sp>
      <p:sp>
        <p:nvSpPr>
          <p:cNvPr id="10" name="椭圆 9">
            <a:extLst>
              <a:ext uri="{FF2B5EF4-FFF2-40B4-BE49-F238E27FC236}">
                <a16:creationId xmlns:a16="http://schemas.microsoft.com/office/drawing/2014/main" id="{7DA23B47-F7D7-4911-BD6D-B6C2AB13EDAB}"/>
              </a:ext>
            </a:extLst>
          </p:cNvPr>
          <p:cNvSpPr/>
          <p:nvPr/>
        </p:nvSpPr>
        <p:spPr>
          <a:xfrm>
            <a:off x="10019255" y="3202823"/>
            <a:ext cx="1651879" cy="1651879"/>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Unicode MS"/>
              <a:ea typeface="黑体"/>
              <a:cs typeface="+mn-cs"/>
            </a:endParaRPr>
          </a:p>
        </p:txBody>
      </p:sp>
      <p:pic>
        <p:nvPicPr>
          <p:cNvPr id="19" name="图片 18">
            <a:extLst>
              <a:ext uri="{FF2B5EF4-FFF2-40B4-BE49-F238E27FC236}">
                <a16:creationId xmlns:a16="http://schemas.microsoft.com/office/drawing/2014/main" id="{072D74B1-8805-4ABB-90FA-8A1540D84D7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3606" t="-1143" r="26891" b="81649"/>
          <a:stretch/>
        </p:blipFill>
        <p:spPr>
          <a:xfrm>
            <a:off x="9416974" y="-60615"/>
            <a:ext cx="2345812" cy="978882"/>
          </a:xfrm>
          <a:prstGeom prst="rect">
            <a:avLst/>
          </a:prstGeom>
        </p:spPr>
      </p:pic>
      <p:sp>
        <p:nvSpPr>
          <p:cNvPr id="22" name="椭圆 21">
            <a:extLst>
              <a:ext uri="{FF2B5EF4-FFF2-40B4-BE49-F238E27FC236}">
                <a16:creationId xmlns:a16="http://schemas.microsoft.com/office/drawing/2014/main" id="{AA96C5E8-266D-475D-A9D2-6DFB0D82BFFF}"/>
              </a:ext>
            </a:extLst>
          </p:cNvPr>
          <p:cNvSpPr/>
          <p:nvPr/>
        </p:nvSpPr>
        <p:spPr>
          <a:xfrm>
            <a:off x="-407501" y="-344158"/>
            <a:ext cx="1183102" cy="1183102"/>
          </a:xfrm>
          <a:prstGeom prst="ellipse">
            <a:avLst/>
          </a:prstGeom>
          <a:solidFill>
            <a:srgbClr val="A5C0A4">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Unicode MS"/>
              <a:ea typeface="黑体"/>
              <a:cs typeface="+mn-cs"/>
            </a:endParaRPr>
          </a:p>
        </p:txBody>
      </p:sp>
      <p:sp>
        <p:nvSpPr>
          <p:cNvPr id="23" name="椭圆 22">
            <a:extLst>
              <a:ext uri="{FF2B5EF4-FFF2-40B4-BE49-F238E27FC236}">
                <a16:creationId xmlns:a16="http://schemas.microsoft.com/office/drawing/2014/main" id="{892D825C-2FA8-4570-B0B4-80F806B35ABE}"/>
              </a:ext>
            </a:extLst>
          </p:cNvPr>
          <p:cNvSpPr/>
          <p:nvPr/>
        </p:nvSpPr>
        <p:spPr>
          <a:xfrm>
            <a:off x="184050" y="480313"/>
            <a:ext cx="717265" cy="717265"/>
          </a:xfrm>
          <a:prstGeom prst="ellipse">
            <a:avLst/>
          </a:prstGeom>
          <a:solidFill>
            <a:srgbClr val="F7E3AD">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Unicode MS"/>
              <a:ea typeface="黑体"/>
              <a:cs typeface="+mn-cs"/>
            </a:endParaRPr>
          </a:p>
        </p:txBody>
      </p:sp>
      <p:pic>
        <p:nvPicPr>
          <p:cNvPr id="21" name="图片 69">
            <a:extLst>
              <a:ext uri="{FF2B5EF4-FFF2-40B4-BE49-F238E27FC236}">
                <a16:creationId xmlns:a16="http://schemas.microsoft.com/office/drawing/2014/main" id="{65B8F962-2975-4A85-B4F0-12371E730A91}"/>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377994" y="730614"/>
            <a:ext cx="1104692" cy="781721"/>
          </a:xfrm>
          <a:prstGeom prst="rect">
            <a:avLst/>
          </a:prstGeom>
        </p:spPr>
      </p:pic>
      <p:pic>
        <p:nvPicPr>
          <p:cNvPr id="25" name="图片 74">
            <a:extLst>
              <a:ext uri="{FF2B5EF4-FFF2-40B4-BE49-F238E27FC236}">
                <a16:creationId xmlns:a16="http://schemas.microsoft.com/office/drawing/2014/main" id="{CE565F27-2DB3-464F-887A-824D0FF1F29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567128" y="436544"/>
            <a:ext cx="1246880" cy="1620501"/>
          </a:xfrm>
          <a:prstGeom prst="rect">
            <a:avLst/>
          </a:prstGeom>
        </p:spPr>
      </p:pic>
      <p:pic>
        <p:nvPicPr>
          <p:cNvPr id="26" name="图片 75">
            <a:extLst>
              <a:ext uri="{FF2B5EF4-FFF2-40B4-BE49-F238E27FC236}">
                <a16:creationId xmlns:a16="http://schemas.microsoft.com/office/drawing/2014/main" id="{A6985571-C6E0-40B5-9EF9-5E1A78EED10C}"/>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041645" y="5121488"/>
            <a:ext cx="1837058" cy="1299970"/>
          </a:xfrm>
          <a:prstGeom prst="rect">
            <a:avLst/>
          </a:prstGeom>
        </p:spPr>
      </p:pic>
      <p:pic>
        <p:nvPicPr>
          <p:cNvPr id="27" name="图片 2">
            <a:extLst>
              <a:ext uri="{FF2B5EF4-FFF2-40B4-BE49-F238E27FC236}">
                <a16:creationId xmlns:a16="http://schemas.microsoft.com/office/drawing/2014/main" id="{03F0522A-2427-410F-8DD0-9EB80E452C6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2205" y="4056942"/>
            <a:ext cx="1387026" cy="2632816"/>
          </a:xfrm>
          <a:prstGeom prst="rect">
            <a:avLst/>
          </a:prstGeom>
          <a:noFill/>
          <a:ln>
            <a:noFill/>
          </a:ln>
        </p:spPr>
      </p:pic>
      <p:sp>
        <p:nvSpPr>
          <p:cNvPr id="16" name="文本框 41">
            <a:extLst>
              <a:ext uri="{FF2B5EF4-FFF2-40B4-BE49-F238E27FC236}">
                <a16:creationId xmlns:a16="http://schemas.microsoft.com/office/drawing/2014/main" id="{5B099D9A-4075-406C-A1F6-B7AAA8071D6D}"/>
              </a:ext>
            </a:extLst>
          </p:cNvPr>
          <p:cNvSpPr txBox="1"/>
          <p:nvPr/>
        </p:nvSpPr>
        <p:spPr>
          <a:xfrm>
            <a:off x="1210753" y="83718"/>
            <a:ext cx="7098500" cy="769313"/>
          </a:xfrm>
          <a:prstGeom prst="rect">
            <a:avLst/>
          </a:prstGeom>
          <a:noFill/>
        </p:spPr>
        <p:txBody>
          <a:bodyPr vert="horz" wrap="square" rtlCol="0">
            <a:sp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kumimoji="0" lang="en-US" altLang="zh-CN" sz="4399" b="1" i="0" u="none" strike="noStrike" kern="1200" cap="none" spc="0" normalizeH="0" baseline="0" noProof="0" dirty="0">
                <a:ln w="12700">
                  <a:noFill/>
                </a:ln>
                <a:solidFill>
                  <a:srgbClr val="FFBF53">
                    <a:lumMod val="50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BÀI</a:t>
            </a:r>
            <a:r>
              <a:rPr kumimoji="0" lang="en-US" altLang="zh-CN" sz="4399" b="1" i="0" u="none" strike="noStrike" kern="1200" cap="none" spc="0" normalizeH="0" noProof="0" dirty="0">
                <a:ln w="12700">
                  <a:noFill/>
                </a:ln>
                <a:solidFill>
                  <a:srgbClr val="FFBF53">
                    <a:lumMod val="50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TẬP VỀ NHÀ</a:t>
            </a:r>
            <a:endParaRPr kumimoji="0" lang="vi-VN" altLang="zh-CN" sz="4399" b="1" i="0" u="none" strike="noStrike" kern="1200" cap="none" spc="0" normalizeH="0" baseline="0" noProof="0" dirty="0">
              <a:ln w="12700">
                <a:noFill/>
              </a:ln>
              <a:solidFill>
                <a:srgbClr val="FFBF53">
                  <a:lumMod val="50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18" name="图片 69">
            <a:extLst>
              <a:ext uri="{FF2B5EF4-FFF2-40B4-BE49-F238E27FC236}">
                <a16:creationId xmlns:a16="http://schemas.microsoft.com/office/drawing/2014/main" id="{D554DD5B-8688-469D-B92B-AEEB46718707}"/>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6814317" y="1121474"/>
            <a:ext cx="1104692" cy="781721"/>
          </a:xfrm>
          <a:prstGeom prst="rect">
            <a:avLst/>
          </a:prstGeom>
        </p:spPr>
      </p:pic>
      <p:pic>
        <p:nvPicPr>
          <p:cNvPr id="28" name="图片 69">
            <a:extLst>
              <a:ext uri="{FF2B5EF4-FFF2-40B4-BE49-F238E27FC236}">
                <a16:creationId xmlns:a16="http://schemas.microsoft.com/office/drawing/2014/main" id="{7FAFBB51-57D9-4593-A653-5F9AA05D9047}"/>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0288354" y="1160365"/>
            <a:ext cx="1104692" cy="781721"/>
          </a:xfrm>
          <a:prstGeom prst="rect">
            <a:avLst/>
          </a:prstGeom>
        </p:spPr>
      </p:pic>
      <p:pic>
        <p:nvPicPr>
          <p:cNvPr id="31" name="图片 69">
            <a:extLst>
              <a:ext uri="{FF2B5EF4-FFF2-40B4-BE49-F238E27FC236}">
                <a16:creationId xmlns:a16="http://schemas.microsoft.com/office/drawing/2014/main" id="{48BF9E03-C203-42C5-9324-266098668D84}"/>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7318996" y="3949795"/>
            <a:ext cx="1104692" cy="781721"/>
          </a:xfrm>
          <a:prstGeom prst="rect">
            <a:avLst/>
          </a:prstGeom>
        </p:spPr>
      </p:pic>
      <p:pic>
        <p:nvPicPr>
          <p:cNvPr id="34" name="图片 69">
            <a:extLst>
              <a:ext uri="{FF2B5EF4-FFF2-40B4-BE49-F238E27FC236}">
                <a16:creationId xmlns:a16="http://schemas.microsoft.com/office/drawing/2014/main" id="{9AF97617-EB87-41B0-A3F5-07BAE2B9A930}"/>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737048" y="3878503"/>
            <a:ext cx="1104692" cy="781721"/>
          </a:xfrm>
          <a:prstGeom prst="rect">
            <a:avLst/>
          </a:prstGeom>
        </p:spPr>
      </p:pic>
      <p:pic>
        <p:nvPicPr>
          <p:cNvPr id="29" name="图片 59">
            <a:extLst>
              <a:ext uri="{FF2B5EF4-FFF2-40B4-BE49-F238E27FC236}">
                <a16:creationId xmlns:a16="http://schemas.microsoft.com/office/drawing/2014/main" id="{7B3D1EE4-AE8E-0A65-6FEA-577A3E4C000B}"/>
              </a:ext>
            </a:extLst>
          </p:cNvPr>
          <p:cNvPicPr>
            <a:picLocks noChangeAspect="1"/>
          </p:cNvPicPr>
          <p:nvPr/>
        </p:nvPicPr>
        <p:blipFill>
          <a:blip r:embed="rId7"/>
          <a:stretch>
            <a:fillRect/>
          </a:stretch>
        </p:blipFill>
        <p:spPr>
          <a:xfrm>
            <a:off x="1389231" y="1246794"/>
            <a:ext cx="6320085" cy="4335524"/>
          </a:xfrm>
          <a:prstGeom prst="rect">
            <a:avLst/>
          </a:prstGeom>
        </p:spPr>
      </p:pic>
      <p:sp>
        <p:nvSpPr>
          <p:cNvPr id="24" name="TextBox 23">
            <a:extLst>
              <a:ext uri="{FF2B5EF4-FFF2-40B4-BE49-F238E27FC236}">
                <a16:creationId xmlns:a16="http://schemas.microsoft.com/office/drawing/2014/main" id="{6F72B763-88F2-3EE3-EC61-85EADEB70853}"/>
              </a:ext>
            </a:extLst>
          </p:cNvPr>
          <p:cNvSpPr txBox="1"/>
          <p:nvPr/>
        </p:nvSpPr>
        <p:spPr>
          <a:xfrm>
            <a:off x="2117900" y="2183849"/>
            <a:ext cx="5146251" cy="2062103"/>
          </a:xfrm>
          <a:prstGeom prst="rect">
            <a:avLst/>
          </a:prstGeom>
          <a:noFill/>
        </p:spPr>
        <p:txBody>
          <a:bodyPr wrap="square">
            <a:spAutoFit/>
          </a:bodyPr>
          <a:lstStyle/>
          <a:p>
            <a:pPr marL="0" marR="0" algn="just">
              <a:spcBef>
                <a:spcPts val="0"/>
              </a:spcBef>
              <a:spcAft>
                <a:spcPts val="0"/>
              </a:spcAft>
            </a:pPr>
            <a:r>
              <a:rPr lang="vi-VN" sz="3200" dirty="0">
                <a:effectLst/>
                <a:latin typeface="Times New Roman" panose="02020603050405020304" pitchFamily="18" charset="0"/>
                <a:ea typeface="Arial" panose="020B0604020202020204" pitchFamily="34" charset="0"/>
                <a:cs typeface="Times New Roman" panose="02020603050405020304" pitchFamily="18" charset="0"/>
              </a:rPr>
              <a:t>Hãy phân tích đặc điểm về một nhân vật văn học mà em yêu thích trong chương trình sách giáo khoa đã được học.</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9003385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1000"/>
                                        <p:tgtEl>
                                          <p:spTgt spid="23"/>
                                        </p:tgtEl>
                                      </p:cBhvr>
                                    </p:animEffect>
                                    <p:anim calcmode="lin" valueType="num">
                                      <p:cBhvr>
                                        <p:cTn id="13" dur="1000" fill="hold"/>
                                        <p:tgtEl>
                                          <p:spTgt spid="23"/>
                                        </p:tgtEl>
                                        <p:attrNameLst>
                                          <p:attrName>ppt_x</p:attrName>
                                        </p:attrNameLst>
                                      </p:cBhvr>
                                      <p:tavLst>
                                        <p:tav tm="0">
                                          <p:val>
                                            <p:strVal val="#ppt_x"/>
                                          </p:val>
                                        </p:tav>
                                        <p:tav tm="100000">
                                          <p:val>
                                            <p:strVal val="#ppt_x"/>
                                          </p:val>
                                        </p:tav>
                                      </p:tavLst>
                                    </p:anim>
                                    <p:anim calcmode="lin" valueType="num">
                                      <p:cBhvr>
                                        <p:cTn id="14" dur="1000" fill="hold"/>
                                        <p:tgtEl>
                                          <p:spTgt spid="23"/>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1000"/>
                                        <p:tgtEl>
                                          <p:spTgt spid="19"/>
                                        </p:tgtEl>
                                      </p:cBhvr>
                                    </p:animEffect>
                                    <p:anim calcmode="lin" valueType="num">
                                      <p:cBhvr>
                                        <p:cTn id="18" dur="1000" fill="hold"/>
                                        <p:tgtEl>
                                          <p:spTgt spid="19"/>
                                        </p:tgtEl>
                                        <p:attrNameLst>
                                          <p:attrName>ppt_x</p:attrName>
                                        </p:attrNameLst>
                                      </p:cBhvr>
                                      <p:tavLst>
                                        <p:tav tm="0">
                                          <p:val>
                                            <p:strVal val="#ppt_x"/>
                                          </p:val>
                                        </p:tav>
                                        <p:tav tm="100000">
                                          <p:val>
                                            <p:strVal val="#ppt_x"/>
                                          </p:val>
                                        </p:tav>
                                      </p:tavLst>
                                    </p:anim>
                                    <p:anim calcmode="lin" valueType="num">
                                      <p:cBhvr>
                                        <p:cTn id="19" dur="1000" fill="hold"/>
                                        <p:tgtEl>
                                          <p:spTgt spid="19"/>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1000"/>
                                        <p:tgtEl>
                                          <p:spTgt spid="10"/>
                                        </p:tgtEl>
                                      </p:cBhvr>
                                    </p:animEffect>
                                    <p:anim calcmode="lin" valueType="num">
                                      <p:cBhvr>
                                        <p:cTn id="28" dur="1000" fill="hold"/>
                                        <p:tgtEl>
                                          <p:spTgt spid="10"/>
                                        </p:tgtEl>
                                        <p:attrNameLst>
                                          <p:attrName>ppt_x</p:attrName>
                                        </p:attrNameLst>
                                      </p:cBhvr>
                                      <p:tavLst>
                                        <p:tav tm="0">
                                          <p:val>
                                            <p:strVal val="#ppt_x"/>
                                          </p:val>
                                        </p:tav>
                                        <p:tav tm="100000">
                                          <p:val>
                                            <p:strVal val="#ppt_x"/>
                                          </p:val>
                                        </p:tav>
                                      </p:tavLst>
                                    </p:anim>
                                    <p:anim calcmode="lin" valueType="num">
                                      <p:cBhvr>
                                        <p:cTn id="29" dur="1000" fill="hold"/>
                                        <p:tgtEl>
                                          <p:spTgt spid="10"/>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1000"/>
                                        <p:tgtEl>
                                          <p:spTgt spid="4"/>
                                        </p:tgtEl>
                                      </p:cBhvr>
                                    </p:animEffect>
                                    <p:anim calcmode="lin" valueType="num">
                                      <p:cBhvr>
                                        <p:cTn id="33" dur="1000" fill="hold"/>
                                        <p:tgtEl>
                                          <p:spTgt spid="4"/>
                                        </p:tgtEl>
                                        <p:attrNameLst>
                                          <p:attrName>ppt_x</p:attrName>
                                        </p:attrNameLst>
                                      </p:cBhvr>
                                      <p:tavLst>
                                        <p:tav tm="0">
                                          <p:val>
                                            <p:strVal val="#ppt_x"/>
                                          </p:val>
                                        </p:tav>
                                        <p:tav tm="100000">
                                          <p:val>
                                            <p:strVal val="#ppt_x"/>
                                          </p:val>
                                        </p:tav>
                                      </p:tavLst>
                                    </p:anim>
                                    <p:anim calcmode="lin" valueType="num">
                                      <p:cBhvr>
                                        <p:cTn id="34" dur="1000" fill="hold"/>
                                        <p:tgtEl>
                                          <p:spTgt spid="4"/>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1000"/>
                                        <p:tgtEl>
                                          <p:spTgt spid="5"/>
                                        </p:tgtEl>
                                      </p:cBhvr>
                                    </p:animEffect>
                                    <p:anim calcmode="lin" valueType="num">
                                      <p:cBhvr>
                                        <p:cTn id="38" dur="1000" fill="hold"/>
                                        <p:tgtEl>
                                          <p:spTgt spid="5"/>
                                        </p:tgtEl>
                                        <p:attrNameLst>
                                          <p:attrName>ppt_x</p:attrName>
                                        </p:attrNameLst>
                                      </p:cBhvr>
                                      <p:tavLst>
                                        <p:tav tm="0">
                                          <p:val>
                                            <p:strVal val="#ppt_x"/>
                                          </p:val>
                                        </p:tav>
                                        <p:tav tm="100000">
                                          <p:val>
                                            <p:strVal val="#ppt_x"/>
                                          </p:val>
                                        </p:tav>
                                      </p:tavLst>
                                    </p:anim>
                                    <p:anim calcmode="lin" valueType="num">
                                      <p:cBhvr>
                                        <p:cTn id="39" dur="1000" fill="hold"/>
                                        <p:tgtEl>
                                          <p:spTgt spid="5"/>
                                        </p:tgtEl>
                                        <p:attrNameLst>
                                          <p:attrName>ppt_y</p:attrName>
                                        </p:attrNameLst>
                                      </p:cBhvr>
                                      <p:tavLst>
                                        <p:tav tm="0">
                                          <p:val>
                                            <p:strVal val="#ppt_y+.1"/>
                                          </p:val>
                                        </p:tav>
                                        <p:tav tm="100000">
                                          <p:val>
                                            <p:strVal val="#ppt_y"/>
                                          </p:val>
                                        </p:tav>
                                      </p:tavLst>
                                    </p:anim>
                                  </p:childTnLst>
                                </p:cTn>
                              </p:par>
                              <p:par>
                                <p:cTn id="40" presetID="26" presetClass="emph" presetSubtype="0" repeatCount="indefinite" fill="hold" grpId="1" nodeType="withEffect">
                                  <p:stCondLst>
                                    <p:cond delay="0"/>
                                  </p:stCondLst>
                                  <p:endCondLst>
                                    <p:cond evt="onNext" delay="0">
                                      <p:tgtEl>
                                        <p:sldTgt/>
                                      </p:tgtEl>
                                    </p:cond>
                                  </p:endCondLst>
                                  <p:childTnLst>
                                    <p:animEffect transition="out" filter="fade">
                                      <p:cBhvr>
                                        <p:cTn id="41" dur="1000" tmFilter="0, 0; .2, .5; .8, .5; 1, 0"/>
                                        <p:tgtEl>
                                          <p:spTgt spid="22"/>
                                        </p:tgtEl>
                                      </p:cBhvr>
                                    </p:animEffect>
                                    <p:animScale>
                                      <p:cBhvr>
                                        <p:cTn id="42" dur="500" autoRev="1" fill="hold"/>
                                        <p:tgtEl>
                                          <p:spTgt spid="22"/>
                                        </p:tgtEl>
                                      </p:cBhvr>
                                      <p:by x="105000" y="105000"/>
                                    </p:animScale>
                                  </p:childTnLst>
                                </p:cTn>
                              </p:par>
                              <p:par>
                                <p:cTn id="43" presetID="26" presetClass="emph" presetSubtype="0" repeatCount="indefinite" fill="hold" grpId="1" nodeType="withEffect">
                                  <p:stCondLst>
                                    <p:cond delay="0"/>
                                  </p:stCondLst>
                                  <p:endCondLst>
                                    <p:cond evt="onNext" delay="0">
                                      <p:tgtEl>
                                        <p:sldTgt/>
                                      </p:tgtEl>
                                    </p:cond>
                                  </p:endCondLst>
                                  <p:childTnLst>
                                    <p:animEffect transition="out" filter="fade">
                                      <p:cBhvr>
                                        <p:cTn id="44" dur="1000" tmFilter="0, 0; .2, .5; .8, .5; 1, 0"/>
                                        <p:tgtEl>
                                          <p:spTgt spid="23"/>
                                        </p:tgtEl>
                                      </p:cBhvr>
                                    </p:animEffect>
                                    <p:animScale>
                                      <p:cBhvr>
                                        <p:cTn id="45" dur="500" autoRev="1" fill="hold"/>
                                        <p:tgtEl>
                                          <p:spTgt spid="23"/>
                                        </p:tgtEl>
                                      </p:cBhvr>
                                      <p:by x="105000" y="105000"/>
                                    </p:animScale>
                                  </p:childTnLst>
                                </p:cTn>
                              </p:par>
                              <p:par>
                                <p:cTn id="46" presetID="26" presetClass="emph" presetSubtype="0" repeatCount="indefinite" fill="hold" grpId="1" nodeType="withEffect">
                                  <p:stCondLst>
                                    <p:cond delay="0"/>
                                  </p:stCondLst>
                                  <p:endCondLst>
                                    <p:cond evt="onNext" delay="0">
                                      <p:tgtEl>
                                        <p:sldTgt/>
                                      </p:tgtEl>
                                    </p:cond>
                                  </p:endCondLst>
                                  <p:childTnLst>
                                    <p:animEffect transition="out" filter="fade">
                                      <p:cBhvr>
                                        <p:cTn id="47" dur="1000" tmFilter="0, 0; .2, .5; .8, .5; 1, 0"/>
                                        <p:tgtEl>
                                          <p:spTgt spid="6"/>
                                        </p:tgtEl>
                                      </p:cBhvr>
                                    </p:animEffect>
                                    <p:animScale>
                                      <p:cBhvr>
                                        <p:cTn id="48" dur="500" autoRev="1" fill="hold"/>
                                        <p:tgtEl>
                                          <p:spTgt spid="6"/>
                                        </p:tgtEl>
                                      </p:cBhvr>
                                      <p:by x="105000" y="105000"/>
                                    </p:animScale>
                                  </p:childTnLst>
                                </p:cTn>
                              </p:par>
                              <p:par>
                                <p:cTn id="49" presetID="26" presetClass="emph" presetSubtype="0" repeatCount="indefinite" fill="hold" grpId="1" nodeType="withEffect">
                                  <p:stCondLst>
                                    <p:cond delay="0"/>
                                  </p:stCondLst>
                                  <p:endCondLst>
                                    <p:cond evt="onNext" delay="0">
                                      <p:tgtEl>
                                        <p:sldTgt/>
                                      </p:tgtEl>
                                    </p:cond>
                                  </p:endCondLst>
                                  <p:childTnLst>
                                    <p:animEffect transition="out" filter="fade">
                                      <p:cBhvr>
                                        <p:cTn id="50" dur="1000" tmFilter="0, 0; .2, .5; .8, .5; 1, 0"/>
                                        <p:tgtEl>
                                          <p:spTgt spid="10"/>
                                        </p:tgtEl>
                                      </p:cBhvr>
                                    </p:animEffect>
                                    <p:animScale>
                                      <p:cBhvr>
                                        <p:cTn id="51" dur="500" autoRev="1" fill="hold"/>
                                        <p:tgtEl>
                                          <p:spTgt spid="10"/>
                                        </p:tgtEl>
                                      </p:cBhvr>
                                      <p:by x="105000" y="105000"/>
                                    </p:animScale>
                                  </p:childTnLst>
                                </p:cTn>
                              </p:par>
                              <p:par>
                                <p:cTn id="52" presetID="26" presetClass="emph" presetSubtype="0" repeatCount="indefinite" fill="hold" grpId="1" nodeType="withEffect">
                                  <p:stCondLst>
                                    <p:cond delay="0"/>
                                  </p:stCondLst>
                                  <p:endCondLst>
                                    <p:cond evt="onNext" delay="0">
                                      <p:tgtEl>
                                        <p:sldTgt/>
                                      </p:tgtEl>
                                    </p:cond>
                                  </p:endCondLst>
                                  <p:childTnLst>
                                    <p:animEffect transition="out" filter="fade">
                                      <p:cBhvr>
                                        <p:cTn id="53" dur="1000" tmFilter="0, 0; .2, .5; .8, .5; 1, 0"/>
                                        <p:tgtEl>
                                          <p:spTgt spid="4"/>
                                        </p:tgtEl>
                                      </p:cBhvr>
                                    </p:animEffect>
                                    <p:animScale>
                                      <p:cBhvr>
                                        <p:cTn id="54" dur="500" autoRev="1" fill="hold"/>
                                        <p:tgtEl>
                                          <p:spTgt spid="4"/>
                                        </p:tgtEl>
                                      </p:cBhvr>
                                      <p:by x="105000" y="105000"/>
                                    </p:animScale>
                                  </p:childTnLst>
                                </p:cTn>
                              </p:par>
                              <p:par>
                                <p:cTn id="55" presetID="26" presetClass="emph" presetSubtype="0" repeatCount="indefinite" fill="hold" grpId="1" nodeType="withEffect">
                                  <p:stCondLst>
                                    <p:cond delay="0"/>
                                  </p:stCondLst>
                                  <p:endCondLst>
                                    <p:cond evt="onNext" delay="0">
                                      <p:tgtEl>
                                        <p:sldTgt/>
                                      </p:tgtEl>
                                    </p:cond>
                                  </p:endCondLst>
                                  <p:childTnLst>
                                    <p:animEffect transition="out" filter="fade">
                                      <p:cBhvr>
                                        <p:cTn id="56" dur="1000" tmFilter="0, 0; .2, .5; .8, .5; 1, 0"/>
                                        <p:tgtEl>
                                          <p:spTgt spid="5"/>
                                        </p:tgtEl>
                                      </p:cBhvr>
                                    </p:animEffect>
                                    <p:animScale>
                                      <p:cBhvr>
                                        <p:cTn id="57" dur="500" autoRev="1" fill="hold"/>
                                        <p:tgtEl>
                                          <p:spTgt spid="5"/>
                                        </p:tgtEl>
                                      </p:cBhvr>
                                      <p:by x="105000" y="105000"/>
                                    </p:animScale>
                                  </p:childTnLst>
                                </p:cTn>
                              </p:par>
                              <p:par>
                                <p:cTn id="58" presetID="42" presetClass="entr" presetSubtype="0" fill="hold" nodeType="withEffect">
                                  <p:stCondLst>
                                    <p:cond delay="0"/>
                                  </p:stCondLst>
                                  <p:childTnLst>
                                    <p:set>
                                      <p:cBhvr>
                                        <p:cTn id="59" dur="1" fill="hold">
                                          <p:stCondLst>
                                            <p:cond delay="0"/>
                                          </p:stCondLst>
                                        </p:cTn>
                                        <p:tgtEl>
                                          <p:spTgt spid="27"/>
                                        </p:tgtEl>
                                        <p:attrNameLst>
                                          <p:attrName>style.visibility</p:attrName>
                                        </p:attrNameLst>
                                      </p:cBhvr>
                                      <p:to>
                                        <p:strVal val="visible"/>
                                      </p:to>
                                    </p:set>
                                    <p:animEffect transition="in" filter="fade">
                                      <p:cBhvr>
                                        <p:cTn id="60" dur="1000"/>
                                        <p:tgtEl>
                                          <p:spTgt spid="27"/>
                                        </p:tgtEl>
                                      </p:cBhvr>
                                    </p:animEffect>
                                    <p:anim calcmode="lin" valueType="num">
                                      <p:cBhvr>
                                        <p:cTn id="61" dur="1000" fill="hold"/>
                                        <p:tgtEl>
                                          <p:spTgt spid="27"/>
                                        </p:tgtEl>
                                        <p:attrNameLst>
                                          <p:attrName>ppt_x</p:attrName>
                                        </p:attrNameLst>
                                      </p:cBhvr>
                                      <p:tavLst>
                                        <p:tav tm="0">
                                          <p:val>
                                            <p:strVal val="#ppt_x"/>
                                          </p:val>
                                        </p:tav>
                                        <p:tav tm="100000">
                                          <p:val>
                                            <p:strVal val="#ppt_x"/>
                                          </p:val>
                                        </p:tav>
                                      </p:tavLst>
                                    </p:anim>
                                    <p:anim calcmode="lin" valueType="num">
                                      <p:cBhvr>
                                        <p:cTn id="62"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barn(inVertical)">
                                      <p:cBhvr>
                                        <p:cTn id="6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P spid="10" grpId="0" animBg="1"/>
      <p:bldP spid="10" grpId="1" animBg="1"/>
      <p:bldP spid="22" grpId="0" animBg="1"/>
      <p:bldP spid="22" grpId="1" animBg="1"/>
      <p:bldP spid="23" grpId="0" animBg="1"/>
      <p:bldP spid="23" grpId="1" animBg="1"/>
      <p:bldP spid="1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4B86284D-B57D-4787-9CFE-598548A20B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5" y="1240"/>
            <a:ext cx="12187592" cy="6855520"/>
          </a:xfrm>
          <a:prstGeom prst="rect">
            <a:avLst/>
          </a:prstGeom>
        </p:spPr>
      </p:pic>
      <p:grpSp>
        <p:nvGrpSpPr>
          <p:cNvPr id="12" name="组合 11">
            <a:extLst>
              <a:ext uri="{FF2B5EF4-FFF2-40B4-BE49-F238E27FC236}">
                <a16:creationId xmlns:a16="http://schemas.microsoft.com/office/drawing/2014/main" id="{F7669892-921E-4C06-8E87-4D7BEE52D011}"/>
              </a:ext>
            </a:extLst>
          </p:cNvPr>
          <p:cNvGrpSpPr/>
          <p:nvPr/>
        </p:nvGrpSpPr>
        <p:grpSpPr>
          <a:xfrm>
            <a:off x="3304075" y="1473220"/>
            <a:ext cx="5966506" cy="2337529"/>
            <a:chOff x="3127218" y="1789966"/>
            <a:chExt cx="5967887" cy="2338070"/>
          </a:xfrm>
        </p:grpSpPr>
        <p:sp>
          <p:nvSpPr>
            <p:cNvPr id="13" name="文本框 283">
              <a:extLst>
                <a:ext uri="{FF2B5EF4-FFF2-40B4-BE49-F238E27FC236}">
                  <a16:creationId xmlns:a16="http://schemas.microsoft.com/office/drawing/2014/main" id="{192A6D67-F623-4427-AD7F-F91A32D1486D}"/>
                </a:ext>
              </a:extLst>
            </p:cNvPr>
            <p:cNvSpPr txBox="1"/>
            <p:nvPr/>
          </p:nvSpPr>
          <p:spPr>
            <a:xfrm>
              <a:off x="3127218" y="3019913"/>
              <a:ext cx="5967887" cy="1108123"/>
            </a:xfrm>
            <a:prstGeom prst="rect">
              <a:avLst/>
            </a:prstGeom>
            <a:noFill/>
          </p:spPr>
          <p:txBody>
            <a:bodyPr wrap="none" rtlCol="0">
              <a:spAutoFit/>
            </a:bodyPr>
            <a:lstStyle/>
            <a:p>
              <a:pPr marL="0" marR="0" lvl="0" indent="0" algn="ctr" defTabSz="914217" rtl="0" eaLnBrk="1" fontAlgn="auto" latinLnBrk="0" hangingPunct="1">
                <a:lnSpc>
                  <a:spcPct val="100000"/>
                </a:lnSpc>
                <a:spcBef>
                  <a:spcPts val="0"/>
                </a:spcBef>
                <a:spcAft>
                  <a:spcPts val="0"/>
                </a:spcAft>
                <a:buClrTx/>
                <a:buSzTx/>
                <a:buFontTx/>
                <a:buNone/>
                <a:tabLst/>
                <a:defRPr/>
              </a:pPr>
              <a:r>
                <a:rPr kumimoji="0" lang="en-US" altLang="zh-CN" sz="6599" b="1" i="0" u="none" strike="noStrike" kern="1200" cap="none" spc="0" normalizeH="0" baseline="0" noProof="0" dirty="0">
                  <a:ln>
                    <a:noFill/>
                  </a:ln>
                  <a:solidFill>
                    <a:srgbClr val="002060"/>
                  </a:solidFill>
                  <a:effectLst/>
                  <a:uLnTx/>
                  <a:uFillTx/>
                  <a:latin typeface="Times New Roman" panose="02020603050405020304" pitchFamily="18" charset="0"/>
                  <a:ea typeface="华文新魏" panose="02010800040101010101" pitchFamily="2" charset="-122"/>
                  <a:cs typeface="Times New Roman" panose="02020603050405020304" pitchFamily="18" charset="0"/>
                </a:rPr>
                <a:t>HẸN GẶP LẠI!</a:t>
              </a:r>
              <a:endParaRPr kumimoji="0" lang="zh-CN" altLang="en-US" sz="6599" b="1" i="0" u="none" strike="noStrike" kern="1200" cap="none" spc="0" normalizeH="0" baseline="0" noProof="0" dirty="0">
                <a:ln>
                  <a:noFill/>
                </a:ln>
                <a:solidFill>
                  <a:srgbClr val="002060"/>
                </a:solidFill>
                <a:effectLst/>
                <a:uLnTx/>
                <a:uFillTx/>
                <a:latin typeface="Times New Roman" panose="02020603050405020304" pitchFamily="18" charset="0"/>
                <a:ea typeface="华文新魏" panose="02010800040101010101" pitchFamily="2" charset="-122"/>
                <a:cs typeface="Times New Roman" panose="02020603050405020304" pitchFamily="18" charset="0"/>
              </a:endParaRPr>
            </a:p>
          </p:txBody>
        </p:sp>
        <p:grpSp>
          <p:nvGrpSpPr>
            <p:cNvPr id="14" name="组合 13">
              <a:extLst>
                <a:ext uri="{FF2B5EF4-FFF2-40B4-BE49-F238E27FC236}">
                  <a16:creationId xmlns:a16="http://schemas.microsoft.com/office/drawing/2014/main" id="{5F37DA67-2B19-40B2-8914-1F2B01AE222F}"/>
                </a:ext>
              </a:extLst>
            </p:cNvPr>
            <p:cNvGrpSpPr/>
            <p:nvPr/>
          </p:nvGrpSpPr>
          <p:grpSpPr>
            <a:xfrm>
              <a:off x="3238500" y="2919354"/>
              <a:ext cx="5715000" cy="1155700"/>
              <a:chOff x="3200400" y="2919354"/>
              <a:chExt cx="5715000" cy="1155700"/>
            </a:xfrm>
          </p:grpSpPr>
          <p:cxnSp>
            <p:nvCxnSpPr>
              <p:cNvPr id="16" name="直接连接符 15">
                <a:extLst>
                  <a:ext uri="{FF2B5EF4-FFF2-40B4-BE49-F238E27FC236}">
                    <a16:creationId xmlns:a16="http://schemas.microsoft.com/office/drawing/2014/main" id="{18B1C8CB-7B25-480F-BD9C-857ACA24BCE1}"/>
                  </a:ext>
                </a:extLst>
              </p:cNvPr>
              <p:cNvCxnSpPr/>
              <p:nvPr/>
            </p:nvCxnSpPr>
            <p:spPr>
              <a:xfrm>
                <a:off x="3200400" y="2919354"/>
                <a:ext cx="57150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 name="直接连接符 17">
                <a:extLst>
                  <a:ext uri="{FF2B5EF4-FFF2-40B4-BE49-F238E27FC236}">
                    <a16:creationId xmlns:a16="http://schemas.microsoft.com/office/drawing/2014/main" id="{E3C1D5F9-47DE-4F73-9961-26EC5267FC8E}"/>
                  </a:ext>
                </a:extLst>
              </p:cNvPr>
              <p:cNvCxnSpPr/>
              <p:nvPr/>
            </p:nvCxnSpPr>
            <p:spPr>
              <a:xfrm>
                <a:off x="3200400" y="4075054"/>
                <a:ext cx="5715000" cy="0"/>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15" name="文本框 283">
              <a:extLst>
                <a:ext uri="{FF2B5EF4-FFF2-40B4-BE49-F238E27FC236}">
                  <a16:creationId xmlns:a16="http://schemas.microsoft.com/office/drawing/2014/main" id="{9C6ACA75-01C4-483A-8EA7-A8C0D2092203}"/>
                </a:ext>
              </a:extLst>
            </p:cNvPr>
            <p:cNvSpPr txBox="1"/>
            <p:nvPr/>
          </p:nvSpPr>
          <p:spPr>
            <a:xfrm>
              <a:off x="6027435" y="1789966"/>
              <a:ext cx="184773" cy="1108123"/>
            </a:xfrm>
            <a:prstGeom prst="rect">
              <a:avLst/>
            </a:prstGeom>
            <a:noFill/>
          </p:spPr>
          <p:txBody>
            <a:bodyPr wrap="none" rtlCol="0">
              <a:spAutoFit/>
            </a:bodyP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6599" b="1" i="0" u="none" strike="noStrike" kern="1200" cap="none" spc="600" normalizeH="0" baseline="0" noProof="0" dirty="0">
                <a:ln>
                  <a:noFill/>
                </a:ln>
                <a:solidFill>
                  <a:srgbClr val="002060"/>
                </a:solidFill>
                <a:effectLst/>
                <a:uLnTx/>
                <a:uFillTx/>
                <a:latin typeface="Times New Roman" panose="02020603050405020304" pitchFamily="18" charset="0"/>
                <a:ea typeface="华文新魏" panose="02010800040101010101" pitchFamily="2" charset="-122"/>
                <a:cs typeface="Times New Roman" panose="02020603050405020304" pitchFamily="18" charset="0"/>
              </a:endParaRPr>
            </a:p>
          </p:txBody>
        </p:sp>
      </p:grpSp>
    </p:spTree>
    <p:extLst>
      <p:ext uri="{BB962C8B-B14F-4D97-AF65-F5344CB8AC3E}">
        <p14:creationId xmlns:p14="http://schemas.microsoft.com/office/powerpoint/2010/main" val="48663810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750"/>
                                        <p:tgtEl>
                                          <p:spTgt spid="7"/>
                                        </p:tgtEl>
                                      </p:cBhvr>
                                    </p:animEffect>
                                  </p:childTnLst>
                                </p:cTn>
                              </p:par>
                            </p:childTnLst>
                          </p:cTn>
                        </p:par>
                        <p:par>
                          <p:cTn id="8" fill="hold">
                            <p:stCondLst>
                              <p:cond delay="750"/>
                            </p:stCondLst>
                            <p:childTnLst>
                              <p:par>
                                <p:cTn id="9" presetID="12" presetClass="entr" presetSubtype="4"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1250"/>
                                        <p:tgtEl>
                                          <p:spTgt spid="12"/>
                                        </p:tgtEl>
                                        <p:attrNameLst>
                                          <p:attrName>ppt_y</p:attrName>
                                        </p:attrNameLst>
                                      </p:cBhvr>
                                      <p:tavLst>
                                        <p:tav tm="0">
                                          <p:val>
                                            <p:strVal val="#ppt_y+#ppt_h*1.125000"/>
                                          </p:val>
                                        </p:tav>
                                        <p:tav tm="100000">
                                          <p:val>
                                            <p:strVal val="#ppt_y"/>
                                          </p:val>
                                        </p:tav>
                                      </p:tavLst>
                                    </p:anim>
                                    <p:animEffect transition="in" filter="wipe(up)">
                                      <p:cBhvr>
                                        <p:cTn id="12" dur="125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8C9E6F7-ED01-4857-BBCF-E7782D6AE007}"/>
              </a:ext>
            </a:extLst>
          </p:cNvPr>
          <p:cNvSpPr>
            <a:spLocks noGrp="1"/>
          </p:cNvSpPr>
          <p:nvPr>
            <p:ph type="sldNum" sz="quarter" idx="12"/>
          </p:nvPr>
        </p:nvSpPr>
        <p:spPr/>
        <p:txBody>
          <a:bodyPr/>
          <a:lstStyle/>
          <a:p>
            <a:pPr marL="0" marR="0" lvl="0" indent="0" algn="ctr" defTabSz="914217" rtl="0" eaLnBrk="1" fontAlgn="auto" latinLnBrk="0" hangingPunct="1">
              <a:lnSpc>
                <a:spcPct val="100000"/>
              </a:lnSpc>
              <a:spcBef>
                <a:spcPts val="0"/>
              </a:spcBef>
              <a:spcAft>
                <a:spcPts val="0"/>
              </a:spcAft>
              <a:buClrTx/>
              <a:buSzTx/>
              <a:buFontTx/>
              <a:buNone/>
              <a:tabLst/>
              <a:defRPr/>
            </a:pPr>
            <a:fld id="{601EE9E8-4134-49B0-9AA7-3089E6521627}" type="slidenum">
              <a:rPr kumimoji="0" lang="en-US" sz="1600" b="0" i="0" u="none" strike="noStrike" kern="1200" cap="none" spc="0" normalizeH="0" baseline="0" noProof="0">
                <a:ln>
                  <a:noFill/>
                </a:ln>
                <a:solidFill>
                  <a:prstClr val="black">
                    <a:tint val="75000"/>
                  </a:prstClr>
                </a:solidFill>
                <a:effectLst/>
                <a:uLnTx/>
                <a:uFillTx/>
                <a:latin typeface="ITC Avant Garde Std Bk" panose="020B0502020202020204" pitchFamily="34" charset="0"/>
                <a:ea typeface="+mn-ea"/>
                <a:cs typeface="+mn-cs"/>
              </a:rPr>
              <a:pPr marL="0" marR="0" lvl="0" indent="0" algn="ctr" defTabSz="914217" rtl="0" eaLnBrk="1" fontAlgn="auto" latinLnBrk="0" hangingPunct="1">
                <a:lnSpc>
                  <a:spcPct val="100000"/>
                </a:lnSpc>
                <a:spcBef>
                  <a:spcPts val="0"/>
                </a:spcBef>
                <a:spcAft>
                  <a:spcPts val="0"/>
                </a:spcAft>
                <a:buClrTx/>
                <a:buSzTx/>
                <a:buFontTx/>
                <a:buNone/>
                <a:tabLst/>
                <a:defRPr/>
              </a:pPr>
              <a:t>3</a:t>
            </a:fld>
            <a:endParaRPr kumimoji="0" lang="en-US" sz="1600" b="0" i="0" u="none" strike="noStrike" kern="1200" cap="none" spc="0" normalizeH="0" baseline="0" noProof="0" dirty="0">
              <a:ln>
                <a:noFill/>
              </a:ln>
              <a:solidFill>
                <a:prstClr val="black">
                  <a:tint val="75000"/>
                </a:prstClr>
              </a:solidFill>
              <a:effectLst/>
              <a:uLnTx/>
              <a:uFillTx/>
              <a:latin typeface="ITC Avant Garde Std Bk" panose="020B0502020202020204" pitchFamily="34" charset="0"/>
              <a:ea typeface="+mn-ea"/>
              <a:cs typeface="+mn-cs"/>
            </a:endParaRPr>
          </a:p>
        </p:txBody>
      </p:sp>
      <p:pic>
        <p:nvPicPr>
          <p:cNvPr id="17" name="图片 11">
            <a:extLst>
              <a:ext uri="{FF2B5EF4-FFF2-40B4-BE49-F238E27FC236}">
                <a16:creationId xmlns:a16="http://schemas.microsoft.com/office/drawing/2014/main" id="{2B95A3F4-F6B7-4BAC-BB49-6D0D5EDA6B6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8016329" y="6145341"/>
            <a:ext cx="1777590" cy="683601"/>
          </a:xfrm>
          <a:prstGeom prst="rect">
            <a:avLst/>
          </a:prstGeom>
        </p:spPr>
      </p:pic>
      <p:pic>
        <p:nvPicPr>
          <p:cNvPr id="18" name="图片 12">
            <a:extLst>
              <a:ext uri="{FF2B5EF4-FFF2-40B4-BE49-F238E27FC236}">
                <a16:creationId xmlns:a16="http://schemas.microsoft.com/office/drawing/2014/main" id="{210DAB6B-DA50-4C70-B363-598761248899}"/>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445373" y="6129221"/>
            <a:ext cx="1777590" cy="683601"/>
          </a:xfrm>
          <a:prstGeom prst="rect">
            <a:avLst/>
          </a:prstGeom>
        </p:spPr>
      </p:pic>
      <p:pic>
        <p:nvPicPr>
          <p:cNvPr id="19" name="图片 13">
            <a:extLst>
              <a:ext uri="{FF2B5EF4-FFF2-40B4-BE49-F238E27FC236}">
                <a16:creationId xmlns:a16="http://schemas.microsoft.com/office/drawing/2014/main" id="{FB0D5F7B-CD06-4D9A-8334-21BA4770F849}"/>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78218" y="6129220"/>
            <a:ext cx="1777590" cy="683601"/>
          </a:xfrm>
          <a:prstGeom prst="rect">
            <a:avLst/>
          </a:prstGeom>
        </p:spPr>
      </p:pic>
      <p:sp>
        <p:nvSpPr>
          <p:cNvPr id="20" name="Freeform 123">
            <a:extLst>
              <a:ext uri="{FF2B5EF4-FFF2-40B4-BE49-F238E27FC236}">
                <a16:creationId xmlns:a16="http://schemas.microsoft.com/office/drawing/2014/main" id="{541BEC1A-4E02-4ED4-8E23-A40B767C9C57}"/>
              </a:ext>
            </a:extLst>
          </p:cNvPr>
          <p:cNvSpPr>
            <a:spLocks noEditPoints="1"/>
          </p:cNvSpPr>
          <p:nvPr/>
        </p:nvSpPr>
        <p:spPr bwMode="auto">
          <a:xfrm rot="3896716" flipH="1">
            <a:off x="8464574" y="-171557"/>
            <a:ext cx="421912" cy="1258115"/>
          </a:xfrm>
          <a:custGeom>
            <a:avLst/>
            <a:gdLst>
              <a:gd name="T0" fmla="*/ 64 w 70"/>
              <a:gd name="T1" fmla="*/ 114 h 209"/>
              <a:gd name="T2" fmla="*/ 24 w 70"/>
              <a:gd name="T3" fmla="*/ 125 h 209"/>
              <a:gd name="T4" fmla="*/ 19 w 70"/>
              <a:gd name="T5" fmla="*/ 109 h 209"/>
              <a:gd name="T6" fmla="*/ 22 w 70"/>
              <a:gd name="T7" fmla="*/ 81 h 209"/>
              <a:gd name="T8" fmla="*/ 62 w 70"/>
              <a:gd name="T9" fmla="*/ 58 h 209"/>
              <a:gd name="T10" fmla="*/ 57 w 70"/>
              <a:gd name="T11" fmla="*/ 50 h 209"/>
              <a:gd name="T12" fmla="*/ 21 w 70"/>
              <a:gd name="T13" fmla="*/ 62 h 209"/>
              <a:gd name="T14" fmla="*/ 20 w 70"/>
              <a:gd name="T15" fmla="*/ 59 h 209"/>
              <a:gd name="T16" fmla="*/ 48 w 70"/>
              <a:gd name="T17" fmla="*/ 8 h 209"/>
              <a:gd name="T18" fmla="*/ 45 w 70"/>
              <a:gd name="T19" fmla="*/ 2 h 209"/>
              <a:gd name="T20" fmla="*/ 14 w 70"/>
              <a:gd name="T21" fmla="*/ 71 h 209"/>
              <a:gd name="T22" fmla="*/ 14 w 70"/>
              <a:gd name="T23" fmla="*/ 72 h 209"/>
              <a:gd name="T24" fmla="*/ 7 w 70"/>
              <a:gd name="T25" fmla="*/ 115 h 209"/>
              <a:gd name="T26" fmla="*/ 16 w 70"/>
              <a:gd name="T27" fmla="*/ 135 h 209"/>
              <a:gd name="T28" fmla="*/ 32 w 70"/>
              <a:gd name="T29" fmla="*/ 208 h 209"/>
              <a:gd name="T30" fmla="*/ 36 w 70"/>
              <a:gd name="T31" fmla="*/ 197 h 209"/>
              <a:gd name="T32" fmla="*/ 22 w 70"/>
              <a:gd name="T33" fmla="*/ 154 h 209"/>
              <a:gd name="T34" fmla="*/ 27 w 70"/>
              <a:gd name="T35" fmla="*/ 143 h 209"/>
              <a:gd name="T36" fmla="*/ 30 w 70"/>
              <a:gd name="T37" fmla="*/ 145 h 209"/>
              <a:gd name="T38" fmla="*/ 68 w 70"/>
              <a:gd name="T39" fmla="*/ 123 h 209"/>
              <a:gd name="T40" fmla="*/ 64 w 70"/>
              <a:gd name="T41" fmla="*/ 114 h 209"/>
              <a:gd name="T42" fmla="*/ 47 w 70"/>
              <a:gd name="T43" fmla="*/ 62 h 209"/>
              <a:gd name="T44" fmla="*/ 28 w 70"/>
              <a:gd name="T45" fmla="*/ 71 h 209"/>
              <a:gd name="T46" fmla="*/ 47 w 70"/>
              <a:gd name="T47" fmla="*/ 62 h 209"/>
              <a:gd name="T48" fmla="*/ 34 w 70"/>
              <a:gd name="T49" fmla="*/ 132 h 209"/>
              <a:gd name="T50" fmla="*/ 52 w 70"/>
              <a:gd name="T51" fmla="*/ 123 h 209"/>
              <a:gd name="T52" fmla="*/ 34 w 70"/>
              <a:gd name="T53" fmla="*/ 132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0" h="209">
                <a:moveTo>
                  <a:pt x="64" y="114"/>
                </a:moveTo>
                <a:cubicBezTo>
                  <a:pt x="49" y="108"/>
                  <a:pt x="35" y="113"/>
                  <a:pt x="24" y="125"/>
                </a:cubicBezTo>
                <a:cubicBezTo>
                  <a:pt x="21" y="120"/>
                  <a:pt x="20" y="114"/>
                  <a:pt x="19" y="109"/>
                </a:cubicBezTo>
                <a:cubicBezTo>
                  <a:pt x="17" y="99"/>
                  <a:pt x="18" y="89"/>
                  <a:pt x="22" y="81"/>
                </a:cubicBezTo>
                <a:cubicBezTo>
                  <a:pt x="36" y="89"/>
                  <a:pt x="55" y="71"/>
                  <a:pt x="62" y="58"/>
                </a:cubicBezTo>
                <a:cubicBezTo>
                  <a:pt x="64" y="55"/>
                  <a:pt x="61" y="51"/>
                  <a:pt x="57" y="50"/>
                </a:cubicBezTo>
                <a:cubicBezTo>
                  <a:pt x="42" y="49"/>
                  <a:pt x="30" y="54"/>
                  <a:pt x="21" y="62"/>
                </a:cubicBezTo>
                <a:cubicBezTo>
                  <a:pt x="21" y="61"/>
                  <a:pt x="21" y="60"/>
                  <a:pt x="20" y="59"/>
                </a:cubicBezTo>
                <a:cubicBezTo>
                  <a:pt x="14" y="38"/>
                  <a:pt x="33" y="19"/>
                  <a:pt x="48" y="8"/>
                </a:cubicBezTo>
                <a:cubicBezTo>
                  <a:pt x="52" y="5"/>
                  <a:pt x="49" y="0"/>
                  <a:pt x="45" y="2"/>
                </a:cubicBezTo>
                <a:cubicBezTo>
                  <a:pt x="22" y="16"/>
                  <a:pt x="1" y="44"/>
                  <a:pt x="14" y="71"/>
                </a:cubicBezTo>
                <a:cubicBezTo>
                  <a:pt x="14" y="72"/>
                  <a:pt x="14" y="72"/>
                  <a:pt x="14" y="72"/>
                </a:cubicBezTo>
                <a:cubicBezTo>
                  <a:pt x="7" y="84"/>
                  <a:pt x="4" y="99"/>
                  <a:pt x="7" y="115"/>
                </a:cubicBezTo>
                <a:cubicBezTo>
                  <a:pt x="9" y="122"/>
                  <a:pt x="12" y="129"/>
                  <a:pt x="16" y="135"/>
                </a:cubicBezTo>
                <a:cubicBezTo>
                  <a:pt x="0" y="162"/>
                  <a:pt x="0" y="202"/>
                  <a:pt x="32" y="208"/>
                </a:cubicBezTo>
                <a:cubicBezTo>
                  <a:pt x="38" y="209"/>
                  <a:pt x="42" y="201"/>
                  <a:pt x="36" y="197"/>
                </a:cubicBezTo>
                <a:cubicBezTo>
                  <a:pt x="19" y="188"/>
                  <a:pt x="17" y="172"/>
                  <a:pt x="22" y="154"/>
                </a:cubicBezTo>
                <a:cubicBezTo>
                  <a:pt x="23" y="151"/>
                  <a:pt x="25" y="147"/>
                  <a:pt x="27" y="143"/>
                </a:cubicBezTo>
                <a:cubicBezTo>
                  <a:pt x="28" y="144"/>
                  <a:pt x="29" y="144"/>
                  <a:pt x="30" y="145"/>
                </a:cubicBezTo>
                <a:cubicBezTo>
                  <a:pt x="46" y="149"/>
                  <a:pt x="60" y="134"/>
                  <a:pt x="68" y="123"/>
                </a:cubicBezTo>
                <a:cubicBezTo>
                  <a:pt x="70" y="119"/>
                  <a:pt x="67" y="115"/>
                  <a:pt x="64" y="114"/>
                </a:cubicBezTo>
                <a:close/>
                <a:moveTo>
                  <a:pt x="47" y="62"/>
                </a:moveTo>
                <a:cubicBezTo>
                  <a:pt x="41" y="68"/>
                  <a:pt x="34" y="73"/>
                  <a:pt x="28" y="71"/>
                </a:cubicBezTo>
                <a:cubicBezTo>
                  <a:pt x="33" y="66"/>
                  <a:pt x="39" y="63"/>
                  <a:pt x="47" y="62"/>
                </a:cubicBezTo>
                <a:close/>
                <a:moveTo>
                  <a:pt x="34" y="132"/>
                </a:moveTo>
                <a:cubicBezTo>
                  <a:pt x="39" y="127"/>
                  <a:pt x="45" y="123"/>
                  <a:pt x="52" y="123"/>
                </a:cubicBezTo>
                <a:cubicBezTo>
                  <a:pt x="47" y="129"/>
                  <a:pt x="41" y="133"/>
                  <a:pt x="34" y="132"/>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marL="0" marR="0" lvl="0" indent="0" algn="l" defTabSz="1218926"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pic>
        <p:nvPicPr>
          <p:cNvPr id="21" name="图片 32">
            <a:extLst>
              <a:ext uri="{FF2B5EF4-FFF2-40B4-BE49-F238E27FC236}">
                <a16:creationId xmlns:a16="http://schemas.microsoft.com/office/drawing/2014/main" id="{C5E65F22-6F3A-4B3B-918B-0676FB0C2EFA}"/>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9636209" y="5851860"/>
            <a:ext cx="2574243" cy="989967"/>
          </a:xfrm>
          <a:prstGeom prst="rect">
            <a:avLst/>
          </a:prstGeom>
        </p:spPr>
      </p:pic>
      <p:pic>
        <p:nvPicPr>
          <p:cNvPr id="22" name="图片 65">
            <a:extLst>
              <a:ext uri="{FF2B5EF4-FFF2-40B4-BE49-F238E27FC236}">
                <a16:creationId xmlns:a16="http://schemas.microsoft.com/office/drawing/2014/main" id="{04BB644F-80A0-4339-8040-F422C22C2AEA}"/>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11155" y="6337363"/>
            <a:ext cx="1278264" cy="491577"/>
          </a:xfrm>
          <a:prstGeom prst="rect">
            <a:avLst/>
          </a:prstGeom>
        </p:spPr>
      </p:pic>
      <p:pic>
        <p:nvPicPr>
          <p:cNvPr id="23" name="图片 66">
            <a:extLst>
              <a:ext uri="{FF2B5EF4-FFF2-40B4-BE49-F238E27FC236}">
                <a16:creationId xmlns:a16="http://schemas.microsoft.com/office/drawing/2014/main" id="{177FB685-A0CF-4A80-9E5C-AD1719802359}"/>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4510501" y="6011022"/>
            <a:ext cx="2160368" cy="830805"/>
          </a:xfrm>
          <a:prstGeom prst="rect">
            <a:avLst/>
          </a:prstGeom>
        </p:spPr>
      </p:pic>
      <p:pic>
        <p:nvPicPr>
          <p:cNvPr id="24" name="图片 67">
            <a:extLst>
              <a:ext uri="{FF2B5EF4-FFF2-40B4-BE49-F238E27FC236}">
                <a16:creationId xmlns:a16="http://schemas.microsoft.com/office/drawing/2014/main" id="{511098DF-AA42-4B9B-82F2-2F6100A4C5E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6765434" y="6288696"/>
            <a:ext cx="1326564" cy="510152"/>
          </a:xfrm>
          <a:prstGeom prst="rect">
            <a:avLst/>
          </a:prstGeom>
        </p:spPr>
      </p:pic>
      <p:grpSp>
        <p:nvGrpSpPr>
          <p:cNvPr id="251" name="组合 13">
            <a:extLst>
              <a:ext uri="{FF2B5EF4-FFF2-40B4-BE49-F238E27FC236}">
                <a16:creationId xmlns:a16="http://schemas.microsoft.com/office/drawing/2014/main" id="{923FF8E7-03BD-44CE-8E16-D269DF86F231}"/>
              </a:ext>
            </a:extLst>
          </p:cNvPr>
          <p:cNvGrpSpPr/>
          <p:nvPr/>
        </p:nvGrpSpPr>
        <p:grpSpPr>
          <a:xfrm>
            <a:off x="6948529" y="1384245"/>
            <a:ext cx="4067641" cy="2880584"/>
            <a:chOff x="1451314" y="2141289"/>
            <a:chExt cx="3523458" cy="2575421"/>
          </a:xfrm>
        </p:grpSpPr>
        <p:pic>
          <p:nvPicPr>
            <p:cNvPr id="252" name="图片 1">
              <a:extLst>
                <a:ext uri="{FF2B5EF4-FFF2-40B4-BE49-F238E27FC236}">
                  <a16:creationId xmlns:a16="http://schemas.microsoft.com/office/drawing/2014/main" id="{C5FA09B3-0729-4C55-9062-C1D5C596EA6A}"/>
                </a:ext>
              </a:extLst>
            </p:cNvPr>
            <p:cNvPicPr>
              <a:picLocks noChangeAspect="1"/>
            </p:cNvPicPr>
            <p:nvPr/>
          </p:nvPicPr>
          <p:blipFill>
            <a:blip r:embed="rId3"/>
            <a:stretch>
              <a:fillRect/>
            </a:stretch>
          </p:blipFill>
          <p:spPr>
            <a:xfrm>
              <a:off x="1451314" y="2141289"/>
              <a:ext cx="3523458" cy="2575421"/>
            </a:xfrm>
            <a:prstGeom prst="rect">
              <a:avLst/>
            </a:prstGeom>
          </p:spPr>
        </p:pic>
        <p:grpSp>
          <p:nvGrpSpPr>
            <p:cNvPr id="253" name="组合 2">
              <a:extLst>
                <a:ext uri="{FF2B5EF4-FFF2-40B4-BE49-F238E27FC236}">
                  <a16:creationId xmlns:a16="http://schemas.microsoft.com/office/drawing/2014/main" id="{F0882434-99D0-45D0-BDA4-0D9E30840023}"/>
                </a:ext>
              </a:extLst>
            </p:cNvPr>
            <p:cNvGrpSpPr/>
            <p:nvPr/>
          </p:nvGrpSpPr>
          <p:grpSpPr>
            <a:xfrm>
              <a:off x="1892496" y="2285104"/>
              <a:ext cx="2789543" cy="1800938"/>
              <a:chOff x="1149989" y="3194004"/>
              <a:chExt cx="2789543" cy="1800938"/>
            </a:xfrm>
          </p:grpSpPr>
          <p:sp>
            <p:nvSpPr>
              <p:cNvPr id="262" name="文本框 11">
                <a:extLst>
                  <a:ext uri="{FF2B5EF4-FFF2-40B4-BE49-F238E27FC236}">
                    <a16:creationId xmlns:a16="http://schemas.microsoft.com/office/drawing/2014/main" id="{658BC00C-2FC6-4FD3-9EC6-680F4C9DF3F9}"/>
                  </a:ext>
                </a:extLst>
              </p:cNvPr>
              <p:cNvSpPr txBox="1"/>
              <p:nvPr/>
            </p:nvSpPr>
            <p:spPr>
              <a:xfrm>
                <a:off x="1657516" y="3591569"/>
                <a:ext cx="2282016" cy="1403373"/>
              </a:xfrm>
              <a:prstGeom prst="rect">
                <a:avLst/>
              </a:prstGeom>
              <a:noFill/>
            </p:spPr>
            <p:txBody>
              <a:bodyPr wrap="square" rtlCol="0">
                <a:spAutoFit/>
              </a:bodyPr>
              <a:lstStyle/>
              <a:p>
                <a:pPr lvl="0" algn="just" defTabSz="914217"/>
                <a:r>
                  <a:rPr lang="vi-VN" sz="2400" dirty="0">
                    <a:solidFill>
                      <a:srgbClr val="000000"/>
                    </a:solidFill>
                    <a:latin typeface="+mj-lt"/>
                  </a:rPr>
                  <a:t>Điều gì về nhân vật khiến em ấn tượng và yêu thích nhân vật ấy?</a:t>
                </a:r>
                <a:endParaRPr kumimoji="0" lang="en-US" sz="2400" b="0" i="0" u="none" strike="noStrike" kern="1200" cap="none" spc="0" normalizeH="0" baseline="0" noProof="0" dirty="0">
                  <a:ln>
                    <a:noFill/>
                  </a:ln>
                  <a:solidFill>
                    <a:srgbClr val="000000"/>
                  </a:solidFill>
                  <a:effectLst/>
                  <a:uLnTx/>
                  <a:uFillTx/>
                  <a:latin typeface="+mj-lt"/>
                </a:endParaRPr>
              </a:p>
            </p:txBody>
          </p:sp>
          <p:grpSp>
            <p:nvGrpSpPr>
              <p:cNvPr id="255" name="组合 4">
                <a:extLst>
                  <a:ext uri="{FF2B5EF4-FFF2-40B4-BE49-F238E27FC236}">
                    <a16:creationId xmlns:a16="http://schemas.microsoft.com/office/drawing/2014/main" id="{CBDCF15A-7CA3-4B29-9B61-594641CEDC5E}"/>
                  </a:ext>
                </a:extLst>
              </p:cNvPr>
              <p:cNvGrpSpPr/>
              <p:nvPr/>
            </p:nvGrpSpPr>
            <p:grpSpPr>
              <a:xfrm rot="19663740">
                <a:off x="1149989" y="3194004"/>
                <a:ext cx="654790" cy="845387"/>
                <a:chOff x="10766636" y="3941730"/>
                <a:chExt cx="1047922" cy="1352954"/>
              </a:xfrm>
            </p:grpSpPr>
            <p:sp>
              <p:nvSpPr>
                <p:cNvPr id="256" name="Freeform 108">
                  <a:extLst>
                    <a:ext uri="{FF2B5EF4-FFF2-40B4-BE49-F238E27FC236}">
                      <a16:creationId xmlns:a16="http://schemas.microsoft.com/office/drawing/2014/main" id="{7BC8C9EF-CEBE-4DF1-B3CE-F1C69B092022}"/>
                    </a:ext>
                  </a:extLst>
                </p:cNvPr>
                <p:cNvSpPr>
                  <a:spLocks/>
                </p:cNvSpPr>
                <p:nvPr/>
              </p:nvSpPr>
              <p:spPr bwMode="auto">
                <a:xfrm>
                  <a:off x="10766636" y="4209862"/>
                  <a:ext cx="664177" cy="1084822"/>
                </a:xfrm>
                <a:custGeom>
                  <a:avLst/>
                  <a:gdLst>
                    <a:gd name="T0" fmla="*/ 96 w 114"/>
                    <a:gd name="T1" fmla="*/ 11 h 186"/>
                    <a:gd name="T2" fmla="*/ 91 w 114"/>
                    <a:gd name="T3" fmla="*/ 11 h 186"/>
                    <a:gd name="T4" fmla="*/ 79 w 114"/>
                    <a:gd name="T5" fmla="*/ 8 h 186"/>
                    <a:gd name="T6" fmla="*/ 78 w 114"/>
                    <a:gd name="T7" fmla="*/ 8 h 186"/>
                    <a:gd name="T8" fmla="*/ 2 w 114"/>
                    <a:gd name="T9" fmla="*/ 87 h 186"/>
                    <a:gd name="T10" fmla="*/ 12 w 114"/>
                    <a:gd name="T11" fmla="*/ 98 h 186"/>
                    <a:gd name="T12" fmla="*/ 48 w 114"/>
                    <a:gd name="T13" fmla="*/ 83 h 186"/>
                    <a:gd name="T14" fmla="*/ 11 w 114"/>
                    <a:gd name="T15" fmla="*/ 170 h 186"/>
                    <a:gd name="T16" fmla="*/ 27 w 114"/>
                    <a:gd name="T17" fmla="*/ 177 h 186"/>
                    <a:gd name="T18" fmla="*/ 28 w 114"/>
                    <a:gd name="T19" fmla="*/ 175 h 186"/>
                    <a:gd name="T20" fmla="*/ 32 w 114"/>
                    <a:gd name="T21" fmla="*/ 172 h 186"/>
                    <a:gd name="T22" fmla="*/ 105 w 114"/>
                    <a:gd name="T23" fmla="*/ 71 h 186"/>
                    <a:gd name="T24" fmla="*/ 96 w 114"/>
                    <a:gd name="T25" fmla="*/ 58 h 186"/>
                    <a:gd name="T26" fmla="*/ 89 w 114"/>
                    <a:gd name="T27" fmla="*/ 60 h 186"/>
                    <a:gd name="T28" fmla="*/ 88 w 114"/>
                    <a:gd name="T29" fmla="*/ 62 h 186"/>
                    <a:gd name="T30" fmla="*/ 86 w 114"/>
                    <a:gd name="T31" fmla="*/ 64 h 186"/>
                    <a:gd name="T32" fmla="*/ 85 w 114"/>
                    <a:gd name="T33" fmla="*/ 65 h 186"/>
                    <a:gd name="T34" fmla="*/ 85 w 114"/>
                    <a:gd name="T35" fmla="*/ 65 h 186"/>
                    <a:gd name="T36" fmla="*/ 84 w 114"/>
                    <a:gd name="T37" fmla="*/ 66 h 186"/>
                    <a:gd name="T38" fmla="*/ 84 w 114"/>
                    <a:gd name="T39" fmla="*/ 66 h 186"/>
                    <a:gd name="T40" fmla="*/ 84 w 114"/>
                    <a:gd name="T41" fmla="*/ 66 h 186"/>
                    <a:gd name="T42" fmla="*/ 82 w 114"/>
                    <a:gd name="T43" fmla="*/ 67 h 186"/>
                    <a:gd name="T44" fmla="*/ 80 w 114"/>
                    <a:gd name="T45" fmla="*/ 71 h 186"/>
                    <a:gd name="T46" fmla="*/ 74 w 114"/>
                    <a:gd name="T47" fmla="*/ 79 h 186"/>
                    <a:gd name="T48" fmla="*/ 84 w 114"/>
                    <a:gd name="T49" fmla="*/ 64 h 186"/>
                    <a:gd name="T50" fmla="*/ 85 w 114"/>
                    <a:gd name="T51" fmla="*/ 55 h 186"/>
                    <a:gd name="T52" fmla="*/ 109 w 114"/>
                    <a:gd name="T53" fmla="*/ 20 h 186"/>
                    <a:gd name="T54" fmla="*/ 96 w 114"/>
                    <a:gd name="T55" fmla="*/ 1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4" h="186">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rgbClr val="F8E5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srgbClr val="000000"/>
                    </a:solidFill>
                    <a:effectLst/>
                    <a:uLnTx/>
                    <a:uFillTx/>
                    <a:latin typeface="+mj-lt"/>
                    <a:ea typeface="宋体" panose="02010600030101010101" pitchFamily="2" charset="-122"/>
                    <a:cs typeface="+mn-cs"/>
                  </a:endParaRPr>
                </a:p>
              </p:txBody>
            </p:sp>
            <p:sp>
              <p:nvSpPr>
                <p:cNvPr id="257" name="Freeform 109">
                  <a:extLst>
                    <a:ext uri="{FF2B5EF4-FFF2-40B4-BE49-F238E27FC236}">
                      <a16:creationId xmlns:a16="http://schemas.microsoft.com/office/drawing/2014/main" id="{977462CA-1F27-416E-B31C-6E686B0FBC02}"/>
                    </a:ext>
                  </a:extLst>
                </p:cNvPr>
                <p:cNvSpPr>
                  <a:spLocks noEditPoints="1"/>
                </p:cNvSpPr>
                <p:nvPr/>
              </p:nvSpPr>
              <p:spPr bwMode="auto">
                <a:xfrm>
                  <a:off x="10783856" y="4209862"/>
                  <a:ext cx="693695" cy="1067602"/>
                </a:xfrm>
                <a:custGeom>
                  <a:avLst/>
                  <a:gdLst>
                    <a:gd name="T0" fmla="*/ 112 w 119"/>
                    <a:gd name="T1" fmla="*/ 52 h 183"/>
                    <a:gd name="T2" fmla="*/ 91 w 119"/>
                    <a:gd name="T3" fmla="*/ 53 h 183"/>
                    <a:gd name="T4" fmla="*/ 115 w 119"/>
                    <a:gd name="T5" fmla="*/ 9 h 183"/>
                    <a:gd name="T6" fmla="*/ 110 w 119"/>
                    <a:gd name="T7" fmla="*/ 2 h 183"/>
                    <a:gd name="T8" fmla="*/ 49 w 119"/>
                    <a:gd name="T9" fmla="*/ 15 h 183"/>
                    <a:gd name="T10" fmla="*/ 24 w 119"/>
                    <a:gd name="T11" fmla="*/ 55 h 183"/>
                    <a:gd name="T12" fmla="*/ 2 w 119"/>
                    <a:gd name="T13" fmla="*/ 88 h 183"/>
                    <a:gd name="T14" fmla="*/ 8 w 119"/>
                    <a:gd name="T15" fmla="*/ 94 h 183"/>
                    <a:gd name="T16" fmla="*/ 43 w 119"/>
                    <a:gd name="T17" fmla="*/ 87 h 183"/>
                    <a:gd name="T18" fmla="*/ 5 w 119"/>
                    <a:gd name="T19" fmla="*/ 176 h 183"/>
                    <a:gd name="T20" fmla="*/ 12 w 119"/>
                    <a:gd name="T21" fmla="*/ 181 h 183"/>
                    <a:gd name="T22" fmla="*/ 70 w 119"/>
                    <a:gd name="T23" fmla="*/ 126 h 183"/>
                    <a:gd name="T24" fmla="*/ 117 w 119"/>
                    <a:gd name="T25" fmla="*/ 58 h 183"/>
                    <a:gd name="T26" fmla="*/ 112 w 119"/>
                    <a:gd name="T27" fmla="*/ 52 h 183"/>
                    <a:gd name="T28" fmla="*/ 66 w 119"/>
                    <a:gd name="T29" fmla="*/ 116 h 183"/>
                    <a:gd name="T30" fmla="*/ 19 w 119"/>
                    <a:gd name="T31" fmla="*/ 165 h 183"/>
                    <a:gd name="T32" fmla="*/ 56 w 119"/>
                    <a:gd name="T33" fmla="*/ 81 h 183"/>
                    <a:gd name="T34" fmla="*/ 50 w 119"/>
                    <a:gd name="T35" fmla="*/ 75 h 183"/>
                    <a:gd name="T36" fmla="*/ 16 w 119"/>
                    <a:gd name="T37" fmla="*/ 82 h 183"/>
                    <a:gd name="T38" fmla="*/ 18 w 119"/>
                    <a:gd name="T39" fmla="*/ 79 h 183"/>
                    <a:gd name="T40" fmla="*/ 23 w 119"/>
                    <a:gd name="T41" fmla="*/ 78 h 183"/>
                    <a:gd name="T42" fmla="*/ 53 w 119"/>
                    <a:gd name="T43" fmla="*/ 25 h 183"/>
                    <a:gd name="T44" fmla="*/ 103 w 119"/>
                    <a:gd name="T45" fmla="*/ 12 h 183"/>
                    <a:gd name="T46" fmla="*/ 75 w 119"/>
                    <a:gd name="T47" fmla="*/ 56 h 183"/>
                    <a:gd name="T48" fmla="*/ 80 w 119"/>
                    <a:gd name="T49" fmla="*/ 64 h 183"/>
                    <a:gd name="T50" fmla="*/ 106 w 119"/>
                    <a:gd name="T51" fmla="*/ 61 h 183"/>
                    <a:gd name="T52" fmla="*/ 66 w 119"/>
                    <a:gd name="T53" fmla="*/ 11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9" h="183">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srgbClr val="000000"/>
                    </a:solidFill>
                    <a:effectLst/>
                    <a:uLnTx/>
                    <a:uFillTx/>
                    <a:latin typeface="+mj-lt"/>
                    <a:ea typeface="宋体" panose="02010600030101010101" pitchFamily="2" charset="-122"/>
                    <a:cs typeface="+mn-cs"/>
                  </a:endParaRPr>
                </a:p>
              </p:txBody>
            </p:sp>
            <p:sp>
              <p:nvSpPr>
                <p:cNvPr id="258" name="Freeform 110">
                  <a:extLst>
                    <a:ext uri="{FF2B5EF4-FFF2-40B4-BE49-F238E27FC236}">
                      <a16:creationId xmlns:a16="http://schemas.microsoft.com/office/drawing/2014/main" id="{E215937E-CA59-4367-9931-961890CBBB67}"/>
                    </a:ext>
                  </a:extLst>
                </p:cNvPr>
                <p:cNvSpPr>
                  <a:spLocks/>
                </p:cNvSpPr>
                <p:nvPr/>
              </p:nvSpPr>
              <p:spPr bwMode="auto">
                <a:xfrm>
                  <a:off x="10766636" y="4089326"/>
                  <a:ext cx="169734" cy="179575"/>
                </a:xfrm>
                <a:custGeom>
                  <a:avLst/>
                  <a:gdLst>
                    <a:gd name="T0" fmla="*/ 28 w 29"/>
                    <a:gd name="T1" fmla="*/ 26 h 31"/>
                    <a:gd name="T2" fmla="*/ 12 w 29"/>
                    <a:gd name="T3" fmla="*/ 4 h 31"/>
                    <a:gd name="T4" fmla="*/ 6 w 29"/>
                    <a:gd name="T5" fmla="*/ 0 h 31"/>
                    <a:gd name="T6" fmla="*/ 2 w 29"/>
                    <a:gd name="T7" fmla="*/ 1 h 31"/>
                    <a:gd name="T8" fmla="*/ 1 w 29"/>
                    <a:gd name="T9" fmla="*/ 7 h 31"/>
                    <a:gd name="T10" fmla="*/ 10 w 29"/>
                    <a:gd name="T11" fmla="*/ 23 h 31"/>
                    <a:gd name="T12" fmla="*/ 26 w 29"/>
                    <a:gd name="T13" fmla="*/ 30 h 31"/>
                    <a:gd name="T14" fmla="*/ 28 w 29"/>
                    <a:gd name="T15" fmla="*/ 26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31">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srgbClr val="000000"/>
                    </a:solidFill>
                    <a:effectLst/>
                    <a:uLnTx/>
                    <a:uFillTx/>
                    <a:latin typeface="+mj-lt"/>
                    <a:ea typeface="宋体" panose="02010600030101010101" pitchFamily="2" charset="-122"/>
                    <a:cs typeface="+mn-cs"/>
                  </a:endParaRPr>
                </a:p>
              </p:txBody>
            </p:sp>
            <p:sp>
              <p:nvSpPr>
                <p:cNvPr id="259" name="Freeform 111">
                  <a:extLst>
                    <a:ext uri="{FF2B5EF4-FFF2-40B4-BE49-F238E27FC236}">
                      <a16:creationId xmlns:a16="http://schemas.microsoft.com/office/drawing/2014/main" id="{E61E1EC1-494C-4D44-8EF0-95EB2E66D1E5}"/>
                    </a:ext>
                  </a:extLst>
                </p:cNvPr>
                <p:cNvSpPr>
                  <a:spLocks/>
                </p:cNvSpPr>
                <p:nvPr/>
              </p:nvSpPr>
              <p:spPr bwMode="auto">
                <a:xfrm>
                  <a:off x="10941291" y="3941730"/>
                  <a:ext cx="76258" cy="233693"/>
                </a:xfrm>
                <a:custGeom>
                  <a:avLst/>
                  <a:gdLst>
                    <a:gd name="T0" fmla="*/ 11 w 13"/>
                    <a:gd name="T1" fmla="*/ 18 h 40"/>
                    <a:gd name="T2" fmla="*/ 11 w 13"/>
                    <a:gd name="T3" fmla="*/ 4 h 40"/>
                    <a:gd name="T4" fmla="*/ 3 w 13"/>
                    <a:gd name="T5" fmla="*/ 4 h 40"/>
                    <a:gd name="T6" fmla="*/ 8 w 13"/>
                    <a:gd name="T7" fmla="*/ 37 h 40"/>
                    <a:gd name="T8" fmla="*/ 13 w 13"/>
                    <a:gd name="T9" fmla="*/ 35 h 40"/>
                    <a:gd name="T10" fmla="*/ 11 w 13"/>
                    <a:gd name="T11" fmla="*/ 18 h 40"/>
                  </a:gdLst>
                  <a:ahLst/>
                  <a:cxnLst>
                    <a:cxn ang="0">
                      <a:pos x="T0" y="T1"/>
                    </a:cxn>
                    <a:cxn ang="0">
                      <a:pos x="T2" y="T3"/>
                    </a:cxn>
                    <a:cxn ang="0">
                      <a:pos x="T4" y="T5"/>
                    </a:cxn>
                    <a:cxn ang="0">
                      <a:pos x="T6" y="T7"/>
                    </a:cxn>
                    <a:cxn ang="0">
                      <a:pos x="T8" y="T9"/>
                    </a:cxn>
                    <a:cxn ang="0">
                      <a:pos x="T10" y="T11"/>
                    </a:cxn>
                  </a:cxnLst>
                  <a:rect l="0" t="0" r="r" b="b"/>
                  <a:pathLst>
                    <a:path w="13" h="4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srgbClr val="000000"/>
                    </a:solidFill>
                    <a:effectLst/>
                    <a:uLnTx/>
                    <a:uFillTx/>
                    <a:latin typeface="+mj-lt"/>
                    <a:ea typeface="宋体" panose="02010600030101010101" pitchFamily="2" charset="-122"/>
                    <a:cs typeface="+mn-cs"/>
                  </a:endParaRPr>
                </a:p>
              </p:txBody>
            </p:sp>
            <p:sp>
              <p:nvSpPr>
                <p:cNvPr id="260" name="Freeform 112">
                  <a:extLst>
                    <a:ext uri="{FF2B5EF4-FFF2-40B4-BE49-F238E27FC236}">
                      <a16:creationId xmlns:a16="http://schemas.microsoft.com/office/drawing/2014/main" id="{B55C3FAF-0272-432E-A28A-9182FE3BCB9F}"/>
                    </a:ext>
                  </a:extLst>
                </p:cNvPr>
                <p:cNvSpPr>
                  <a:spLocks/>
                </p:cNvSpPr>
                <p:nvPr/>
              </p:nvSpPr>
              <p:spPr bwMode="auto">
                <a:xfrm>
                  <a:off x="11115943" y="3941730"/>
                  <a:ext cx="76258" cy="216472"/>
                </a:xfrm>
                <a:custGeom>
                  <a:avLst/>
                  <a:gdLst>
                    <a:gd name="T0" fmla="*/ 11 w 13"/>
                    <a:gd name="T1" fmla="*/ 4 h 37"/>
                    <a:gd name="T2" fmla="*/ 4 w 13"/>
                    <a:gd name="T3" fmla="*/ 4 h 37"/>
                    <a:gd name="T4" fmla="*/ 2 w 13"/>
                    <a:gd name="T5" fmla="*/ 32 h 37"/>
                    <a:gd name="T6" fmla="*/ 7 w 13"/>
                    <a:gd name="T7" fmla="*/ 34 h 37"/>
                    <a:gd name="T8" fmla="*/ 11 w 13"/>
                    <a:gd name="T9" fmla="*/ 4 h 37"/>
                  </a:gdLst>
                  <a:ahLst/>
                  <a:cxnLst>
                    <a:cxn ang="0">
                      <a:pos x="T0" y="T1"/>
                    </a:cxn>
                    <a:cxn ang="0">
                      <a:pos x="T2" y="T3"/>
                    </a:cxn>
                    <a:cxn ang="0">
                      <a:pos x="T4" y="T5"/>
                    </a:cxn>
                    <a:cxn ang="0">
                      <a:pos x="T6" y="T7"/>
                    </a:cxn>
                    <a:cxn ang="0">
                      <a:pos x="T8" y="T9"/>
                    </a:cxn>
                  </a:cxnLst>
                  <a:rect l="0" t="0" r="r" b="b"/>
                  <a:pathLst>
                    <a:path w="13" h="37">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srgbClr val="000000"/>
                    </a:solidFill>
                    <a:effectLst/>
                    <a:uLnTx/>
                    <a:uFillTx/>
                    <a:latin typeface="+mj-lt"/>
                    <a:ea typeface="宋体" panose="02010600030101010101" pitchFamily="2" charset="-122"/>
                    <a:cs typeface="+mn-cs"/>
                  </a:endParaRPr>
                </a:p>
              </p:txBody>
            </p:sp>
            <p:sp>
              <p:nvSpPr>
                <p:cNvPr id="261" name="Freeform 113">
                  <a:extLst>
                    <a:ext uri="{FF2B5EF4-FFF2-40B4-BE49-F238E27FC236}">
                      <a16:creationId xmlns:a16="http://schemas.microsoft.com/office/drawing/2014/main" id="{E6D06358-CF3F-42A8-91F6-AAA63141BAB5}"/>
                    </a:ext>
                  </a:extLst>
                </p:cNvPr>
                <p:cNvSpPr>
                  <a:spLocks/>
                </p:cNvSpPr>
                <p:nvPr/>
              </p:nvSpPr>
              <p:spPr bwMode="auto">
                <a:xfrm>
                  <a:off x="11598086" y="4682166"/>
                  <a:ext cx="216472" cy="199254"/>
                </a:xfrm>
                <a:custGeom>
                  <a:avLst/>
                  <a:gdLst>
                    <a:gd name="T0" fmla="*/ 28 w 37"/>
                    <a:gd name="T1" fmla="*/ 7 h 34"/>
                    <a:gd name="T2" fmla="*/ 21 w 37"/>
                    <a:gd name="T3" fmla="*/ 8 h 34"/>
                    <a:gd name="T4" fmla="*/ 19 w 37"/>
                    <a:gd name="T5" fmla="*/ 4 h 34"/>
                    <a:gd name="T6" fmla="*/ 13 w 37"/>
                    <a:gd name="T7" fmla="*/ 5 h 34"/>
                    <a:gd name="T8" fmla="*/ 13 w 37"/>
                    <a:gd name="T9" fmla="*/ 10 h 34"/>
                    <a:gd name="T10" fmla="*/ 2 w 37"/>
                    <a:gd name="T11" fmla="*/ 14 h 34"/>
                    <a:gd name="T12" fmla="*/ 4 w 37"/>
                    <a:gd name="T13" fmla="*/ 19 h 34"/>
                    <a:gd name="T14" fmla="*/ 15 w 37"/>
                    <a:gd name="T15" fmla="*/ 19 h 34"/>
                    <a:gd name="T16" fmla="*/ 17 w 37"/>
                    <a:gd name="T17" fmla="*/ 28 h 34"/>
                    <a:gd name="T18" fmla="*/ 25 w 37"/>
                    <a:gd name="T19" fmla="*/ 26 h 34"/>
                    <a:gd name="T20" fmla="*/ 23 w 37"/>
                    <a:gd name="T21" fmla="*/ 18 h 34"/>
                    <a:gd name="T22" fmla="*/ 31 w 37"/>
                    <a:gd name="T23" fmla="*/ 16 h 34"/>
                    <a:gd name="T24" fmla="*/ 28 w 37"/>
                    <a:gd name="T25"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34">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srgbClr val="000000"/>
                    </a:solidFill>
                    <a:effectLst/>
                    <a:uLnTx/>
                    <a:uFillTx/>
                    <a:latin typeface="+mj-lt"/>
                    <a:ea typeface="宋体" panose="02010600030101010101" pitchFamily="2" charset="-122"/>
                    <a:cs typeface="+mn-cs"/>
                  </a:endParaRPr>
                </a:p>
              </p:txBody>
            </p:sp>
          </p:grpSp>
        </p:grpSp>
      </p:grpSp>
      <p:grpSp>
        <p:nvGrpSpPr>
          <p:cNvPr id="264" name="组合 14">
            <a:extLst>
              <a:ext uri="{FF2B5EF4-FFF2-40B4-BE49-F238E27FC236}">
                <a16:creationId xmlns:a16="http://schemas.microsoft.com/office/drawing/2014/main" id="{8ABEF6F9-0E37-40F0-993D-5401AB3B0AF4}"/>
              </a:ext>
            </a:extLst>
          </p:cNvPr>
          <p:cNvGrpSpPr/>
          <p:nvPr/>
        </p:nvGrpSpPr>
        <p:grpSpPr>
          <a:xfrm>
            <a:off x="746778" y="1792029"/>
            <a:ext cx="4718241" cy="3349084"/>
            <a:chOff x="1451314" y="2141289"/>
            <a:chExt cx="3523458" cy="2575421"/>
          </a:xfrm>
        </p:grpSpPr>
        <p:pic>
          <p:nvPicPr>
            <p:cNvPr id="265" name="图片 15">
              <a:extLst>
                <a:ext uri="{FF2B5EF4-FFF2-40B4-BE49-F238E27FC236}">
                  <a16:creationId xmlns:a16="http://schemas.microsoft.com/office/drawing/2014/main" id="{316F57E5-03D9-4648-B0CD-61D063A3BA48}"/>
                </a:ext>
              </a:extLst>
            </p:cNvPr>
            <p:cNvPicPr>
              <a:picLocks noChangeAspect="1"/>
            </p:cNvPicPr>
            <p:nvPr/>
          </p:nvPicPr>
          <p:blipFill>
            <a:blip r:embed="rId3"/>
            <a:stretch>
              <a:fillRect/>
            </a:stretch>
          </p:blipFill>
          <p:spPr>
            <a:xfrm>
              <a:off x="1451314" y="2141289"/>
              <a:ext cx="3523458" cy="2575421"/>
            </a:xfrm>
            <a:prstGeom prst="rect">
              <a:avLst/>
            </a:prstGeom>
          </p:spPr>
        </p:pic>
        <p:grpSp>
          <p:nvGrpSpPr>
            <p:cNvPr id="266" name="组合 16">
              <a:extLst>
                <a:ext uri="{FF2B5EF4-FFF2-40B4-BE49-F238E27FC236}">
                  <a16:creationId xmlns:a16="http://schemas.microsoft.com/office/drawing/2014/main" id="{F52DF1FC-8575-4950-87EC-6F270D5FE13C}"/>
                </a:ext>
              </a:extLst>
            </p:cNvPr>
            <p:cNvGrpSpPr/>
            <p:nvPr/>
          </p:nvGrpSpPr>
          <p:grpSpPr>
            <a:xfrm>
              <a:off x="1892496" y="2285104"/>
              <a:ext cx="2902770" cy="1646319"/>
              <a:chOff x="1149989" y="3194004"/>
              <a:chExt cx="2902770" cy="1646319"/>
            </a:xfrm>
          </p:grpSpPr>
          <p:sp>
            <p:nvSpPr>
              <p:cNvPr id="275" name="文本框 25">
                <a:extLst>
                  <a:ext uri="{FF2B5EF4-FFF2-40B4-BE49-F238E27FC236}">
                    <a16:creationId xmlns:a16="http://schemas.microsoft.com/office/drawing/2014/main" id="{AE432247-82AF-4A3B-B89B-E5F219D6BE61}"/>
                  </a:ext>
                </a:extLst>
              </p:cNvPr>
              <p:cNvSpPr txBox="1"/>
              <p:nvPr/>
            </p:nvSpPr>
            <p:spPr>
              <a:xfrm>
                <a:off x="1536525" y="3633266"/>
                <a:ext cx="2516234" cy="1207057"/>
              </a:xfrm>
              <a:prstGeom prst="rect">
                <a:avLst/>
              </a:prstGeom>
              <a:noFill/>
            </p:spPr>
            <p:txBody>
              <a:bodyPr wrap="square" rtlCol="0">
                <a:spAutoFit/>
              </a:bodyPr>
              <a:lstStyle/>
              <a:p>
                <a:pPr lvl="0" algn="just" defTabSz="914217"/>
                <a:r>
                  <a:rPr lang="vi-VN" sz="2400" dirty="0">
                    <a:solidFill>
                      <a:srgbClr val="000000"/>
                    </a:solidFill>
                    <a:latin typeface="+mj-lt"/>
                  </a:rPr>
                  <a:t>Trong các tác phẩm văn học đã đọc, học hay nghe kể lại</a:t>
                </a:r>
                <a:r>
                  <a:rPr lang="en-US" sz="2400" dirty="0">
                    <a:solidFill>
                      <a:srgbClr val="000000"/>
                    </a:solidFill>
                    <a:latin typeface="+mj-lt"/>
                  </a:rPr>
                  <a:t>,</a:t>
                </a:r>
                <a:r>
                  <a:rPr lang="vi-VN" sz="2400" dirty="0">
                    <a:solidFill>
                      <a:srgbClr val="000000"/>
                    </a:solidFill>
                    <a:latin typeface="+mj-lt"/>
                  </a:rPr>
                  <a:t> em thích nhất là nhân vật nào? </a:t>
                </a:r>
                <a:endParaRPr kumimoji="0" lang="en-US" sz="2400" b="0" i="0" u="none" strike="noStrike" kern="1200" cap="none" spc="0" normalizeH="0" baseline="0" noProof="0" dirty="0">
                  <a:ln>
                    <a:noFill/>
                  </a:ln>
                  <a:solidFill>
                    <a:srgbClr val="000000"/>
                  </a:solidFill>
                  <a:effectLst/>
                  <a:uLnTx/>
                  <a:uFillTx/>
                  <a:latin typeface="+mj-lt"/>
                </a:endParaRPr>
              </a:p>
            </p:txBody>
          </p:sp>
          <p:grpSp>
            <p:nvGrpSpPr>
              <p:cNvPr id="268" name="组合 18">
                <a:extLst>
                  <a:ext uri="{FF2B5EF4-FFF2-40B4-BE49-F238E27FC236}">
                    <a16:creationId xmlns:a16="http://schemas.microsoft.com/office/drawing/2014/main" id="{A0AEEFF0-2611-453E-9F4E-CD8073A3AF94}"/>
                  </a:ext>
                </a:extLst>
              </p:cNvPr>
              <p:cNvGrpSpPr/>
              <p:nvPr/>
            </p:nvGrpSpPr>
            <p:grpSpPr>
              <a:xfrm rot="19663740">
                <a:off x="1149989" y="3194004"/>
                <a:ext cx="654790" cy="845387"/>
                <a:chOff x="10766636" y="3941730"/>
                <a:chExt cx="1047922" cy="1352954"/>
              </a:xfrm>
            </p:grpSpPr>
            <p:sp>
              <p:nvSpPr>
                <p:cNvPr id="269" name="Freeform 108">
                  <a:extLst>
                    <a:ext uri="{FF2B5EF4-FFF2-40B4-BE49-F238E27FC236}">
                      <a16:creationId xmlns:a16="http://schemas.microsoft.com/office/drawing/2014/main" id="{FF1DC9F5-369B-49B2-A7D7-4B6A060B806A}"/>
                    </a:ext>
                  </a:extLst>
                </p:cNvPr>
                <p:cNvSpPr>
                  <a:spLocks/>
                </p:cNvSpPr>
                <p:nvPr/>
              </p:nvSpPr>
              <p:spPr bwMode="auto">
                <a:xfrm>
                  <a:off x="10766636" y="4209862"/>
                  <a:ext cx="664177" cy="1084822"/>
                </a:xfrm>
                <a:custGeom>
                  <a:avLst/>
                  <a:gdLst>
                    <a:gd name="T0" fmla="*/ 96 w 114"/>
                    <a:gd name="T1" fmla="*/ 11 h 186"/>
                    <a:gd name="T2" fmla="*/ 91 w 114"/>
                    <a:gd name="T3" fmla="*/ 11 h 186"/>
                    <a:gd name="T4" fmla="*/ 79 w 114"/>
                    <a:gd name="T5" fmla="*/ 8 h 186"/>
                    <a:gd name="T6" fmla="*/ 78 w 114"/>
                    <a:gd name="T7" fmla="*/ 8 h 186"/>
                    <a:gd name="T8" fmla="*/ 2 w 114"/>
                    <a:gd name="T9" fmla="*/ 87 h 186"/>
                    <a:gd name="T10" fmla="*/ 12 w 114"/>
                    <a:gd name="T11" fmla="*/ 98 h 186"/>
                    <a:gd name="T12" fmla="*/ 48 w 114"/>
                    <a:gd name="T13" fmla="*/ 83 h 186"/>
                    <a:gd name="T14" fmla="*/ 11 w 114"/>
                    <a:gd name="T15" fmla="*/ 170 h 186"/>
                    <a:gd name="T16" fmla="*/ 27 w 114"/>
                    <a:gd name="T17" fmla="*/ 177 h 186"/>
                    <a:gd name="T18" fmla="*/ 28 w 114"/>
                    <a:gd name="T19" fmla="*/ 175 h 186"/>
                    <a:gd name="T20" fmla="*/ 32 w 114"/>
                    <a:gd name="T21" fmla="*/ 172 h 186"/>
                    <a:gd name="T22" fmla="*/ 105 w 114"/>
                    <a:gd name="T23" fmla="*/ 71 h 186"/>
                    <a:gd name="T24" fmla="*/ 96 w 114"/>
                    <a:gd name="T25" fmla="*/ 58 h 186"/>
                    <a:gd name="T26" fmla="*/ 89 w 114"/>
                    <a:gd name="T27" fmla="*/ 60 h 186"/>
                    <a:gd name="T28" fmla="*/ 88 w 114"/>
                    <a:gd name="T29" fmla="*/ 62 h 186"/>
                    <a:gd name="T30" fmla="*/ 86 w 114"/>
                    <a:gd name="T31" fmla="*/ 64 h 186"/>
                    <a:gd name="T32" fmla="*/ 85 w 114"/>
                    <a:gd name="T33" fmla="*/ 65 h 186"/>
                    <a:gd name="T34" fmla="*/ 85 w 114"/>
                    <a:gd name="T35" fmla="*/ 65 h 186"/>
                    <a:gd name="T36" fmla="*/ 84 w 114"/>
                    <a:gd name="T37" fmla="*/ 66 h 186"/>
                    <a:gd name="T38" fmla="*/ 84 w 114"/>
                    <a:gd name="T39" fmla="*/ 66 h 186"/>
                    <a:gd name="T40" fmla="*/ 84 w 114"/>
                    <a:gd name="T41" fmla="*/ 66 h 186"/>
                    <a:gd name="T42" fmla="*/ 82 w 114"/>
                    <a:gd name="T43" fmla="*/ 67 h 186"/>
                    <a:gd name="T44" fmla="*/ 80 w 114"/>
                    <a:gd name="T45" fmla="*/ 71 h 186"/>
                    <a:gd name="T46" fmla="*/ 74 w 114"/>
                    <a:gd name="T47" fmla="*/ 79 h 186"/>
                    <a:gd name="T48" fmla="*/ 84 w 114"/>
                    <a:gd name="T49" fmla="*/ 64 h 186"/>
                    <a:gd name="T50" fmla="*/ 85 w 114"/>
                    <a:gd name="T51" fmla="*/ 55 h 186"/>
                    <a:gd name="T52" fmla="*/ 109 w 114"/>
                    <a:gd name="T53" fmla="*/ 20 h 186"/>
                    <a:gd name="T54" fmla="*/ 96 w 114"/>
                    <a:gd name="T55" fmla="*/ 1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4" h="186">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rgbClr val="F8E5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srgbClr val="000000"/>
                    </a:solidFill>
                    <a:effectLst/>
                    <a:uLnTx/>
                    <a:uFillTx/>
                    <a:latin typeface="+mj-lt"/>
                    <a:ea typeface="宋体" panose="02010600030101010101" pitchFamily="2" charset="-122"/>
                    <a:cs typeface="+mn-cs"/>
                  </a:endParaRPr>
                </a:p>
              </p:txBody>
            </p:sp>
            <p:sp>
              <p:nvSpPr>
                <p:cNvPr id="270" name="Freeform 109">
                  <a:extLst>
                    <a:ext uri="{FF2B5EF4-FFF2-40B4-BE49-F238E27FC236}">
                      <a16:creationId xmlns:a16="http://schemas.microsoft.com/office/drawing/2014/main" id="{744BB57B-984F-434C-B3F1-B055DB78AEA4}"/>
                    </a:ext>
                  </a:extLst>
                </p:cNvPr>
                <p:cNvSpPr>
                  <a:spLocks noEditPoints="1"/>
                </p:cNvSpPr>
                <p:nvPr/>
              </p:nvSpPr>
              <p:spPr bwMode="auto">
                <a:xfrm>
                  <a:off x="10783856" y="4209862"/>
                  <a:ext cx="693695" cy="1067602"/>
                </a:xfrm>
                <a:custGeom>
                  <a:avLst/>
                  <a:gdLst>
                    <a:gd name="T0" fmla="*/ 112 w 119"/>
                    <a:gd name="T1" fmla="*/ 52 h 183"/>
                    <a:gd name="T2" fmla="*/ 91 w 119"/>
                    <a:gd name="T3" fmla="*/ 53 h 183"/>
                    <a:gd name="T4" fmla="*/ 115 w 119"/>
                    <a:gd name="T5" fmla="*/ 9 h 183"/>
                    <a:gd name="T6" fmla="*/ 110 w 119"/>
                    <a:gd name="T7" fmla="*/ 2 h 183"/>
                    <a:gd name="T8" fmla="*/ 49 w 119"/>
                    <a:gd name="T9" fmla="*/ 15 h 183"/>
                    <a:gd name="T10" fmla="*/ 24 w 119"/>
                    <a:gd name="T11" fmla="*/ 55 h 183"/>
                    <a:gd name="T12" fmla="*/ 2 w 119"/>
                    <a:gd name="T13" fmla="*/ 88 h 183"/>
                    <a:gd name="T14" fmla="*/ 8 w 119"/>
                    <a:gd name="T15" fmla="*/ 94 h 183"/>
                    <a:gd name="T16" fmla="*/ 43 w 119"/>
                    <a:gd name="T17" fmla="*/ 87 h 183"/>
                    <a:gd name="T18" fmla="*/ 5 w 119"/>
                    <a:gd name="T19" fmla="*/ 176 h 183"/>
                    <a:gd name="T20" fmla="*/ 12 w 119"/>
                    <a:gd name="T21" fmla="*/ 181 h 183"/>
                    <a:gd name="T22" fmla="*/ 70 w 119"/>
                    <a:gd name="T23" fmla="*/ 126 h 183"/>
                    <a:gd name="T24" fmla="*/ 117 w 119"/>
                    <a:gd name="T25" fmla="*/ 58 h 183"/>
                    <a:gd name="T26" fmla="*/ 112 w 119"/>
                    <a:gd name="T27" fmla="*/ 52 h 183"/>
                    <a:gd name="T28" fmla="*/ 66 w 119"/>
                    <a:gd name="T29" fmla="*/ 116 h 183"/>
                    <a:gd name="T30" fmla="*/ 19 w 119"/>
                    <a:gd name="T31" fmla="*/ 165 h 183"/>
                    <a:gd name="T32" fmla="*/ 56 w 119"/>
                    <a:gd name="T33" fmla="*/ 81 h 183"/>
                    <a:gd name="T34" fmla="*/ 50 w 119"/>
                    <a:gd name="T35" fmla="*/ 75 h 183"/>
                    <a:gd name="T36" fmla="*/ 16 w 119"/>
                    <a:gd name="T37" fmla="*/ 82 h 183"/>
                    <a:gd name="T38" fmla="*/ 18 w 119"/>
                    <a:gd name="T39" fmla="*/ 79 h 183"/>
                    <a:gd name="T40" fmla="*/ 23 w 119"/>
                    <a:gd name="T41" fmla="*/ 78 h 183"/>
                    <a:gd name="T42" fmla="*/ 53 w 119"/>
                    <a:gd name="T43" fmla="*/ 25 h 183"/>
                    <a:gd name="T44" fmla="*/ 103 w 119"/>
                    <a:gd name="T45" fmla="*/ 12 h 183"/>
                    <a:gd name="T46" fmla="*/ 75 w 119"/>
                    <a:gd name="T47" fmla="*/ 56 h 183"/>
                    <a:gd name="T48" fmla="*/ 80 w 119"/>
                    <a:gd name="T49" fmla="*/ 64 h 183"/>
                    <a:gd name="T50" fmla="*/ 106 w 119"/>
                    <a:gd name="T51" fmla="*/ 61 h 183"/>
                    <a:gd name="T52" fmla="*/ 66 w 119"/>
                    <a:gd name="T53" fmla="*/ 11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9" h="183">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srgbClr val="000000"/>
                    </a:solidFill>
                    <a:effectLst/>
                    <a:uLnTx/>
                    <a:uFillTx/>
                    <a:latin typeface="+mj-lt"/>
                    <a:ea typeface="宋体" panose="02010600030101010101" pitchFamily="2" charset="-122"/>
                    <a:cs typeface="+mn-cs"/>
                  </a:endParaRPr>
                </a:p>
              </p:txBody>
            </p:sp>
            <p:sp>
              <p:nvSpPr>
                <p:cNvPr id="271" name="Freeform 110">
                  <a:extLst>
                    <a:ext uri="{FF2B5EF4-FFF2-40B4-BE49-F238E27FC236}">
                      <a16:creationId xmlns:a16="http://schemas.microsoft.com/office/drawing/2014/main" id="{7AE8304E-9142-420F-9C25-5397070DE08F}"/>
                    </a:ext>
                  </a:extLst>
                </p:cNvPr>
                <p:cNvSpPr>
                  <a:spLocks/>
                </p:cNvSpPr>
                <p:nvPr/>
              </p:nvSpPr>
              <p:spPr bwMode="auto">
                <a:xfrm>
                  <a:off x="10766636" y="4089326"/>
                  <a:ext cx="169734" cy="179575"/>
                </a:xfrm>
                <a:custGeom>
                  <a:avLst/>
                  <a:gdLst>
                    <a:gd name="T0" fmla="*/ 28 w 29"/>
                    <a:gd name="T1" fmla="*/ 26 h 31"/>
                    <a:gd name="T2" fmla="*/ 12 w 29"/>
                    <a:gd name="T3" fmla="*/ 4 h 31"/>
                    <a:gd name="T4" fmla="*/ 6 w 29"/>
                    <a:gd name="T5" fmla="*/ 0 h 31"/>
                    <a:gd name="T6" fmla="*/ 2 w 29"/>
                    <a:gd name="T7" fmla="*/ 1 h 31"/>
                    <a:gd name="T8" fmla="*/ 1 w 29"/>
                    <a:gd name="T9" fmla="*/ 7 h 31"/>
                    <a:gd name="T10" fmla="*/ 10 w 29"/>
                    <a:gd name="T11" fmla="*/ 23 h 31"/>
                    <a:gd name="T12" fmla="*/ 26 w 29"/>
                    <a:gd name="T13" fmla="*/ 30 h 31"/>
                    <a:gd name="T14" fmla="*/ 28 w 29"/>
                    <a:gd name="T15" fmla="*/ 26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31">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srgbClr val="000000"/>
                    </a:solidFill>
                    <a:effectLst/>
                    <a:uLnTx/>
                    <a:uFillTx/>
                    <a:latin typeface="+mj-lt"/>
                    <a:ea typeface="宋体" panose="02010600030101010101" pitchFamily="2" charset="-122"/>
                    <a:cs typeface="+mn-cs"/>
                  </a:endParaRPr>
                </a:p>
              </p:txBody>
            </p:sp>
            <p:sp>
              <p:nvSpPr>
                <p:cNvPr id="272" name="Freeform 111">
                  <a:extLst>
                    <a:ext uri="{FF2B5EF4-FFF2-40B4-BE49-F238E27FC236}">
                      <a16:creationId xmlns:a16="http://schemas.microsoft.com/office/drawing/2014/main" id="{2E96CA9B-A3AB-43B5-9B25-4F66CD4B1F91}"/>
                    </a:ext>
                  </a:extLst>
                </p:cNvPr>
                <p:cNvSpPr>
                  <a:spLocks/>
                </p:cNvSpPr>
                <p:nvPr/>
              </p:nvSpPr>
              <p:spPr bwMode="auto">
                <a:xfrm>
                  <a:off x="10941291" y="3941730"/>
                  <a:ext cx="76258" cy="233693"/>
                </a:xfrm>
                <a:custGeom>
                  <a:avLst/>
                  <a:gdLst>
                    <a:gd name="T0" fmla="*/ 11 w 13"/>
                    <a:gd name="T1" fmla="*/ 18 h 40"/>
                    <a:gd name="T2" fmla="*/ 11 w 13"/>
                    <a:gd name="T3" fmla="*/ 4 h 40"/>
                    <a:gd name="T4" fmla="*/ 3 w 13"/>
                    <a:gd name="T5" fmla="*/ 4 h 40"/>
                    <a:gd name="T6" fmla="*/ 8 w 13"/>
                    <a:gd name="T7" fmla="*/ 37 h 40"/>
                    <a:gd name="T8" fmla="*/ 13 w 13"/>
                    <a:gd name="T9" fmla="*/ 35 h 40"/>
                    <a:gd name="T10" fmla="*/ 11 w 13"/>
                    <a:gd name="T11" fmla="*/ 18 h 40"/>
                  </a:gdLst>
                  <a:ahLst/>
                  <a:cxnLst>
                    <a:cxn ang="0">
                      <a:pos x="T0" y="T1"/>
                    </a:cxn>
                    <a:cxn ang="0">
                      <a:pos x="T2" y="T3"/>
                    </a:cxn>
                    <a:cxn ang="0">
                      <a:pos x="T4" y="T5"/>
                    </a:cxn>
                    <a:cxn ang="0">
                      <a:pos x="T6" y="T7"/>
                    </a:cxn>
                    <a:cxn ang="0">
                      <a:pos x="T8" y="T9"/>
                    </a:cxn>
                    <a:cxn ang="0">
                      <a:pos x="T10" y="T11"/>
                    </a:cxn>
                  </a:cxnLst>
                  <a:rect l="0" t="0" r="r" b="b"/>
                  <a:pathLst>
                    <a:path w="13" h="4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srgbClr val="000000"/>
                    </a:solidFill>
                    <a:effectLst/>
                    <a:uLnTx/>
                    <a:uFillTx/>
                    <a:latin typeface="+mj-lt"/>
                    <a:ea typeface="宋体" panose="02010600030101010101" pitchFamily="2" charset="-122"/>
                    <a:cs typeface="+mn-cs"/>
                  </a:endParaRPr>
                </a:p>
              </p:txBody>
            </p:sp>
            <p:sp>
              <p:nvSpPr>
                <p:cNvPr id="273" name="Freeform 112">
                  <a:extLst>
                    <a:ext uri="{FF2B5EF4-FFF2-40B4-BE49-F238E27FC236}">
                      <a16:creationId xmlns:a16="http://schemas.microsoft.com/office/drawing/2014/main" id="{C76948F1-B684-42C0-B599-3F9661299F39}"/>
                    </a:ext>
                  </a:extLst>
                </p:cNvPr>
                <p:cNvSpPr>
                  <a:spLocks/>
                </p:cNvSpPr>
                <p:nvPr/>
              </p:nvSpPr>
              <p:spPr bwMode="auto">
                <a:xfrm>
                  <a:off x="11115943" y="3941730"/>
                  <a:ext cx="76258" cy="216472"/>
                </a:xfrm>
                <a:custGeom>
                  <a:avLst/>
                  <a:gdLst>
                    <a:gd name="T0" fmla="*/ 11 w 13"/>
                    <a:gd name="T1" fmla="*/ 4 h 37"/>
                    <a:gd name="T2" fmla="*/ 4 w 13"/>
                    <a:gd name="T3" fmla="*/ 4 h 37"/>
                    <a:gd name="T4" fmla="*/ 2 w 13"/>
                    <a:gd name="T5" fmla="*/ 32 h 37"/>
                    <a:gd name="T6" fmla="*/ 7 w 13"/>
                    <a:gd name="T7" fmla="*/ 34 h 37"/>
                    <a:gd name="T8" fmla="*/ 11 w 13"/>
                    <a:gd name="T9" fmla="*/ 4 h 37"/>
                  </a:gdLst>
                  <a:ahLst/>
                  <a:cxnLst>
                    <a:cxn ang="0">
                      <a:pos x="T0" y="T1"/>
                    </a:cxn>
                    <a:cxn ang="0">
                      <a:pos x="T2" y="T3"/>
                    </a:cxn>
                    <a:cxn ang="0">
                      <a:pos x="T4" y="T5"/>
                    </a:cxn>
                    <a:cxn ang="0">
                      <a:pos x="T6" y="T7"/>
                    </a:cxn>
                    <a:cxn ang="0">
                      <a:pos x="T8" y="T9"/>
                    </a:cxn>
                  </a:cxnLst>
                  <a:rect l="0" t="0" r="r" b="b"/>
                  <a:pathLst>
                    <a:path w="13" h="37">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srgbClr val="000000"/>
                    </a:solidFill>
                    <a:effectLst/>
                    <a:uLnTx/>
                    <a:uFillTx/>
                    <a:latin typeface="+mj-lt"/>
                    <a:ea typeface="宋体" panose="02010600030101010101" pitchFamily="2" charset="-122"/>
                    <a:cs typeface="+mn-cs"/>
                  </a:endParaRPr>
                </a:p>
              </p:txBody>
            </p:sp>
            <p:sp>
              <p:nvSpPr>
                <p:cNvPr id="274" name="Freeform 113">
                  <a:extLst>
                    <a:ext uri="{FF2B5EF4-FFF2-40B4-BE49-F238E27FC236}">
                      <a16:creationId xmlns:a16="http://schemas.microsoft.com/office/drawing/2014/main" id="{79A10970-FC47-450D-9F1C-1F388B63B060}"/>
                    </a:ext>
                  </a:extLst>
                </p:cNvPr>
                <p:cNvSpPr>
                  <a:spLocks/>
                </p:cNvSpPr>
                <p:nvPr/>
              </p:nvSpPr>
              <p:spPr bwMode="auto">
                <a:xfrm>
                  <a:off x="11598086" y="4682166"/>
                  <a:ext cx="216472" cy="199254"/>
                </a:xfrm>
                <a:custGeom>
                  <a:avLst/>
                  <a:gdLst>
                    <a:gd name="T0" fmla="*/ 28 w 37"/>
                    <a:gd name="T1" fmla="*/ 7 h 34"/>
                    <a:gd name="T2" fmla="*/ 21 w 37"/>
                    <a:gd name="T3" fmla="*/ 8 h 34"/>
                    <a:gd name="T4" fmla="*/ 19 w 37"/>
                    <a:gd name="T5" fmla="*/ 4 h 34"/>
                    <a:gd name="T6" fmla="*/ 13 w 37"/>
                    <a:gd name="T7" fmla="*/ 5 h 34"/>
                    <a:gd name="T8" fmla="*/ 13 w 37"/>
                    <a:gd name="T9" fmla="*/ 10 h 34"/>
                    <a:gd name="T10" fmla="*/ 2 w 37"/>
                    <a:gd name="T11" fmla="*/ 14 h 34"/>
                    <a:gd name="T12" fmla="*/ 4 w 37"/>
                    <a:gd name="T13" fmla="*/ 19 h 34"/>
                    <a:gd name="T14" fmla="*/ 15 w 37"/>
                    <a:gd name="T15" fmla="*/ 19 h 34"/>
                    <a:gd name="T16" fmla="*/ 17 w 37"/>
                    <a:gd name="T17" fmla="*/ 28 h 34"/>
                    <a:gd name="T18" fmla="*/ 25 w 37"/>
                    <a:gd name="T19" fmla="*/ 26 h 34"/>
                    <a:gd name="T20" fmla="*/ 23 w 37"/>
                    <a:gd name="T21" fmla="*/ 18 h 34"/>
                    <a:gd name="T22" fmla="*/ 31 w 37"/>
                    <a:gd name="T23" fmla="*/ 16 h 34"/>
                    <a:gd name="T24" fmla="*/ 28 w 37"/>
                    <a:gd name="T25"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34">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srgbClr val="000000"/>
                    </a:solidFill>
                    <a:effectLst/>
                    <a:uLnTx/>
                    <a:uFillTx/>
                    <a:latin typeface="+mj-lt"/>
                    <a:ea typeface="宋体" panose="02010600030101010101" pitchFamily="2" charset="-122"/>
                    <a:cs typeface="+mn-cs"/>
                  </a:endParaRPr>
                </a:p>
              </p:txBody>
            </p:sp>
          </p:grpSp>
        </p:grpSp>
      </p:grpSp>
    </p:spTree>
    <p:extLst>
      <p:ext uri="{BB962C8B-B14F-4D97-AF65-F5344CB8AC3E}">
        <p14:creationId xmlns:p14="http://schemas.microsoft.com/office/powerpoint/2010/main" val="79465129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par>
                                <p:cTn id="8" presetID="14" presetClass="entr" presetSubtype="1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randombar(horizontal)">
                                      <p:cBhvr>
                                        <p:cTn id="10" dur="500"/>
                                        <p:tgtEl>
                                          <p:spTgt spid="18"/>
                                        </p:tgtEl>
                                      </p:cBhvr>
                                    </p:animEffect>
                                  </p:childTnLst>
                                </p:cTn>
                              </p:par>
                              <p:par>
                                <p:cTn id="11" presetID="14" presetClass="entr" presetSubtype="1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randombar(horizontal)">
                                      <p:cBhvr>
                                        <p:cTn id="13" dur="500"/>
                                        <p:tgtEl>
                                          <p:spTgt spid="19"/>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randombar(horizontal)">
                                      <p:cBhvr>
                                        <p:cTn id="16" dur="500"/>
                                        <p:tgtEl>
                                          <p:spTgt spid="20"/>
                                        </p:tgtEl>
                                      </p:cBhvr>
                                    </p:animEffect>
                                  </p:childTnLst>
                                </p:cTn>
                              </p:par>
                              <p:par>
                                <p:cTn id="17" presetID="14" presetClass="entr" presetSubtype="1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randombar(horizontal)">
                                      <p:cBhvr>
                                        <p:cTn id="19" dur="500"/>
                                        <p:tgtEl>
                                          <p:spTgt spid="21"/>
                                        </p:tgtEl>
                                      </p:cBhvr>
                                    </p:animEffect>
                                  </p:childTnLst>
                                </p:cTn>
                              </p:par>
                              <p:par>
                                <p:cTn id="20" presetID="14" presetClass="entr" presetSubtype="10"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randombar(horizontal)">
                                      <p:cBhvr>
                                        <p:cTn id="22" dur="500"/>
                                        <p:tgtEl>
                                          <p:spTgt spid="22"/>
                                        </p:tgtEl>
                                      </p:cBhvr>
                                    </p:animEffect>
                                  </p:childTnLst>
                                </p:cTn>
                              </p:par>
                              <p:par>
                                <p:cTn id="23" presetID="14" presetClass="entr" presetSubtype="10"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randombar(horizontal)">
                                      <p:cBhvr>
                                        <p:cTn id="25" dur="500"/>
                                        <p:tgtEl>
                                          <p:spTgt spid="23"/>
                                        </p:tgtEl>
                                      </p:cBhvr>
                                    </p:animEffect>
                                  </p:childTnLst>
                                </p:cTn>
                              </p:par>
                              <p:par>
                                <p:cTn id="26" presetID="14" presetClass="entr" presetSubtype="10" fill="hold" nodeType="with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randombar(horizontal)">
                                      <p:cBhvr>
                                        <p:cTn id="28" dur="500"/>
                                        <p:tgtEl>
                                          <p:spTgt spid="24"/>
                                        </p:tgtEl>
                                      </p:cBhvr>
                                    </p:animEffect>
                                  </p:childTnLst>
                                </p:cTn>
                              </p:par>
                            </p:childTnLst>
                          </p:cTn>
                        </p:par>
                      </p:childTnLst>
                    </p:cTn>
                  </p:par>
                  <p:par>
                    <p:cTn id="29" fill="hold">
                      <p:stCondLst>
                        <p:cond delay="indefinite"/>
                      </p:stCondLst>
                      <p:childTnLst>
                        <p:par>
                          <p:cTn id="30" fill="hold">
                            <p:stCondLst>
                              <p:cond delay="0"/>
                            </p:stCondLst>
                            <p:childTnLst>
                              <p:par>
                                <p:cTn id="31" presetID="21" presetClass="entr" presetSubtype="1" fill="hold" nodeType="clickEffect">
                                  <p:stCondLst>
                                    <p:cond delay="0"/>
                                  </p:stCondLst>
                                  <p:childTnLst>
                                    <p:set>
                                      <p:cBhvr>
                                        <p:cTn id="32" dur="1" fill="hold">
                                          <p:stCondLst>
                                            <p:cond delay="0"/>
                                          </p:stCondLst>
                                        </p:cTn>
                                        <p:tgtEl>
                                          <p:spTgt spid="264"/>
                                        </p:tgtEl>
                                        <p:attrNameLst>
                                          <p:attrName>style.visibility</p:attrName>
                                        </p:attrNameLst>
                                      </p:cBhvr>
                                      <p:to>
                                        <p:strVal val="visible"/>
                                      </p:to>
                                    </p:set>
                                    <p:animEffect transition="in" filter="wheel(1)">
                                      <p:cBhvr>
                                        <p:cTn id="33" dur="2000"/>
                                        <p:tgtEl>
                                          <p:spTgt spid="264"/>
                                        </p:tgtEl>
                                      </p:cBhvr>
                                    </p:animEffect>
                                  </p:childTnLst>
                                </p:cTn>
                              </p:par>
                            </p:childTnLst>
                          </p:cTn>
                        </p:par>
                      </p:childTnLst>
                    </p:cTn>
                  </p:par>
                  <p:par>
                    <p:cTn id="34" fill="hold">
                      <p:stCondLst>
                        <p:cond delay="indefinite"/>
                      </p:stCondLst>
                      <p:childTnLst>
                        <p:par>
                          <p:cTn id="35" fill="hold">
                            <p:stCondLst>
                              <p:cond delay="0"/>
                            </p:stCondLst>
                            <p:childTnLst>
                              <p:par>
                                <p:cTn id="36" presetID="21" presetClass="entr" presetSubtype="1" fill="hold" nodeType="clickEffect">
                                  <p:stCondLst>
                                    <p:cond delay="0"/>
                                  </p:stCondLst>
                                  <p:childTnLst>
                                    <p:set>
                                      <p:cBhvr>
                                        <p:cTn id="37" dur="1" fill="hold">
                                          <p:stCondLst>
                                            <p:cond delay="0"/>
                                          </p:stCondLst>
                                        </p:cTn>
                                        <p:tgtEl>
                                          <p:spTgt spid="251"/>
                                        </p:tgtEl>
                                        <p:attrNameLst>
                                          <p:attrName>style.visibility</p:attrName>
                                        </p:attrNameLst>
                                      </p:cBhvr>
                                      <p:to>
                                        <p:strVal val="visible"/>
                                      </p:to>
                                    </p:set>
                                    <p:animEffect transition="in" filter="wheel(1)">
                                      <p:cBhvr>
                                        <p:cTn id="38" dur="2000"/>
                                        <p:tgtEl>
                                          <p:spTgt spid="2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4B86284D-B57D-4787-9CFE-598548A20B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5" y="1240"/>
            <a:ext cx="12187592" cy="6855520"/>
          </a:xfrm>
          <a:prstGeom prst="rect">
            <a:avLst/>
          </a:prstGeom>
        </p:spPr>
      </p:pic>
      <p:grpSp>
        <p:nvGrpSpPr>
          <p:cNvPr id="12" name="组合 11">
            <a:extLst>
              <a:ext uri="{FF2B5EF4-FFF2-40B4-BE49-F238E27FC236}">
                <a16:creationId xmlns:a16="http://schemas.microsoft.com/office/drawing/2014/main" id="{F7669892-921E-4C06-8E87-4D7BEE52D011}"/>
              </a:ext>
            </a:extLst>
          </p:cNvPr>
          <p:cNvGrpSpPr/>
          <p:nvPr/>
        </p:nvGrpSpPr>
        <p:grpSpPr>
          <a:xfrm>
            <a:off x="2864373" y="1213162"/>
            <a:ext cx="6510885" cy="2337529"/>
            <a:chOff x="2863624" y="1789966"/>
            <a:chExt cx="6512392" cy="2338070"/>
          </a:xfrm>
        </p:grpSpPr>
        <p:sp>
          <p:nvSpPr>
            <p:cNvPr id="13" name="文本框 283">
              <a:extLst>
                <a:ext uri="{FF2B5EF4-FFF2-40B4-BE49-F238E27FC236}">
                  <a16:creationId xmlns:a16="http://schemas.microsoft.com/office/drawing/2014/main" id="{192A6D67-F623-4427-AD7F-F91A32D1486D}"/>
                </a:ext>
              </a:extLst>
            </p:cNvPr>
            <p:cNvSpPr txBox="1"/>
            <p:nvPr/>
          </p:nvSpPr>
          <p:spPr>
            <a:xfrm>
              <a:off x="3585296" y="3019913"/>
              <a:ext cx="5051719" cy="1108123"/>
            </a:xfrm>
            <a:prstGeom prst="rect">
              <a:avLst/>
            </a:prstGeom>
            <a:noFill/>
          </p:spPr>
          <p:txBody>
            <a:bodyPr wrap="none" rtlCol="0">
              <a:spAutoFit/>
            </a:bodyPr>
            <a:lstStyle/>
            <a:p>
              <a:pPr algn="ctr" defTabSz="914217"/>
              <a:r>
                <a:rPr lang="en-US" altLang="zh-CN" sz="6599" b="1" dirty="0">
                  <a:solidFill>
                    <a:srgbClr val="002060"/>
                  </a:solidFill>
                  <a:latin typeface="Times New Roman" panose="02020603050405020304" pitchFamily="18" charset="0"/>
                  <a:ea typeface="华文新魏" panose="02010800040101010101" pitchFamily="2" charset="-122"/>
                  <a:cs typeface="Times New Roman" panose="02020603050405020304" pitchFamily="18" charset="0"/>
                </a:rPr>
                <a:t>KIẾN THỨC</a:t>
              </a:r>
              <a:endParaRPr lang="zh-CN" altLang="en-US" sz="6599" b="1" dirty="0">
                <a:solidFill>
                  <a:srgbClr val="002060"/>
                </a:solidFill>
                <a:latin typeface="Times New Roman" panose="02020603050405020304" pitchFamily="18" charset="0"/>
                <a:ea typeface="华文新魏" panose="02010800040101010101" pitchFamily="2" charset="-122"/>
                <a:cs typeface="Times New Roman" panose="02020603050405020304" pitchFamily="18" charset="0"/>
              </a:endParaRPr>
            </a:p>
          </p:txBody>
        </p:sp>
        <p:grpSp>
          <p:nvGrpSpPr>
            <p:cNvPr id="14" name="组合 13">
              <a:extLst>
                <a:ext uri="{FF2B5EF4-FFF2-40B4-BE49-F238E27FC236}">
                  <a16:creationId xmlns:a16="http://schemas.microsoft.com/office/drawing/2014/main" id="{5F37DA67-2B19-40B2-8914-1F2B01AE222F}"/>
                </a:ext>
              </a:extLst>
            </p:cNvPr>
            <p:cNvGrpSpPr/>
            <p:nvPr/>
          </p:nvGrpSpPr>
          <p:grpSpPr>
            <a:xfrm>
              <a:off x="3238500" y="2919354"/>
              <a:ext cx="5715000" cy="1155700"/>
              <a:chOff x="3200400" y="2919354"/>
              <a:chExt cx="5715000" cy="1155700"/>
            </a:xfrm>
          </p:grpSpPr>
          <p:cxnSp>
            <p:nvCxnSpPr>
              <p:cNvPr id="16" name="直接连接符 15">
                <a:extLst>
                  <a:ext uri="{FF2B5EF4-FFF2-40B4-BE49-F238E27FC236}">
                    <a16:creationId xmlns:a16="http://schemas.microsoft.com/office/drawing/2014/main" id="{18B1C8CB-7B25-480F-BD9C-857ACA24BCE1}"/>
                  </a:ext>
                </a:extLst>
              </p:cNvPr>
              <p:cNvCxnSpPr/>
              <p:nvPr/>
            </p:nvCxnSpPr>
            <p:spPr>
              <a:xfrm>
                <a:off x="3200400" y="2919354"/>
                <a:ext cx="57150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 name="直接连接符 17">
                <a:extLst>
                  <a:ext uri="{FF2B5EF4-FFF2-40B4-BE49-F238E27FC236}">
                    <a16:creationId xmlns:a16="http://schemas.microsoft.com/office/drawing/2014/main" id="{E3C1D5F9-47DE-4F73-9961-26EC5267FC8E}"/>
                  </a:ext>
                </a:extLst>
              </p:cNvPr>
              <p:cNvCxnSpPr/>
              <p:nvPr/>
            </p:nvCxnSpPr>
            <p:spPr>
              <a:xfrm>
                <a:off x="3200400" y="4075054"/>
                <a:ext cx="5715000" cy="0"/>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15" name="文本框 283">
              <a:extLst>
                <a:ext uri="{FF2B5EF4-FFF2-40B4-BE49-F238E27FC236}">
                  <a16:creationId xmlns:a16="http://schemas.microsoft.com/office/drawing/2014/main" id="{9C6ACA75-01C4-483A-8EA7-A8C0D2092203}"/>
                </a:ext>
              </a:extLst>
            </p:cNvPr>
            <p:cNvSpPr txBox="1"/>
            <p:nvPr/>
          </p:nvSpPr>
          <p:spPr>
            <a:xfrm>
              <a:off x="2863624" y="1789966"/>
              <a:ext cx="6512392" cy="1108123"/>
            </a:xfrm>
            <a:prstGeom prst="rect">
              <a:avLst/>
            </a:prstGeom>
            <a:noFill/>
          </p:spPr>
          <p:txBody>
            <a:bodyPr wrap="none" rtlCol="0">
              <a:spAutoFit/>
            </a:bodyPr>
            <a:lstStyle/>
            <a:p>
              <a:pPr algn="ctr" defTabSz="914217"/>
              <a:r>
                <a:rPr lang="en-US" altLang="zh-CN" sz="6599" b="1" spc="600" dirty="0">
                  <a:solidFill>
                    <a:srgbClr val="002060"/>
                  </a:solidFill>
                  <a:latin typeface="Times New Roman" panose="02020603050405020304" pitchFamily="18" charset="0"/>
                  <a:ea typeface="华文新魏" panose="02010800040101010101" pitchFamily="2" charset="-122"/>
                  <a:cs typeface="Times New Roman" panose="02020603050405020304" pitchFamily="18" charset="0"/>
                </a:rPr>
                <a:t>HÌNH THÀNH</a:t>
              </a:r>
              <a:endParaRPr lang="zh-CN" altLang="en-US" sz="6599" b="1" spc="600" dirty="0">
                <a:solidFill>
                  <a:srgbClr val="002060"/>
                </a:solidFill>
                <a:latin typeface="Times New Roman" panose="02020603050405020304" pitchFamily="18" charset="0"/>
                <a:ea typeface="华文新魏" panose="02010800040101010101" pitchFamily="2" charset="-122"/>
                <a:cs typeface="Times New Roman" panose="02020603050405020304" pitchFamily="18" charset="0"/>
              </a:endParaRPr>
            </a:p>
          </p:txBody>
        </p:sp>
      </p:grpSp>
    </p:spTree>
    <p:extLst>
      <p:ext uri="{BB962C8B-B14F-4D97-AF65-F5344CB8AC3E}">
        <p14:creationId xmlns:p14="http://schemas.microsoft.com/office/powerpoint/2010/main" val="15502387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750"/>
                                        <p:tgtEl>
                                          <p:spTgt spid="7"/>
                                        </p:tgtEl>
                                      </p:cBhvr>
                                    </p:animEffect>
                                  </p:childTnLst>
                                </p:cTn>
                              </p:par>
                            </p:childTnLst>
                          </p:cTn>
                        </p:par>
                        <p:par>
                          <p:cTn id="8" fill="hold">
                            <p:stCondLst>
                              <p:cond delay="750"/>
                            </p:stCondLst>
                            <p:childTnLst>
                              <p:par>
                                <p:cTn id="9" presetID="12" presetClass="entr" presetSubtype="4"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1250"/>
                                        <p:tgtEl>
                                          <p:spTgt spid="12"/>
                                        </p:tgtEl>
                                        <p:attrNameLst>
                                          <p:attrName>ppt_y</p:attrName>
                                        </p:attrNameLst>
                                      </p:cBhvr>
                                      <p:tavLst>
                                        <p:tav tm="0">
                                          <p:val>
                                            <p:strVal val="#ppt_y+#ppt_h*1.125000"/>
                                          </p:val>
                                        </p:tav>
                                        <p:tav tm="100000">
                                          <p:val>
                                            <p:strVal val="#ppt_y"/>
                                          </p:val>
                                        </p:tav>
                                      </p:tavLst>
                                    </p:anim>
                                    <p:animEffect transition="in" filter="wipe(up)">
                                      <p:cBhvr>
                                        <p:cTn id="12" dur="125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8C9E6F7-ED01-4857-BBCF-E7782D6AE007}"/>
              </a:ext>
            </a:extLst>
          </p:cNvPr>
          <p:cNvSpPr>
            <a:spLocks noGrp="1"/>
          </p:cNvSpPr>
          <p:nvPr>
            <p:ph type="sldNum" sz="quarter" idx="12"/>
          </p:nvPr>
        </p:nvSpPr>
        <p:spPr/>
        <p:txBody>
          <a:bodyPr/>
          <a:lstStyle/>
          <a:p>
            <a:pPr defTabSz="914217">
              <a:defRPr/>
            </a:pPr>
            <a:fld id="{601EE9E8-4134-49B0-9AA7-3089E6521627}" type="slidenum">
              <a:rPr lang="en-US">
                <a:solidFill>
                  <a:prstClr val="black">
                    <a:tint val="75000"/>
                  </a:prstClr>
                </a:solidFill>
              </a:rPr>
              <a:pPr defTabSz="914217">
                <a:defRPr/>
              </a:pPr>
              <a:t>5</a:t>
            </a:fld>
            <a:endParaRPr lang="en-US" dirty="0">
              <a:solidFill>
                <a:prstClr val="black">
                  <a:tint val="75000"/>
                </a:prstClr>
              </a:solidFill>
            </a:endParaRPr>
          </a:p>
        </p:txBody>
      </p:sp>
      <p:grpSp>
        <p:nvGrpSpPr>
          <p:cNvPr id="4" name="组合 44">
            <a:extLst>
              <a:ext uri="{FF2B5EF4-FFF2-40B4-BE49-F238E27FC236}">
                <a16:creationId xmlns:a16="http://schemas.microsoft.com/office/drawing/2014/main" id="{468826E0-7A31-44C3-B4BF-CB0C0E7DFDF2}"/>
              </a:ext>
            </a:extLst>
          </p:cNvPr>
          <p:cNvGrpSpPr/>
          <p:nvPr/>
        </p:nvGrpSpPr>
        <p:grpSpPr>
          <a:xfrm>
            <a:off x="5513755" y="3853774"/>
            <a:ext cx="4356573" cy="324283"/>
            <a:chOff x="4531763" y="904319"/>
            <a:chExt cx="3274666" cy="206375"/>
          </a:xfrm>
        </p:grpSpPr>
        <p:sp>
          <p:nvSpPr>
            <p:cNvPr id="6" name="Freeform 139">
              <a:extLst>
                <a:ext uri="{FF2B5EF4-FFF2-40B4-BE49-F238E27FC236}">
                  <a16:creationId xmlns:a16="http://schemas.microsoft.com/office/drawing/2014/main" id="{3334795B-D984-482A-8725-2D89E833542B}"/>
                </a:ext>
              </a:extLst>
            </p:cNvPr>
            <p:cNvSpPr>
              <a:spLocks/>
            </p:cNvSpPr>
            <p:nvPr/>
          </p:nvSpPr>
          <p:spPr bwMode="auto">
            <a:xfrm rot="18376794">
              <a:off x="4548432" y="887650"/>
              <a:ext cx="206375" cy="239713"/>
            </a:xfrm>
            <a:custGeom>
              <a:avLst/>
              <a:gdLst>
                <a:gd name="T0" fmla="*/ 49 w 55"/>
                <a:gd name="T1" fmla="*/ 48 h 64"/>
                <a:gd name="T2" fmla="*/ 13 w 55"/>
                <a:gd name="T3" fmla="*/ 6 h 64"/>
                <a:gd name="T4" fmla="*/ 3 w 55"/>
                <a:gd name="T5" fmla="*/ 12 h 64"/>
                <a:gd name="T6" fmla="*/ 39 w 55"/>
                <a:gd name="T7" fmla="*/ 58 h 64"/>
                <a:gd name="T8" fmla="*/ 49 w 55"/>
                <a:gd name="T9" fmla="*/ 48 h 64"/>
              </a:gdLst>
              <a:ahLst/>
              <a:cxnLst>
                <a:cxn ang="0">
                  <a:pos x="T0" y="T1"/>
                </a:cxn>
                <a:cxn ang="0">
                  <a:pos x="T2" y="T3"/>
                </a:cxn>
                <a:cxn ang="0">
                  <a:pos x="T4" y="T5"/>
                </a:cxn>
                <a:cxn ang="0">
                  <a:pos x="T6" y="T7"/>
                </a:cxn>
                <a:cxn ang="0">
                  <a:pos x="T8" y="T9"/>
                </a:cxn>
              </a:cxnLst>
              <a:rect l="0" t="0" r="r" b="b"/>
              <a:pathLst>
                <a:path w="55" h="64">
                  <a:moveTo>
                    <a:pt x="49" y="48"/>
                  </a:moveTo>
                  <a:cubicBezTo>
                    <a:pt x="36" y="35"/>
                    <a:pt x="22" y="22"/>
                    <a:pt x="13" y="6"/>
                  </a:cubicBezTo>
                  <a:cubicBezTo>
                    <a:pt x="9" y="0"/>
                    <a:pt x="0" y="5"/>
                    <a:pt x="3" y="12"/>
                  </a:cubicBezTo>
                  <a:cubicBezTo>
                    <a:pt x="11" y="29"/>
                    <a:pt x="25" y="45"/>
                    <a:pt x="39" y="58"/>
                  </a:cubicBezTo>
                  <a:cubicBezTo>
                    <a:pt x="46" y="64"/>
                    <a:pt x="55" y="55"/>
                    <a:pt x="49" y="4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defTabSz="1218926">
                <a:defRPr/>
              </a:pPr>
              <a:endParaRPr lang="zh-CN" altLang="en-US" sz="2400">
                <a:solidFill>
                  <a:prstClr val="black"/>
                </a:solidFill>
                <a:latin typeface="等线" panose="020F0502020204030204"/>
                <a:ea typeface="等线" panose="02010600030101010101" pitchFamily="2" charset="-122"/>
              </a:endParaRPr>
            </a:p>
          </p:txBody>
        </p:sp>
        <p:sp>
          <p:nvSpPr>
            <p:cNvPr id="7" name="Freeform 139">
              <a:extLst>
                <a:ext uri="{FF2B5EF4-FFF2-40B4-BE49-F238E27FC236}">
                  <a16:creationId xmlns:a16="http://schemas.microsoft.com/office/drawing/2014/main" id="{84A03756-DF49-49BE-82EC-BA836447529E}"/>
                </a:ext>
              </a:extLst>
            </p:cNvPr>
            <p:cNvSpPr>
              <a:spLocks/>
            </p:cNvSpPr>
            <p:nvPr/>
          </p:nvSpPr>
          <p:spPr bwMode="auto">
            <a:xfrm rot="18376794">
              <a:off x="4885649" y="887650"/>
              <a:ext cx="206375" cy="239713"/>
            </a:xfrm>
            <a:custGeom>
              <a:avLst/>
              <a:gdLst>
                <a:gd name="T0" fmla="*/ 49 w 55"/>
                <a:gd name="T1" fmla="*/ 48 h 64"/>
                <a:gd name="T2" fmla="*/ 13 w 55"/>
                <a:gd name="T3" fmla="*/ 6 h 64"/>
                <a:gd name="T4" fmla="*/ 3 w 55"/>
                <a:gd name="T5" fmla="*/ 12 h 64"/>
                <a:gd name="T6" fmla="*/ 39 w 55"/>
                <a:gd name="T7" fmla="*/ 58 h 64"/>
                <a:gd name="T8" fmla="*/ 49 w 55"/>
                <a:gd name="T9" fmla="*/ 48 h 64"/>
              </a:gdLst>
              <a:ahLst/>
              <a:cxnLst>
                <a:cxn ang="0">
                  <a:pos x="T0" y="T1"/>
                </a:cxn>
                <a:cxn ang="0">
                  <a:pos x="T2" y="T3"/>
                </a:cxn>
                <a:cxn ang="0">
                  <a:pos x="T4" y="T5"/>
                </a:cxn>
                <a:cxn ang="0">
                  <a:pos x="T6" y="T7"/>
                </a:cxn>
                <a:cxn ang="0">
                  <a:pos x="T8" y="T9"/>
                </a:cxn>
              </a:cxnLst>
              <a:rect l="0" t="0" r="r" b="b"/>
              <a:pathLst>
                <a:path w="55" h="64">
                  <a:moveTo>
                    <a:pt x="49" y="48"/>
                  </a:moveTo>
                  <a:cubicBezTo>
                    <a:pt x="36" y="35"/>
                    <a:pt x="22" y="22"/>
                    <a:pt x="13" y="6"/>
                  </a:cubicBezTo>
                  <a:cubicBezTo>
                    <a:pt x="9" y="0"/>
                    <a:pt x="0" y="5"/>
                    <a:pt x="3" y="12"/>
                  </a:cubicBezTo>
                  <a:cubicBezTo>
                    <a:pt x="11" y="29"/>
                    <a:pt x="25" y="45"/>
                    <a:pt x="39" y="58"/>
                  </a:cubicBezTo>
                  <a:cubicBezTo>
                    <a:pt x="46" y="64"/>
                    <a:pt x="55" y="55"/>
                    <a:pt x="49" y="4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defTabSz="1218926">
                <a:defRPr/>
              </a:pPr>
              <a:endParaRPr lang="zh-CN" altLang="en-US" sz="2400">
                <a:solidFill>
                  <a:prstClr val="black"/>
                </a:solidFill>
                <a:latin typeface="等线" panose="020F0502020204030204"/>
                <a:ea typeface="等线" panose="02010600030101010101" pitchFamily="2" charset="-122"/>
              </a:endParaRPr>
            </a:p>
          </p:txBody>
        </p:sp>
        <p:sp>
          <p:nvSpPr>
            <p:cNvPr id="8" name="Freeform 139">
              <a:extLst>
                <a:ext uri="{FF2B5EF4-FFF2-40B4-BE49-F238E27FC236}">
                  <a16:creationId xmlns:a16="http://schemas.microsoft.com/office/drawing/2014/main" id="{B534F5A7-9C12-46E3-ACF0-624A389FDC09}"/>
                </a:ext>
              </a:extLst>
            </p:cNvPr>
            <p:cNvSpPr>
              <a:spLocks/>
            </p:cNvSpPr>
            <p:nvPr/>
          </p:nvSpPr>
          <p:spPr bwMode="auto">
            <a:xfrm rot="18376794">
              <a:off x="5222866" y="887650"/>
              <a:ext cx="206375" cy="239713"/>
            </a:xfrm>
            <a:custGeom>
              <a:avLst/>
              <a:gdLst>
                <a:gd name="T0" fmla="*/ 49 w 55"/>
                <a:gd name="T1" fmla="*/ 48 h 64"/>
                <a:gd name="T2" fmla="*/ 13 w 55"/>
                <a:gd name="T3" fmla="*/ 6 h 64"/>
                <a:gd name="T4" fmla="*/ 3 w 55"/>
                <a:gd name="T5" fmla="*/ 12 h 64"/>
                <a:gd name="T6" fmla="*/ 39 w 55"/>
                <a:gd name="T7" fmla="*/ 58 h 64"/>
                <a:gd name="T8" fmla="*/ 49 w 55"/>
                <a:gd name="T9" fmla="*/ 48 h 64"/>
              </a:gdLst>
              <a:ahLst/>
              <a:cxnLst>
                <a:cxn ang="0">
                  <a:pos x="T0" y="T1"/>
                </a:cxn>
                <a:cxn ang="0">
                  <a:pos x="T2" y="T3"/>
                </a:cxn>
                <a:cxn ang="0">
                  <a:pos x="T4" y="T5"/>
                </a:cxn>
                <a:cxn ang="0">
                  <a:pos x="T6" y="T7"/>
                </a:cxn>
                <a:cxn ang="0">
                  <a:pos x="T8" y="T9"/>
                </a:cxn>
              </a:cxnLst>
              <a:rect l="0" t="0" r="r" b="b"/>
              <a:pathLst>
                <a:path w="55" h="64">
                  <a:moveTo>
                    <a:pt x="49" y="48"/>
                  </a:moveTo>
                  <a:cubicBezTo>
                    <a:pt x="36" y="35"/>
                    <a:pt x="22" y="22"/>
                    <a:pt x="13" y="6"/>
                  </a:cubicBezTo>
                  <a:cubicBezTo>
                    <a:pt x="9" y="0"/>
                    <a:pt x="0" y="5"/>
                    <a:pt x="3" y="12"/>
                  </a:cubicBezTo>
                  <a:cubicBezTo>
                    <a:pt x="11" y="29"/>
                    <a:pt x="25" y="45"/>
                    <a:pt x="39" y="58"/>
                  </a:cubicBezTo>
                  <a:cubicBezTo>
                    <a:pt x="46" y="64"/>
                    <a:pt x="55" y="55"/>
                    <a:pt x="49" y="4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defTabSz="1218926">
                <a:defRPr/>
              </a:pPr>
              <a:endParaRPr lang="zh-CN" altLang="en-US" sz="2400">
                <a:solidFill>
                  <a:prstClr val="black"/>
                </a:solidFill>
                <a:latin typeface="等线" panose="020F0502020204030204"/>
                <a:ea typeface="等线" panose="02010600030101010101" pitchFamily="2" charset="-122"/>
              </a:endParaRPr>
            </a:p>
          </p:txBody>
        </p:sp>
        <p:sp>
          <p:nvSpPr>
            <p:cNvPr id="9" name="Freeform 139">
              <a:extLst>
                <a:ext uri="{FF2B5EF4-FFF2-40B4-BE49-F238E27FC236}">
                  <a16:creationId xmlns:a16="http://schemas.microsoft.com/office/drawing/2014/main" id="{ED4F990B-E02A-4CA3-AF16-01EF903809C9}"/>
                </a:ext>
              </a:extLst>
            </p:cNvPr>
            <p:cNvSpPr>
              <a:spLocks/>
            </p:cNvSpPr>
            <p:nvPr/>
          </p:nvSpPr>
          <p:spPr bwMode="auto">
            <a:xfrm rot="18376794">
              <a:off x="5560083" y="887650"/>
              <a:ext cx="206375" cy="239713"/>
            </a:xfrm>
            <a:custGeom>
              <a:avLst/>
              <a:gdLst>
                <a:gd name="T0" fmla="*/ 49 w 55"/>
                <a:gd name="T1" fmla="*/ 48 h 64"/>
                <a:gd name="T2" fmla="*/ 13 w 55"/>
                <a:gd name="T3" fmla="*/ 6 h 64"/>
                <a:gd name="T4" fmla="*/ 3 w 55"/>
                <a:gd name="T5" fmla="*/ 12 h 64"/>
                <a:gd name="T6" fmla="*/ 39 w 55"/>
                <a:gd name="T7" fmla="*/ 58 h 64"/>
                <a:gd name="T8" fmla="*/ 49 w 55"/>
                <a:gd name="T9" fmla="*/ 48 h 64"/>
              </a:gdLst>
              <a:ahLst/>
              <a:cxnLst>
                <a:cxn ang="0">
                  <a:pos x="T0" y="T1"/>
                </a:cxn>
                <a:cxn ang="0">
                  <a:pos x="T2" y="T3"/>
                </a:cxn>
                <a:cxn ang="0">
                  <a:pos x="T4" y="T5"/>
                </a:cxn>
                <a:cxn ang="0">
                  <a:pos x="T6" y="T7"/>
                </a:cxn>
                <a:cxn ang="0">
                  <a:pos x="T8" y="T9"/>
                </a:cxn>
              </a:cxnLst>
              <a:rect l="0" t="0" r="r" b="b"/>
              <a:pathLst>
                <a:path w="55" h="64">
                  <a:moveTo>
                    <a:pt x="49" y="48"/>
                  </a:moveTo>
                  <a:cubicBezTo>
                    <a:pt x="36" y="35"/>
                    <a:pt x="22" y="22"/>
                    <a:pt x="13" y="6"/>
                  </a:cubicBezTo>
                  <a:cubicBezTo>
                    <a:pt x="9" y="0"/>
                    <a:pt x="0" y="5"/>
                    <a:pt x="3" y="12"/>
                  </a:cubicBezTo>
                  <a:cubicBezTo>
                    <a:pt x="11" y="29"/>
                    <a:pt x="25" y="45"/>
                    <a:pt x="39" y="58"/>
                  </a:cubicBezTo>
                  <a:cubicBezTo>
                    <a:pt x="46" y="64"/>
                    <a:pt x="55" y="55"/>
                    <a:pt x="49" y="4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defTabSz="1218926">
                <a:defRPr/>
              </a:pPr>
              <a:endParaRPr lang="zh-CN" altLang="en-US" sz="2400">
                <a:solidFill>
                  <a:prstClr val="black"/>
                </a:solidFill>
                <a:latin typeface="等线" panose="020F0502020204030204"/>
                <a:ea typeface="等线" panose="02010600030101010101" pitchFamily="2" charset="-122"/>
              </a:endParaRPr>
            </a:p>
          </p:txBody>
        </p:sp>
        <p:sp>
          <p:nvSpPr>
            <p:cNvPr id="10" name="Freeform 139">
              <a:extLst>
                <a:ext uri="{FF2B5EF4-FFF2-40B4-BE49-F238E27FC236}">
                  <a16:creationId xmlns:a16="http://schemas.microsoft.com/office/drawing/2014/main" id="{F5CD93D2-58E1-4910-BCAF-B876386704D8}"/>
                </a:ext>
              </a:extLst>
            </p:cNvPr>
            <p:cNvSpPr>
              <a:spLocks/>
            </p:cNvSpPr>
            <p:nvPr/>
          </p:nvSpPr>
          <p:spPr bwMode="auto">
            <a:xfrm rot="18376794">
              <a:off x="5897300" y="887650"/>
              <a:ext cx="206375" cy="239713"/>
            </a:xfrm>
            <a:custGeom>
              <a:avLst/>
              <a:gdLst>
                <a:gd name="T0" fmla="*/ 49 w 55"/>
                <a:gd name="T1" fmla="*/ 48 h 64"/>
                <a:gd name="T2" fmla="*/ 13 w 55"/>
                <a:gd name="T3" fmla="*/ 6 h 64"/>
                <a:gd name="T4" fmla="*/ 3 w 55"/>
                <a:gd name="T5" fmla="*/ 12 h 64"/>
                <a:gd name="T6" fmla="*/ 39 w 55"/>
                <a:gd name="T7" fmla="*/ 58 h 64"/>
                <a:gd name="T8" fmla="*/ 49 w 55"/>
                <a:gd name="T9" fmla="*/ 48 h 64"/>
              </a:gdLst>
              <a:ahLst/>
              <a:cxnLst>
                <a:cxn ang="0">
                  <a:pos x="T0" y="T1"/>
                </a:cxn>
                <a:cxn ang="0">
                  <a:pos x="T2" y="T3"/>
                </a:cxn>
                <a:cxn ang="0">
                  <a:pos x="T4" y="T5"/>
                </a:cxn>
                <a:cxn ang="0">
                  <a:pos x="T6" y="T7"/>
                </a:cxn>
                <a:cxn ang="0">
                  <a:pos x="T8" y="T9"/>
                </a:cxn>
              </a:cxnLst>
              <a:rect l="0" t="0" r="r" b="b"/>
              <a:pathLst>
                <a:path w="55" h="64">
                  <a:moveTo>
                    <a:pt x="49" y="48"/>
                  </a:moveTo>
                  <a:cubicBezTo>
                    <a:pt x="36" y="35"/>
                    <a:pt x="22" y="22"/>
                    <a:pt x="13" y="6"/>
                  </a:cubicBezTo>
                  <a:cubicBezTo>
                    <a:pt x="9" y="0"/>
                    <a:pt x="0" y="5"/>
                    <a:pt x="3" y="12"/>
                  </a:cubicBezTo>
                  <a:cubicBezTo>
                    <a:pt x="11" y="29"/>
                    <a:pt x="25" y="45"/>
                    <a:pt x="39" y="58"/>
                  </a:cubicBezTo>
                  <a:cubicBezTo>
                    <a:pt x="46" y="64"/>
                    <a:pt x="55" y="55"/>
                    <a:pt x="49" y="4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defTabSz="1218926">
                <a:defRPr/>
              </a:pPr>
              <a:endParaRPr lang="zh-CN" altLang="en-US" sz="2400">
                <a:solidFill>
                  <a:prstClr val="black"/>
                </a:solidFill>
                <a:latin typeface="等线" panose="020F0502020204030204"/>
                <a:ea typeface="等线" panose="02010600030101010101" pitchFamily="2" charset="-122"/>
              </a:endParaRPr>
            </a:p>
          </p:txBody>
        </p:sp>
        <p:sp>
          <p:nvSpPr>
            <p:cNvPr id="11" name="Freeform 139">
              <a:extLst>
                <a:ext uri="{FF2B5EF4-FFF2-40B4-BE49-F238E27FC236}">
                  <a16:creationId xmlns:a16="http://schemas.microsoft.com/office/drawing/2014/main" id="{7C2AB468-64D6-4212-90F6-AFF631EA0715}"/>
                </a:ext>
              </a:extLst>
            </p:cNvPr>
            <p:cNvSpPr>
              <a:spLocks/>
            </p:cNvSpPr>
            <p:nvPr/>
          </p:nvSpPr>
          <p:spPr bwMode="auto">
            <a:xfrm rot="18376794">
              <a:off x="6234517" y="887650"/>
              <a:ext cx="206375" cy="239713"/>
            </a:xfrm>
            <a:custGeom>
              <a:avLst/>
              <a:gdLst>
                <a:gd name="T0" fmla="*/ 49 w 55"/>
                <a:gd name="T1" fmla="*/ 48 h 64"/>
                <a:gd name="T2" fmla="*/ 13 w 55"/>
                <a:gd name="T3" fmla="*/ 6 h 64"/>
                <a:gd name="T4" fmla="*/ 3 w 55"/>
                <a:gd name="T5" fmla="*/ 12 h 64"/>
                <a:gd name="T6" fmla="*/ 39 w 55"/>
                <a:gd name="T7" fmla="*/ 58 h 64"/>
                <a:gd name="T8" fmla="*/ 49 w 55"/>
                <a:gd name="T9" fmla="*/ 48 h 64"/>
              </a:gdLst>
              <a:ahLst/>
              <a:cxnLst>
                <a:cxn ang="0">
                  <a:pos x="T0" y="T1"/>
                </a:cxn>
                <a:cxn ang="0">
                  <a:pos x="T2" y="T3"/>
                </a:cxn>
                <a:cxn ang="0">
                  <a:pos x="T4" y="T5"/>
                </a:cxn>
                <a:cxn ang="0">
                  <a:pos x="T6" y="T7"/>
                </a:cxn>
                <a:cxn ang="0">
                  <a:pos x="T8" y="T9"/>
                </a:cxn>
              </a:cxnLst>
              <a:rect l="0" t="0" r="r" b="b"/>
              <a:pathLst>
                <a:path w="55" h="64">
                  <a:moveTo>
                    <a:pt x="49" y="48"/>
                  </a:moveTo>
                  <a:cubicBezTo>
                    <a:pt x="36" y="35"/>
                    <a:pt x="22" y="22"/>
                    <a:pt x="13" y="6"/>
                  </a:cubicBezTo>
                  <a:cubicBezTo>
                    <a:pt x="9" y="0"/>
                    <a:pt x="0" y="5"/>
                    <a:pt x="3" y="12"/>
                  </a:cubicBezTo>
                  <a:cubicBezTo>
                    <a:pt x="11" y="29"/>
                    <a:pt x="25" y="45"/>
                    <a:pt x="39" y="58"/>
                  </a:cubicBezTo>
                  <a:cubicBezTo>
                    <a:pt x="46" y="64"/>
                    <a:pt x="55" y="55"/>
                    <a:pt x="49" y="4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defTabSz="1218926">
                <a:defRPr/>
              </a:pPr>
              <a:endParaRPr lang="zh-CN" altLang="en-US" sz="2400">
                <a:solidFill>
                  <a:prstClr val="black"/>
                </a:solidFill>
                <a:latin typeface="等线" panose="020F0502020204030204"/>
                <a:ea typeface="等线" panose="02010600030101010101" pitchFamily="2" charset="-122"/>
              </a:endParaRPr>
            </a:p>
          </p:txBody>
        </p:sp>
        <p:sp>
          <p:nvSpPr>
            <p:cNvPr id="12" name="Freeform 139">
              <a:extLst>
                <a:ext uri="{FF2B5EF4-FFF2-40B4-BE49-F238E27FC236}">
                  <a16:creationId xmlns:a16="http://schemas.microsoft.com/office/drawing/2014/main" id="{6119CB78-9CEE-49A1-B016-FFE6BE50F125}"/>
                </a:ext>
              </a:extLst>
            </p:cNvPr>
            <p:cNvSpPr>
              <a:spLocks/>
            </p:cNvSpPr>
            <p:nvPr/>
          </p:nvSpPr>
          <p:spPr bwMode="auto">
            <a:xfrm rot="18376794">
              <a:off x="6571734" y="887650"/>
              <a:ext cx="206375" cy="239713"/>
            </a:xfrm>
            <a:custGeom>
              <a:avLst/>
              <a:gdLst>
                <a:gd name="T0" fmla="*/ 49 w 55"/>
                <a:gd name="T1" fmla="*/ 48 h 64"/>
                <a:gd name="T2" fmla="*/ 13 w 55"/>
                <a:gd name="T3" fmla="*/ 6 h 64"/>
                <a:gd name="T4" fmla="*/ 3 w 55"/>
                <a:gd name="T5" fmla="*/ 12 h 64"/>
                <a:gd name="T6" fmla="*/ 39 w 55"/>
                <a:gd name="T7" fmla="*/ 58 h 64"/>
                <a:gd name="T8" fmla="*/ 49 w 55"/>
                <a:gd name="T9" fmla="*/ 48 h 64"/>
              </a:gdLst>
              <a:ahLst/>
              <a:cxnLst>
                <a:cxn ang="0">
                  <a:pos x="T0" y="T1"/>
                </a:cxn>
                <a:cxn ang="0">
                  <a:pos x="T2" y="T3"/>
                </a:cxn>
                <a:cxn ang="0">
                  <a:pos x="T4" y="T5"/>
                </a:cxn>
                <a:cxn ang="0">
                  <a:pos x="T6" y="T7"/>
                </a:cxn>
                <a:cxn ang="0">
                  <a:pos x="T8" y="T9"/>
                </a:cxn>
              </a:cxnLst>
              <a:rect l="0" t="0" r="r" b="b"/>
              <a:pathLst>
                <a:path w="55" h="64">
                  <a:moveTo>
                    <a:pt x="49" y="48"/>
                  </a:moveTo>
                  <a:cubicBezTo>
                    <a:pt x="36" y="35"/>
                    <a:pt x="22" y="22"/>
                    <a:pt x="13" y="6"/>
                  </a:cubicBezTo>
                  <a:cubicBezTo>
                    <a:pt x="9" y="0"/>
                    <a:pt x="0" y="5"/>
                    <a:pt x="3" y="12"/>
                  </a:cubicBezTo>
                  <a:cubicBezTo>
                    <a:pt x="11" y="29"/>
                    <a:pt x="25" y="45"/>
                    <a:pt x="39" y="58"/>
                  </a:cubicBezTo>
                  <a:cubicBezTo>
                    <a:pt x="46" y="64"/>
                    <a:pt x="55" y="55"/>
                    <a:pt x="49" y="4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defTabSz="1218926">
                <a:defRPr/>
              </a:pPr>
              <a:endParaRPr lang="zh-CN" altLang="en-US" sz="2400">
                <a:solidFill>
                  <a:prstClr val="black"/>
                </a:solidFill>
                <a:latin typeface="等线" panose="020F0502020204030204"/>
                <a:ea typeface="等线" panose="02010600030101010101" pitchFamily="2" charset="-122"/>
              </a:endParaRPr>
            </a:p>
          </p:txBody>
        </p:sp>
        <p:sp>
          <p:nvSpPr>
            <p:cNvPr id="13" name="Freeform 139">
              <a:extLst>
                <a:ext uri="{FF2B5EF4-FFF2-40B4-BE49-F238E27FC236}">
                  <a16:creationId xmlns:a16="http://schemas.microsoft.com/office/drawing/2014/main" id="{A3569A2E-8D3B-4CFE-B5E3-3EABF6387441}"/>
                </a:ext>
              </a:extLst>
            </p:cNvPr>
            <p:cNvSpPr>
              <a:spLocks/>
            </p:cNvSpPr>
            <p:nvPr/>
          </p:nvSpPr>
          <p:spPr bwMode="auto">
            <a:xfrm rot="18376794">
              <a:off x="6908951" y="887650"/>
              <a:ext cx="206375" cy="239713"/>
            </a:xfrm>
            <a:custGeom>
              <a:avLst/>
              <a:gdLst>
                <a:gd name="T0" fmla="*/ 49 w 55"/>
                <a:gd name="T1" fmla="*/ 48 h 64"/>
                <a:gd name="T2" fmla="*/ 13 w 55"/>
                <a:gd name="T3" fmla="*/ 6 h 64"/>
                <a:gd name="T4" fmla="*/ 3 w 55"/>
                <a:gd name="T5" fmla="*/ 12 h 64"/>
                <a:gd name="T6" fmla="*/ 39 w 55"/>
                <a:gd name="T7" fmla="*/ 58 h 64"/>
                <a:gd name="T8" fmla="*/ 49 w 55"/>
                <a:gd name="T9" fmla="*/ 48 h 64"/>
              </a:gdLst>
              <a:ahLst/>
              <a:cxnLst>
                <a:cxn ang="0">
                  <a:pos x="T0" y="T1"/>
                </a:cxn>
                <a:cxn ang="0">
                  <a:pos x="T2" y="T3"/>
                </a:cxn>
                <a:cxn ang="0">
                  <a:pos x="T4" y="T5"/>
                </a:cxn>
                <a:cxn ang="0">
                  <a:pos x="T6" y="T7"/>
                </a:cxn>
                <a:cxn ang="0">
                  <a:pos x="T8" y="T9"/>
                </a:cxn>
              </a:cxnLst>
              <a:rect l="0" t="0" r="r" b="b"/>
              <a:pathLst>
                <a:path w="55" h="64">
                  <a:moveTo>
                    <a:pt x="49" y="48"/>
                  </a:moveTo>
                  <a:cubicBezTo>
                    <a:pt x="36" y="35"/>
                    <a:pt x="22" y="22"/>
                    <a:pt x="13" y="6"/>
                  </a:cubicBezTo>
                  <a:cubicBezTo>
                    <a:pt x="9" y="0"/>
                    <a:pt x="0" y="5"/>
                    <a:pt x="3" y="12"/>
                  </a:cubicBezTo>
                  <a:cubicBezTo>
                    <a:pt x="11" y="29"/>
                    <a:pt x="25" y="45"/>
                    <a:pt x="39" y="58"/>
                  </a:cubicBezTo>
                  <a:cubicBezTo>
                    <a:pt x="46" y="64"/>
                    <a:pt x="55" y="55"/>
                    <a:pt x="49" y="4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defTabSz="1218926">
                <a:defRPr/>
              </a:pPr>
              <a:endParaRPr lang="zh-CN" altLang="en-US" sz="2400">
                <a:solidFill>
                  <a:prstClr val="black"/>
                </a:solidFill>
                <a:latin typeface="等线" panose="020F0502020204030204"/>
                <a:ea typeface="等线" panose="02010600030101010101" pitchFamily="2" charset="-122"/>
              </a:endParaRPr>
            </a:p>
          </p:txBody>
        </p:sp>
        <p:sp>
          <p:nvSpPr>
            <p:cNvPr id="14" name="Freeform 139">
              <a:extLst>
                <a:ext uri="{FF2B5EF4-FFF2-40B4-BE49-F238E27FC236}">
                  <a16:creationId xmlns:a16="http://schemas.microsoft.com/office/drawing/2014/main" id="{7BE8F02B-2708-4A5A-9D7B-A3F26219C71C}"/>
                </a:ext>
              </a:extLst>
            </p:cNvPr>
            <p:cNvSpPr>
              <a:spLocks/>
            </p:cNvSpPr>
            <p:nvPr/>
          </p:nvSpPr>
          <p:spPr bwMode="auto">
            <a:xfrm rot="18376794">
              <a:off x="7246168" y="887650"/>
              <a:ext cx="206375" cy="239713"/>
            </a:xfrm>
            <a:custGeom>
              <a:avLst/>
              <a:gdLst>
                <a:gd name="T0" fmla="*/ 49 w 55"/>
                <a:gd name="T1" fmla="*/ 48 h 64"/>
                <a:gd name="T2" fmla="*/ 13 w 55"/>
                <a:gd name="T3" fmla="*/ 6 h 64"/>
                <a:gd name="T4" fmla="*/ 3 w 55"/>
                <a:gd name="T5" fmla="*/ 12 h 64"/>
                <a:gd name="T6" fmla="*/ 39 w 55"/>
                <a:gd name="T7" fmla="*/ 58 h 64"/>
                <a:gd name="T8" fmla="*/ 49 w 55"/>
                <a:gd name="T9" fmla="*/ 48 h 64"/>
              </a:gdLst>
              <a:ahLst/>
              <a:cxnLst>
                <a:cxn ang="0">
                  <a:pos x="T0" y="T1"/>
                </a:cxn>
                <a:cxn ang="0">
                  <a:pos x="T2" y="T3"/>
                </a:cxn>
                <a:cxn ang="0">
                  <a:pos x="T4" y="T5"/>
                </a:cxn>
                <a:cxn ang="0">
                  <a:pos x="T6" y="T7"/>
                </a:cxn>
                <a:cxn ang="0">
                  <a:pos x="T8" y="T9"/>
                </a:cxn>
              </a:cxnLst>
              <a:rect l="0" t="0" r="r" b="b"/>
              <a:pathLst>
                <a:path w="55" h="64">
                  <a:moveTo>
                    <a:pt x="49" y="48"/>
                  </a:moveTo>
                  <a:cubicBezTo>
                    <a:pt x="36" y="35"/>
                    <a:pt x="22" y="22"/>
                    <a:pt x="13" y="6"/>
                  </a:cubicBezTo>
                  <a:cubicBezTo>
                    <a:pt x="9" y="0"/>
                    <a:pt x="0" y="5"/>
                    <a:pt x="3" y="12"/>
                  </a:cubicBezTo>
                  <a:cubicBezTo>
                    <a:pt x="11" y="29"/>
                    <a:pt x="25" y="45"/>
                    <a:pt x="39" y="58"/>
                  </a:cubicBezTo>
                  <a:cubicBezTo>
                    <a:pt x="46" y="64"/>
                    <a:pt x="55" y="55"/>
                    <a:pt x="49" y="4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defTabSz="1218926">
                <a:defRPr/>
              </a:pPr>
              <a:endParaRPr lang="zh-CN" altLang="en-US" sz="2400">
                <a:solidFill>
                  <a:prstClr val="black"/>
                </a:solidFill>
                <a:latin typeface="等线" panose="020F0502020204030204"/>
                <a:ea typeface="等线" panose="02010600030101010101" pitchFamily="2" charset="-122"/>
              </a:endParaRPr>
            </a:p>
          </p:txBody>
        </p:sp>
        <p:sp>
          <p:nvSpPr>
            <p:cNvPr id="15" name="Freeform 139">
              <a:extLst>
                <a:ext uri="{FF2B5EF4-FFF2-40B4-BE49-F238E27FC236}">
                  <a16:creationId xmlns:a16="http://schemas.microsoft.com/office/drawing/2014/main" id="{EBE50E00-2B9C-4370-BB08-F402DD2119E7}"/>
                </a:ext>
              </a:extLst>
            </p:cNvPr>
            <p:cNvSpPr>
              <a:spLocks/>
            </p:cNvSpPr>
            <p:nvPr/>
          </p:nvSpPr>
          <p:spPr bwMode="auto">
            <a:xfrm rot="18376794">
              <a:off x="7583385" y="887650"/>
              <a:ext cx="206375" cy="239713"/>
            </a:xfrm>
            <a:custGeom>
              <a:avLst/>
              <a:gdLst>
                <a:gd name="T0" fmla="*/ 49 w 55"/>
                <a:gd name="T1" fmla="*/ 48 h 64"/>
                <a:gd name="T2" fmla="*/ 13 w 55"/>
                <a:gd name="T3" fmla="*/ 6 h 64"/>
                <a:gd name="T4" fmla="*/ 3 w 55"/>
                <a:gd name="T5" fmla="*/ 12 h 64"/>
                <a:gd name="T6" fmla="*/ 39 w 55"/>
                <a:gd name="T7" fmla="*/ 58 h 64"/>
                <a:gd name="T8" fmla="*/ 49 w 55"/>
                <a:gd name="T9" fmla="*/ 48 h 64"/>
              </a:gdLst>
              <a:ahLst/>
              <a:cxnLst>
                <a:cxn ang="0">
                  <a:pos x="T0" y="T1"/>
                </a:cxn>
                <a:cxn ang="0">
                  <a:pos x="T2" y="T3"/>
                </a:cxn>
                <a:cxn ang="0">
                  <a:pos x="T4" y="T5"/>
                </a:cxn>
                <a:cxn ang="0">
                  <a:pos x="T6" y="T7"/>
                </a:cxn>
                <a:cxn ang="0">
                  <a:pos x="T8" y="T9"/>
                </a:cxn>
              </a:cxnLst>
              <a:rect l="0" t="0" r="r" b="b"/>
              <a:pathLst>
                <a:path w="55" h="64">
                  <a:moveTo>
                    <a:pt x="49" y="48"/>
                  </a:moveTo>
                  <a:cubicBezTo>
                    <a:pt x="36" y="35"/>
                    <a:pt x="22" y="22"/>
                    <a:pt x="13" y="6"/>
                  </a:cubicBezTo>
                  <a:cubicBezTo>
                    <a:pt x="9" y="0"/>
                    <a:pt x="0" y="5"/>
                    <a:pt x="3" y="12"/>
                  </a:cubicBezTo>
                  <a:cubicBezTo>
                    <a:pt x="11" y="29"/>
                    <a:pt x="25" y="45"/>
                    <a:pt x="39" y="58"/>
                  </a:cubicBezTo>
                  <a:cubicBezTo>
                    <a:pt x="46" y="64"/>
                    <a:pt x="55" y="55"/>
                    <a:pt x="49" y="4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defTabSz="1218926">
                <a:defRPr/>
              </a:pPr>
              <a:endParaRPr lang="zh-CN" altLang="en-US" sz="2400">
                <a:solidFill>
                  <a:prstClr val="black"/>
                </a:solidFill>
                <a:latin typeface="等线" panose="020F0502020204030204"/>
                <a:ea typeface="等线" panose="02010600030101010101" pitchFamily="2" charset="-122"/>
              </a:endParaRPr>
            </a:p>
          </p:txBody>
        </p:sp>
      </p:grpSp>
      <p:pic>
        <p:nvPicPr>
          <p:cNvPr id="5" name="图片 68">
            <a:extLst>
              <a:ext uri="{FF2B5EF4-FFF2-40B4-BE49-F238E27FC236}">
                <a16:creationId xmlns:a16="http://schemas.microsoft.com/office/drawing/2014/main" id="{182AC1EC-00BC-4BF0-A841-749EADF55F69}"/>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332292" y="1137888"/>
            <a:ext cx="3167669" cy="5150808"/>
          </a:xfrm>
          <a:prstGeom prst="rect">
            <a:avLst/>
          </a:prstGeom>
        </p:spPr>
      </p:pic>
      <p:pic>
        <p:nvPicPr>
          <p:cNvPr id="17" name="图片 11">
            <a:extLst>
              <a:ext uri="{FF2B5EF4-FFF2-40B4-BE49-F238E27FC236}">
                <a16:creationId xmlns:a16="http://schemas.microsoft.com/office/drawing/2014/main" id="{2B95A3F4-F6B7-4BAC-BB49-6D0D5EDA6B66}"/>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8016329" y="6145341"/>
            <a:ext cx="1777590" cy="683601"/>
          </a:xfrm>
          <a:prstGeom prst="rect">
            <a:avLst/>
          </a:prstGeom>
        </p:spPr>
      </p:pic>
      <p:pic>
        <p:nvPicPr>
          <p:cNvPr id="18" name="图片 12">
            <a:extLst>
              <a:ext uri="{FF2B5EF4-FFF2-40B4-BE49-F238E27FC236}">
                <a16:creationId xmlns:a16="http://schemas.microsoft.com/office/drawing/2014/main" id="{210DAB6B-DA50-4C70-B363-598761248899}"/>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445373" y="6129221"/>
            <a:ext cx="1777590" cy="683601"/>
          </a:xfrm>
          <a:prstGeom prst="rect">
            <a:avLst/>
          </a:prstGeom>
        </p:spPr>
      </p:pic>
      <p:pic>
        <p:nvPicPr>
          <p:cNvPr id="19" name="图片 13">
            <a:extLst>
              <a:ext uri="{FF2B5EF4-FFF2-40B4-BE49-F238E27FC236}">
                <a16:creationId xmlns:a16="http://schemas.microsoft.com/office/drawing/2014/main" id="{FB0D5F7B-CD06-4D9A-8334-21BA4770F849}"/>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78218" y="6129220"/>
            <a:ext cx="1777590" cy="683601"/>
          </a:xfrm>
          <a:prstGeom prst="rect">
            <a:avLst/>
          </a:prstGeom>
        </p:spPr>
      </p:pic>
      <p:sp>
        <p:nvSpPr>
          <p:cNvPr id="20" name="Freeform 123">
            <a:extLst>
              <a:ext uri="{FF2B5EF4-FFF2-40B4-BE49-F238E27FC236}">
                <a16:creationId xmlns:a16="http://schemas.microsoft.com/office/drawing/2014/main" id="{541BEC1A-4E02-4ED4-8E23-A40B767C9C57}"/>
              </a:ext>
            </a:extLst>
          </p:cNvPr>
          <p:cNvSpPr>
            <a:spLocks noEditPoints="1"/>
          </p:cNvSpPr>
          <p:nvPr/>
        </p:nvSpPr>
        <p:spPr bwMode="auto">
          <a:xfrm rot="3896716" flipH="1">
            <a:off x="10172673" y="5045895"/>
            <a:ext cx="421912" cy="1258115"/>
          </a:xfrm>
          <a:custGeom>
            <a:avLst/>
            <a:gdLst>
              <a:gd name="T0" fmla="*/ 64 w 70"/>
              <a:gd name="T1" fmla="*/ 114 h 209"/>
              <a:gd name="T2" fmla="*/ 24 w 70"/>
              <a:gd name="T3" fmla="*/ 125 h 209"/>
              <a:gd name="T4" fmla="*/ 19 w 70"/>
              <a:gd name="T5" fmla="*/ 109 h 209"/>
              <a:gd name="T6" fmla="*/ 22 w 70"/>
              <a:gd name="T7" fmla="*/ 81 h 209"/>
              <a:gd name="T8" fmla="*/ 62 w 70"/>
              <a:gd name="T9" fmla="*/ 58 h 209"/>
              <a:gd name="T10" fmla="*/ 57 w 70"/>
              <a:gd name="T11" fmla="*/ 50 h 209"/>
              <a:gd name="T12" fmla="*/ 21 w 70"/>
              <a:gd name="T13" fmla="*/ 62 h 209"/>
              <a:gd name="T14" fmla="*/ 20 w 70"/>
              <a:gd name="T15" fmla="*/ 59 h 209"/>
              <a:gd name="T16" fmla="*/ 48 w 70"/>
              <a:gd name="T17" fmla="*/ 8 h 209"/>
              <a:gd name="T18" fmla="*/ 45 w 70"/>
              <a:gd name="T19" fmla="*/ 2 h 209"/>
              <a:gd name="T20" fmla="*/ 14 w 70"/>
              <a:gd name="T21" fmla="*/ 71 h 209"/>
              <a:gd name="T22" fmla="*/ 14 w 70"/>
              <a:gd name="T23" fmla="*/ 72 h 209"/>
              <a:gd name="T24" fmla="*/ 7 w 70"/>
              <a:gd name="T25" fmla="*/ 115 h 209"/>
              <a:gd name="T26" fmla="*/ 16 w 70"/>
              <a:gd name="T27" fmla="*/ 135 h 209"/>
              <a:gd name="T28" fmla="*/ 32 w 70"/>
              <a:gd name="T29" fmla="*/ 208 h 209"/>
              <a:gd name="T30" fmla="*/ 36 w 70"/>
              <a:gd name="T31" fmla="*/ 197 h 209"/>
              <a:gd name="T32" fmla="*/ 22 w 70"/>
              <a:gd name="T33" fmla="*/ 154 h 209"/>
              <a:gd name="T34" fmla="*/ 27 w 70"/>
              <a:gd name="T35" fmla="*/ 143 h 209"/>
              <a:gd name="T36" fmla="*/ 30 w 70"/>
              <a:gd name="T37" fmla="*/ 145 h 209"/>
              <a:gd name="T38" fmla="*/ 68 w 70"/>
              <a:gd name="T39" fmla="*/ 123 h 209"/>
              <a:gd name="T40" fmla="*/ 64 w 70"/>
              <a:gd name="T41" fmla="*/ 114 h 209"/>
              <a:gd name="T42" fmla="*/ 47 w 70"/>
              <a:gd name="T43" fmla="*/ 62 h 209"/>
              <a:gd name="T44" fmla="*/ 28 w 70"/>
              <a:gd name="T45" fmla="*/ 71 h 209"/>
              <a:gd name="T46" fmla="*/ 47 w 70"/>
              <a:gd name="T47" fmla="*/ 62 h 209"/>
              <a:gd name="T48" fmla="*/ 34 w 70"/>
              <a:gd name="T49" fmla="*/ 132 h 209"/>
              <a:gd name="T50" fmla="*/ 52 w 70"/>
              <a:gd name="T51" fmla="*/ 123 h 209"/>
              <a:gd name="T52" fmla="*/ 34 w 70"/>
              <a:gd name="T53" fmla="*/ 132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0" h="209">
                <a:moveTo>
                  <a:pt x="64" y="114"/>
                </a:moveTo>
                <a:cubicBezTo>
                  <a:pt x="49" y="108"/>
                  <a:pt x="35" y="113"/>
                  <a:pt x="24" y="125"/>
                </a:cubicBezTo>
                <a:cubicBezTo>
                  <a:pt x="21" y="120"/>
                  <a:pt x="20" y="114"/>
                  <a:pt x="19" y="109"/>
                </a:cubicBezTo>
                <a:cubicBezTo>
                  <a:pt x="17" y="99"/>
                  <a:pt x="18" y="89"/>
                  <a:pt x="22" y="81"/>
                </a:cubicBezTo>
                <a:cubicBezTo>
                  <a:pt x="36" y="89"/>
                  <a:pt x="55" y="71"/>
                  <a:pt x="62" y="58"/>
                </a:cubicBezTo>
                <a:cubicBezTo>
                  <a:pt x="64" y="55"/>
                  <a:pt x="61" y="51"/>
                  <a:pt x="57" y="50"/>
                </a:cubicBezTo>
                <a:cubicBezTo>
                  <a:pt x="42" y="49"/>
                  <a:pt x="30" y="54"/>
                  <a:pt x="21" y="62"/>
                </a:cubicBezTo>
                <a:cubicBezTo>
                  <a:pt x="21" y="61"/>
                  <a:pt x="21" y="60"/>
                  <a:pt x="20" y="59"/>
                </a:cubicBezTo>
                <a:cubicBezTo>
                  <a:pt x="14" y="38"/>
                  <a:pt x="33" y="19"/>
                  <a:pt x="48" y="8"/>
                </a:cubicBezTo>
                <a:cubicBezTo>
                  <a:pt x="52" y="5"/>
                  <a:pt x="49" y="0"/>
                  <a:pt x="45" y="2"/>
                </a:cubicBezTo>
                <a:cubicBezTo>
                  <a:pt x="22" y="16"/>
                  <a:pt x="1" y="44"/>
                  <a:pt x="14" y="71"/>
                </a:cubicBezTo>
                <a:cubicBezTo>
                  <a:pt x="14" y="72"/>
                  <a:pt x="14" y="72"/>
                  <a:pt x="14" y="72"/>
                </a:cubicBezTo>
                <a:cubicBezTo>
                  <a:pt x="7" y="84"/>
                  <a:pt x="4" y="99"/>
                  <a:pt x="7" y="115"/>
                </a:cubicBezTo>
                <a:cubicBezTo>
                  <a:pt x="9" y="122"/>
                  <a:pt x="12" y="129"/>
                  <a:pt x="16" y="135"/>
                </a:cubicBezTo>
                <a:cubicBezTo>
                  <a:pt x="0" y="162"/>
                  <a:pt x="0" y="202"/>
                  <a:pt x="32" y="208"/>
                </a:cubicBezTo>
                <a:cubicBezTo>
                  <a:pt x="38" y="209"/>
                  <a:pt x="42" y="201"/>
                  <a:pt x="36" y="197"/>
                </a:cubicBezTo>
                <a:cubicBezTo>
                  <a:pt x="19" y="188"/>
                  <a:pt x="17" y="172"/>
                  <a:pt x="22" y="154"/>
                </a:cubicBezTo>
                <a:cubicBezTo>
                  <a:pt x="23" y="151"/>
                  <a:pt x="25" y="147"/>
                  <a:pt x="27" y="143"/>
                </a:cubicBezTo>
                <a:cubicBezTo>
                  <a:pt x="28" y="144"/>
                  <a:pt x="29" y="144"/>
                  <a:pt x="30" y="145"/>
                </a:cubicBezTo>
                <a:cubicBezTo>
                  <a:pt x="46" y="149"/>
                  <a:pt x="60" y="134"/>
                  <a:pt x="68" y="123"/>
                </a:cubicBezTo>
                <a:cubicBezTo>
                  <a:pt x="70" y="119"/>
                  <a:pt x="67" y="115"/>
                  <a:pt x="64" y="114"/>
                </a:cubicBezTo>
                <a:close/>
                <a:moveTo>
                  <a:pt x="47" y="62"/>
                </a:moveTo>
                <a:cubicBezTo>
                  <a:pt x="41" y="68"/>
                  <a:pt x="34" y="73"/>
                  <a:pt x="28" y="71"/>
                </a:cubicBezTo>
                <a:cubicBezTo>
                  <a:pt x="33" y="66"/>
                  <a:pt x="39" y="63"/>
                  <a:pt x="47" y="62"/>
                </a:cubicBezTo>
                <a:close/>
                <a:moveTo>
                  <a:pt x="34" y="132"/>
                </a:moveTo>
                <a:cubicBezTo>
                  <a:pt x="39" y="127"/>
                  <a:pt x="45" y="123"/>
                  <a:pt x="52" y="123"/>
                </a:cubicBezTo>
                <a:cubicBezTo>
                  <a:pt x="47" y="129"/>
                  <a:pt x="41" y="133"/>
                  <a:pt x="34" y="132"/>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defTabSz="1218926">
              <a:defRPr/>
            </a:pPr>
            <a:endParaRPr lang="zh-CN" altLang="en-US" sz="2400">
              <a:solidFill>
                <a:prstClr val="black"/>
              </a:solidFill>
              <a:latin typeface="等线" panose="020F0502020204030204"/>
              <a:ea typeface="等线" panose="02010600030101010101" pitchFamily="2" charset="-122"/>
            </a:endParaRPr>
          </a:p>
        </p:txBody>
      </p:sp>
      <p:pic>
        <p:nvPicPr>
          <p:cNvPr id="21" name="图片 32">
            <a:extLst>
              <a:ext uri="{FF2B5EF4-FFF2-40B4-BE49-F238E27FC236}">
                <a16:creationId xmlns:a16="http://schemas.microsoft.com/office/drawing/2014/main" id="{C5E65F22-6F3A-4B3B-918B-0676FB0C2EFA}"/>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9636209" y="5851860"/>
            <a:ext cx="2574243" cy="989967"/>
          </a:xfrm>
          <a:prstGeom prst="rect">
            <a:avLst/>
          </a:prstGeom>
        </p:spPr>
      </p:pic>
      <p:pic>
        <p:nvPicPr>
          <p:cNvPr id="22" name="图片 65">
            <a:extLst>
              <a:ext uri="{FF2B5EF4-FFF2-40B4-BE49-F238E27FC236}">
                <a16:creationId xmlns:a16="http://schemas.microsoft.com/office/drawing/2014/main" id="{04BB644F-80A0-4339-8040-F422C22C2AEA}"/>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211155" y="6337363"/>
            <a:ext cx="1278264" cy="491577"/>
          </a:xfrm>
          <a:prstGeom prst="rect">
            <a:avLst/>
          </a:prstGeom>
        </p:spPr>
      </p:pic>
      <p:pic>
        <p:nvPicPr>
          <p:cNvPr id="23" name="图片 66">
            <a:extLst>
              <a:ext uri="{FF2B5EF4-FFF2-40B4-BE49-F238E27FC236}">
                <a16:creationId xmlns:a16="http://schemas.microsoft.com/office/drawing/2014/main" id="{177FB685-A0CF-4A80-9E5C-AD1719802359}"/>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510501" y="6011022"/>
            <a:ext cx="2160368" cy="830805"/>
          </a:xfrm>
          <a:prstGeom prst="rect">
            <a:avLst/>
          </a:prstGeom>
        </p:spPr>
      </p:pic>
      <p:pic>
        <p:nvPicPr>
          <p:cNvPr id="24" name="图片 67">
            <a:extLst>
              <a:ext uri="{FF2B5EF4-FFF2-40B4-BE49-F238E27FC236}">
                <a16:creationId xmlns:a16="http://schemas.microsoft.com/office/drawing/2014/main" id="{511098DF-AA42-4B9B-82F2-2F6100A4C5E3}"/>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6765434" y="6288696"/>
            <a:ext cx="1326564" cy="510152"/>
          </a:xfrm>
          <a:prstGeom prst="rect">
            <a:avLst/>
          </a:prstGeom>
        </p:spPr>
      </p:pic>
      <p:sp>
        <p:nvSpPr>
          <p:cNvPr id="25" name="文本框 41">
            <a:extLst>
              <a:ext uri="{FF2B5EF4-FFF2-40B4-BE49-F238E27FC236}">
                <a16:creationId xmlns:a16="http://schemas.microsoft.com/office/drawing/2014/main" id="{25EFD4B2-71A3-4CE8-8336-8C143AADE4EF}"/>
              </a:ext>
            </a:extLst>
          </p:cNvPr>
          <p:cNvSpPr txBox="1"/>
          <p:nvPr/>
        </p:nvSpPr>
        <p:spPr>
          <a:xfrm>
            <a:off x="4854348" y="1836193"/>
            <a:ext cx="7469558" cy="1754070"/>
          </a:xfrm>
          <a:prstGeom prst="rect">
            <a:avLst/>
          </a:prstGeom>
          <a:noFill/>
        </p:spPr>
        <p:txBody>
          <a:bodyPr vert="horz" wrap="square" rtlCol="0">
            <a:spAutoFit/>
          </a:bodyPr>
          <a:lstStyle/>
          <a:p>
            <a:pPr defTabSz="914217"/>
            <a:endParaRPr lang="en-US" altLang="zh-CN" sz="5399" b="1" dirty="0">
              <a:ln w="12700">
                <a:noFill/>
              </a:l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endParaRPr>
          </a:p>
          <a:p>
            <a:pPr defTabSz="914217"/>
            <a:r>
              <a:rPr lang="en-US" altLang="zh-CN" sz="5399" b="1" dirty="0">
                <a:ln w="12700">
                  <a:noFill/>
                </a:l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I. </a:t>
            </a:r>
            <a:r>
              <a:rPr lang="en-US" altLang="zh-CN" sz="5399" b="1" dirty="0" err="1">
                <a:ln w="12700">
                  <a:noFill/>
                </a:l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Định</a:t>
            </a:r>
            <a:r>
              <a:rPr lang="en-US" altLang="zh-CN" sz="5399" b="1" dirty="0">
                <a:ln w="12700">
                  <a:noFill/>
                </a:l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5399" b="1" dirty="0" err="1">
                <a:ln w="12700">
                  <a:noFill/>
                </a:l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hướng</a:t>
            </a:r>
            <a:endParaRPr lang="zh-CN" altLang="en-US" sz="5399" b="1" dirty="0">
              <a:ln w="12700">
                <a:noFill/>
              </a:l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197788911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par>
                                <p:cTn id="8" presetID="14" presetClass="entr" presetSubtype="1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randombar(horizontal)">
                                      <p:cBhvr>
                                        <p:cTn id="10" dur="500"/>
                                        <p:tgtEl>
                                          <p:spTgt spid="18"/>
                                        </p:tgtEl>
                                      </p:cBhvr>
                                    </p:animEffect>
                                  </p:childTnLst>
                                </p:cTn>
                              </p:par>
                              <p:par>
                                <p:cTn id="11" presetID="14" presetClass="entr" presetSubtype="1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randombar(horizontal)">
                                      <p:cBhvr>
                                        <p:cTn id="13" dur="500"/>
                                        <p:tgtEl>
                                          <p:spTgt spid="19"/>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randombar(horizontal)">
                                      <p:cBhvr>
                                        <p:cTn id="16" dur="500"/>
                                        <p:tgtEl>
                                          <p:spTgt spid="20"/>
                                        </p:tgtEl>
                                      </p:cBhvr>
                                    </p:animEffect>
                                  </p:childTnLst>
                                </p:cTn>
                              </p:par>
                              <p:par>
                                <p:cTn id="17" presetID="14" presetClass="entr" presetSubtype="1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randombar(horizontal)">
                                      <p:cBhvr>
                                        <p:cTn id="19" dur="500"/>
                                        <p:tgtEl>
                                          <p:spTgt spid="21"/>
                                        </p:tgtEl>
                                      </p:cBhvr>
                                    </p:animEffect>
                                  </p:childTnLst>
                                </p:cTn>
                              </p:par>
                              <p:par>
                                <p:cTn id="20" presetID="14" presetClass="entr" presetSubtype="10"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randombar(horizontal)">
                                      <p:cBhvr>
                                        <p:cTn id="22" dur="500"/>
                                        <p:tgtEl>
                                          <p:spTgt spid="22"/>
                                        </p:tgtEl>
                                      </p:cBhvr>
                                    </p:animEffect>
                                  </p:childTnLst>
                                </p:cTn>
                              </p:par>
                              <p:par>
                                <p:cTn id="23" presetID="14" presetClass="entr" presetSubtype="10"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randombar(horizontal)">
                                      <p:cBhvr>
                                        <p:cTn id="25" dur="500"/>
                                        <p:tgtEl>
                                          <p:spTgt spid="23"/>
                                        </p:tgtEl>
                                      </p:cBhvr>
                                    </p:animEffect>
                                  </p:childTnLst>
                                </p:cTn>
                              </p:par>
                              <p:par>
                                <p:cTn id="26" presetID="14" presetClass="entr" presetSubtype="10" fill="hold" nodeType="with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randombar(horizontal)">
                                      <p:cBhvr>
                                        <p:cTn id="28" dur="500"/>
                                        <p:tgtEl>
                                          <p:spTgt spid="24"/>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barn(inVertical)">
                                      <p:cBhvr>
                                        <p:cTn id="33"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8C9E6F7-ED01-4857-BBCF-E7782D6AE007}"/>
              </a:ext>
            </a:extLst>
          </p:cNvPr>
          <p:cNvSpPr>
            <a:spLocks noGrp="1"/>
          </p:cNvSpPr>
          <p:nvPr>
            <p:ph type="sldNum" sz="quarter" idx="12"/>
          </p:nvPr>
        </p:nvSpPr>
        <p:spPr/>
        <p:txBody>
          <a:bodyPr/>
          <a:lstStyle/>
          <a:p>
            <a:pPr defTabSz="914217">
              <a:defRPr/>
            </a:pPr>
            <a:fld id="{601EE9E8-4134-49B0-9AA7-3089E6521627}" type="slidenum">
              <a:rPr lang="en-US">
                <a:solidFill>
                  <a:prstClr val="black">
                    <a:tint val="75000"/>
                  </a:prstClr>
                </a:solidFill>
              </a:rPr>
              <a:pPr defTabSz="914217">
                <a:defRPr/>
              </a:pPr>
              <a:t>6</a:t>
            </a:fld>
            <a:endParaRPr lang="en-US" dirty="0">
              <a:solidFill>
                <a:prstClr val="black">
                  <a:tint val="75000"/>
                </a:prstClr>
              </a:solidFill>
            </a:endParaRPr>
          </a:p>
        </p:txBody>
      </p:sp>
      <p:grpSp>
        <p:nvGrpSpPr>
          <p:cNvPr id="4" name="组合 44">
            <a:extLst>
              <a:ext uri="{FF2B5EF4-FFF2-40B4-BE49-F238E27FC236}">
                <a16:creationId xmlns:a16="http://schemas.microsoft.com/office/drawing/2014/main" id="{468826E0-7A31-44C3-B4BF-CB0C0E7DFDF2}"/>
              </a:ext>
            </a:extLst>
          </p:cNvPr>
          <p:cNvGrpSpPr/>
          <p:nvPr/>
        </p:nvGrpSpPr>
        <p:grpSpPr>
          <a:xfrm>
            <a:off x="5332101" y="2798429"/>
            <a:ext cx="4356573" cy="324283"/>
            <a:chOff x="4531763" y="904319"/>
            <a:chExt cx="3274666" cy="206375"/>
          </a:xfrm>
        </p:grpSpPr>
        <p:sp>
          <p:nvSpPr>
            <p:cNvPr id="6" name="Freeform 139">
              <a:extLst>
                <a:ext uri="{FF2B5EF4-FFF2-40B4-BE49-F238E27FC236}">
                  <a16:creationId xmlns:a16="http://schemas.microsoft.com/office/drawing/2014/main" id="{3334795B-D984-482A-8725-2D89E833542B}"/>
                </a:ext>
              </a:extLst>
            </p:cNvPr>
            <p:cNvSpPr>
              <a:spLocks/>
            </p:cNvSpPr>
            <p:nvPr/>
          </p:nvSpPr>
          <p:spPr bwMode="auto">
            <a:xfrm rot="18376794">
              <a:off x="4548432" y="887650"/>
              <a:ext cx="206375" cy="239713"/>
            </a:xfrm>
            <a:custGeom>
              <a:avLst/>
              <a:gdLst>
                <a:gd name="T0" fmla="*/ 49 w 55"/>
                <a:gd name="T1" fmla="*/ 48 h 64"/>
                <a:gd name="T2" fmla="*/ 13 w 55"/>
                <a:gd name="T3" fmla="*/ 6 h 64"/>
                <a:gd name="T4" fmla="*/ 3 w 55"/>
                <a:gd name="T5" fmla="*/ 12 h 64"/>
                <a:gd name="T6" fmla="*/ 39 w 55"/>
                <a:gd name="T7" fmla="*/ 58 h 64"/>
                <a:gd name="T8" fmla="*/ 49 w 55"/>
                <a:gd name="T9" fmla="*/ 48 h 64"/>
              </a:gdLst>
              <a:ahLst/>
              <a:cxnLst>
                <a:cxn ang="0">
                  <a:pos x="T0" y="T1"/>
                </a:cxn>
                <a:cxn ang="0">
                  <a:pos x="T2" y="T3"/>
                </a:cxn>
                <a:cxn ang="0">
                  <a:pos x="T4" y="T5"/>
                </a:cxn>
                <a:cxn ang="0">
                  <a:pos x="T6" y="T7"/>
                </a:cxn>
                <a:cxn ang="0">
                  <a:pos x="T8" y="T9"/>
                </a:cxn>
              </a:cxnLst>
              <a:rect l="0" t="0" r="r" b="b"/>
              <a:pathLst>
                <a:path w="55" h="64">
                  <a:moveTo>
                    <a:pt x="49" y="48"/>
                  </a:moveTo>
                  <a:cubicBezTo>
                    <a:pt x="36" y="35"/>
                    <a:pt x="22" y="22"/>
                    <a:pt x="13" y="6"/>
                  </a:cubicBezTo>
                  <a:cubicBezTo>
                    <a:pt x="9" y="0"/>
                    <a:pt x="0" y="5"/>
                    <a:pt x="3" y="12"/>
                  </a:cubicBezTo>
                  <a:cubicBezTo>
                    <a:pt x="11" y="29"/>
                    <a:pt x="25" y="45"/>
                    <a:pt x="39" y="58"/>
                  </a:cubicBezTo>
                  <a:cubicBezTo>
                    <a:pt x="46" y="64"/>
                    <a:pt x="55" y="55"/>
                    <a:pt x="49" y="4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defTabSz="1218926">
                <a:defRPr/>
              </a:pPr>
              <a:endParaRPr lang="zh-CN" altLang="en-US" sz="2400">
                <a:solidFill>
                  <a:prstClr val="black"/>
                </a:solidFill>
                <a:latin typeface="等线" panose="020F0502020204030204"/>
                <a:ea typeface="等线" panose="02010600030101010101" pitchFamily="2" charset="-122"/>
              </a:endParaRPr>
            </a:p>
          </p:txBody>
        </p:sp>
        <p:sp>
          <p:nvSpPr>
            <p:cNvPr id="7" name="Freeform 139">
              <a:extLst>
                <a:ext uri="{FF2B5EF4-FFF2-40B4-BE49-F238E27FC236}">
                  <a16:creationId xmlns:a16="http://schemas.microsoft.com/office/drawing/2014/main" id="{84A03756-DF49-49BE-82EC-BA836447529E}"/>
                </a:ext>
              </a:extLst>
            </p:cNvPr>
            <p:cNvSpPr>
              <a:spLocks/>
            </p:cNvSpPr>
            <p:nvPr/>
          </p:nvSpPr>
          <p:spPr bwMode="auto">
            <a:xfrm rot="18376794">
              <a:off x="4885649" y="887650"/>
              <a:ext cx="206375" cy="239713"/>
            </a:xfrm>
            <a:custGeom>
              <a:avLst/>
              <a:gdLst>
                <a:gd name="T0" fmla="*/ 49 w 55"/>
                <a:gd name="T1" fmla="*/ 48 h 64"/>
                <a:gd name="T2" fmla="*/ 13 w 55"/>
                <a:gd name="T3" fmla="*/ 6 h 64"/>
                <a:gd name="T4" fmla="*/ 3 w 55"/>
                <a:gd name="T5" fmla="*/ 12 h 64"/>
                <a:gd name="T6" fmla="*/ 39 w 55"/>
                <a:gd name="T7" fmla="*/ 58 h 64"/>
                <a:gd name="T8" fmla="*/ 49 w 55"/>
                <a:gd name="T9" fmla="*/ 48 h 64"/>
              </a:gdLst>
              <a:ahLst/>
              <a:cxnLst>
                <a:cxn ang="0">
                  <a:pos x="T0" y="T1"/>
                </a:cxn>
                <a:cxn ang="0">
                  <a:pos x="T2" y="T3"/>
                </a:cxn>
                <a:cxn ang="0">
                  <a:pos x="T4" y="T5"/>
                </a:cxn>
                <a:cxn ang="0">
                  <a:pos x="T6" y="T7"/>
                </a:cxn>
                <a:cxn ang="0">
                  <a:pos x="T8" y="T9"/>
                </a:cxn>
              </a:cxnLst>
              <a:rect l="0" t="0" r="r" b="b"/>
              <a:pathLst>
                <a:path w="55" h="64">
                  <a:moveTo>
                    <a:pt x="49" y="48"/>
                  </a:moveTo>
                  <a:cubicBezTo>
                    <a:pt x="36" y="35"/>
                    <a:pt x="22" y="22"/>
                    <a:pt x="13" y="6"/>
                  </a:cubicBezTo>
                  <a:cubicBezTo>
                    <a:pt x="9" y="0"/>
                    <a:pt x="0" y="5"/>
                    <a:pt x="3" y="12"/>
                  </a:cubicBezTo>
                  <a:cubicBezTo>
                    <a:pt x="11" y="29"/>
                    <a:pt x="25" y="45"/>
                    <a:pt x="39" y="58"/>
                  </a:cubicBezTo>
                  <a:cubicBezTo>
                    <a:pt x="46" y="64"/>
                    <a:pt x="55" y="55"/>
                    <a:pt x="49" y="4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defTabSz="1218926">
                <a:defRPr/>
              </a:pPr>
              <a:endParaRPr lang="zh-CN" altLang="en-US" sz="2400">
                <a:solidFill>
                  <a:prstClr val="black"/>
                </a:solidFill>
                <a:latin typeface="等线" panose="020F0502020204030204"/>
                <a:ea typeface="等线" panose="02010600030101010101" pitchFamily="2" charset="-122"/>
              </a:endParaRPr>
            </a:p>
          </p:txBody>
        </p:sp>
        <p:sp>
          <p:nvSpPr>
            <p:cNvPr id="8" name="Freeform 139">
              <a:extLst>
                <a:ext uri="{FF2B5EF4-FFF2-40B4-BE49-F238E27FC236}">
                  <a16:creationId xmlns:a16="http://schemas.microsoft.com/office/drawing/2014/main" id="{B534F5A7-9C12-46E3-ACF0-624A389FDC09}"/>
                </a:ext>
              </a:extLst>
            </p:cNvPr>
            <p:cNvSpPr>
              <a:spLocks/>
            </p:cNvSpPr>
            <p:nvPr/>
          </p:nvSpPr>
          <p:spPr bwMode="auto">
            <a:xfrm rot="18376794">
              <a:off x="5222866" y="887650"/>
              <a:ext cx="206375" cy="239713"/>
            </a:xfrm>
            <a:custGeom>
              <a:avLst/>
              <a:gdLst>
                <a:gd name="T0" fmla="*/ 49 w 55"/>
                <a:gd name="T1" fmla="*/ 48 h 64"/>
                <a:gd name="T2" fmla="*/ 13 w 55"/>
                <a:gd name="T3" fmla="*/ 6 h 64"/>
                <a:gd name="T4" fmla="*/ 3 w 55"/>
                <a:gd name="T5" fmla="*/ 12 h 64"/>
                <a:gd name="T6" fmla="*/ 39 w 55"/>
                <a:gd name="T7" fmla="*/ 58 h 64"/>
                <a:gd name="T8" fmla="*/ 49 w 55"/>
                <a:gd name="T9" fmla="*/ 48 h 64"/>
              </a:gdLst>
              <a:ahLst/>
              <a:cxnLst>
                <a:cxn ang="0">
                  <a:pos x="T0" y="T1"/>
                </a:cxn>
                <a:cxn ang="0">
                  <a:pos x="T2" y="T3"/>
                </a:cxn>
                <a:cxn ang="0">
                  <a:pos x="T4" y="T5"/>
                </a:cxn>
                <a:cxn ang="0">
                  <a:pos x="T6" y="T7"/>
                </a:cxn>
                <a:cxn ang="0">
                  <a:pos x="T8" y="T9"/>
                </a:cxn>
              </a:cxnLst>
              <a:rect l="0" t="0" r="r" b="b"/>
              <a:pathLst>
                <a:path w="55" h="64">
                  <a:moveTo>
                    <a:pt x="49" y="48"/>
                  </a:moveTo>
                  <a:cubicBezTo>
                    <a:pt x="36" y="35"/>
                    <a:pt x="22" y="22"/>
                    <a:pt x="13" y="6"/>
                  </a:cubicBezTo>
                  <a:cubicBezTo>
                    <a:pt x="9" y="0"/>
                    <a:pt x="0" y="5"/>
                    <a:pt x="3" y="12"/>
                  </a:cubicBezTo>
                  <a:cubicBezTo>
                    <a:pt x="11" y="29"/>
                    <a:pt x="25" y="45"/>
                    <a:pt x="39" y="58"/>
                  </a:cubicBezTo>
                  <a:cubicBezTo>
                    <a:pt x="46" y="64"/>
                    <a:pt x="55" y="55"/>
                    <a:pt x="49" y="4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defTabSz="1218926">
                <a:defRPr/>
              </a:pPr>
              <a:endParaRPr lang="zh-CN" altLang="en-US" sz="2400">
                <a:solidFill>
                  <a:prstClr val="black"/>
                </a:solidFill>
                <a:latin typeface="等线" panose="020F0502020204030204"/>
                <a:ea typeface="等线" panose="02010600030101010101" pitchFamily="2" charset="-122"/>
              </a:endParaRPr>
            </a:p>
          </p:txBody>
        </p:sp>
        <p:sp>
          <p:nvSpPr>
            <p:cNvPr id="9" name="Freeform 139">
              <a:extLst>
                <a:ext uri="{FF2B5EF4-FFF2-40B4-BE49-F238E27FC236}">
                  <a16:creationId xmlns:a16="http://schemas.microsoft.com/office/drawing/2014/main" id="{ED4F990B-E02A-4CA3-AF16-01EF903809C9}"/>
                </a:ext>
              </a:extLst>
            </p:cNvPr>
            <p:cNvSpPr>
              <a:spLocks/>
            </p:cNvSpPr>
            <p:nvPr/>
          </p:nvSpPr>
          <p:spPr bwMode="auto">
            <a:xfrm rot="18376794">
              <a:off x="5560083" y="887650"/>
              <a:ext cx="206375" cy="239713"/>
            </a:xfrm>
            <a:custGeom>
              <a:avLst/>
              <a:gdLst>
                <a:gd name="T0" fmla="*/ 49 w 55"/>
                <a:gd name="T1" fmla="*/ 48 h 64"/>
                <a:gd name="T2" fmla="*/ 13 w 55"/>
                <a:gd name="T3" fmla="*/ 6 h 64"/>
                <a:gd name="T4" fmla="*/ 3 w 55"/>
                <a:gd name="T5" fmla="*/ 12 h 64"/>
                <a:gd name="T6" fmla="*/ 39 w 55"/>
                <a:gd name="T7" fmla="*/ 58 h 64"/>
                <a:gd name="T8" fmla="*/ 49 w 55"/>
                <a:gd name="T9" fmla="*/ 48 h 64"/>
              </a:gdLst>
              <a:ahLst/>
              <a:cxnLst>
                <a:cxn ang="0">
                  <a:pos x="T0" y="T1"/>
                </a:cxn>
                <a:cxn ang="0">
                  <a:pos x="T2" y="T3"/>
                </a:cxn>
                <a:cxn ang="0">
                  <a:pos x="T4" y="T5"/>
                </a:cxn>
                <a:cxn ang="0">
                  <a:pos x="T6" y="T7"/>
                </a:cxn>
                <a:cxn ang="0">
                  <a:pos x="T8" y="T9"/>
                </a:cxn>
              </a:cxnLst>
              <a:rect l="0" t="0" r="r" b="b"/>
              <a:pathLst>
                <a:path w="55" h="64">
                  <a:moveTo>
                    <a:pt x="49" y="48"/>
                  </a:moveTo>
                  <a:cubicBezTo>
                    <a:pt x="36" y="35"/>
                    <a:pt x="22" y="22"/>
                    <a:pt x="13" y="6"/>
                  </a:cubicBezTo>
                  <a:cubicBezTo>
                    <a:pt x="9" y="0"/>
                    <a:pt x="0" y="5"/>
                    <a:pt x="3" y="12"/>
                  </a:cubicBezTo>
                  <a:cubicBezTo>
                    <a:pt x="11" y="29"/>
                    <a:pt x="25" y="45"/>
                    <a:pt x="39" y="58"/>
                  </a:cubicBezTo>
                  <a:cubicBezTo>
                    <a:pt x="46" y="64"/>
                    <a:pt x="55" y="55"/>
                    <a:pt x="49" y="4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defTabSz="1218926">
                <a:defRPr/>
              </a:pPr>
              <a:endParaRPr lang="zh-CN" altLang="en-US" sz="2400">
                <a:solidFill>
                  <a:prstClr val="black"/>
                </a:solidFill>
                <a:latin typeface="等线" panose="020F0502020204030204"/>
                <a:ea typeface="等线" panose="02010600030101010101" pitchFamily="2" charset="-122"/>
              </a:endParaRPr>
            </a:p>
          </p:txBody>
        </p:sp>
        <p:sp>
          <p:nvSpPr>
            <p:cNvPr id="10" name="Freeform 139">
              <a:extLst>
                <a:ext uri="{FF2B5EF4-FFF2-40B4-BE49-F238E27FC236}">
                  <a16:creationId xmlns:a16="http://schemas.microsoft.com/office/drawing/2014/main" id="{F5CD93D2-58E1-4910-BCAF-B876386704D8}"/>
                </a:ext>
              </a:extLst>
            </p:cNvPr>
            <p:cNvSpPr>
              <a:spLocks/>
            </p:cNvSpPr>
            <p:nvPr/>
          </p:nvSpPr>
          <p:spPr bwMode="auto">
            <a:xfrm rot="18376794">
              <a:off x="5897300" y="887650"/>
              <a:ext cx="206375" cy="239713"/>
            </a:xfrm>
            <a:custGeom>
              <a:avLst/>
              <a:gdLst>
                <a:gd name="T0" fmla="*/ 49 w 55"/>
                <a:gd name="T1" fmla="*/ 48 h 64"/>
                <a:gd name="T2" fmla="*/ 13 w 55"/>
                <a:gd name="T3" fmla="*/ 6 h 64"/>
                <a:gd name="T4" fmla="*/ 3 w 55"/>
                <a:gd name="T5" fmla="*/ 12 h 64"/>
                <a:gd name="T6" fmla="*/ 39 w 55"/>
                <a:gd name="T7" fmla="*/ 58 h 64"/>
                <a:gd name="T8" fmla="*/ 49 w 55"/>
                <a:gd name="T9" fmla="*/ 48 h 64"/>
              </a:gdLst>
              <a:ahLst/>
              <a:cxnLst>
                <a:cxn ang="0">
                  <a:pos x="T0" y="T1"/>
                </a:cxn>
                <a:cxn ang="0">
                  <a:pos x="T2" y="T3"/>
                </a:cxn>
                <a:cxn ang="0">
                  <a:pos x="T4" y="T5"/>
                </a:cxn>
                <a:cxn ang="0">
                  <a:pos x="T6" y="T7"/>
                </a:cxn>
                <a:cxn ang="0">
                  <a:pos x="T8" y="T9"/>
                </a:cxn>
              </a:cxnLst>
              <a:rect l="0" t="0" r="r" b="b"/>
              <a:pathLst>
                <a:path w="55" h="64">
                  <a:moveTo>
                    <a:pt x="49" y="48"/>
                  </a:moveTo>
                  <a:cubicBezTo>
                    <a:pt x="36" y="35"/>
                    <a:pt x="22" y="22"/>
                    <a:pt x="13" y="6"/>
                  </a:cubicBezTo>
                  <a:cubicBezTo>
                    <a:pt x="9" y="0"/>
                    <a:pt x="0" y="5"/>
                    <a:pt x="3" y="12"/>
                  </a:cubicBezTo>
                  <a:cubicBezTo>
                    <a:pt x="11" y="29"/>
                    <a:pt x="25" y="45"/>
                    <a:pt x="39" y="58"/>
                  </a:cubicBezTo>
                  <a:cubicBezTo>
                    <a:pt x="46" y="64"/>
                    <a:pt x="55" y="55"/>
                    <a:pt x="49" y="4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defTabSz="1218926">
                <a:defRPr/>
              </a:pPr>
              <a:endParaRPr lang="zh-CN" altLang="en-US" sz="2400">
                <a:solidFill>
                  <a:prstClr val="black"/>
                </a:solidFill>
                <a:latin typeface="等线" panose="020F0502020204030204"/>
                <a:ea typeface="等线" panose="02010600030101010101" pitchFamily="2" charset="-122"/>
              </a:endParaRPr>
            </a:p>
          </p:txBody>
        </p:sp>
        <p:sp>
          <p:nvSpPr>
            <p:cNvPr id="11" name="Freeform 139">
              <a:extLst>
                <a:ext uri="{FF2B5EF4-FFF2-40B4-BE49-F238E27FC236}">
                  <a16:creationId xmlns:a16="http://schemas.microsoft.com/office/drawing/2014/main" id="{7C2AB468-64D6-4212-90F6-AFF631EA0715}"/>
                </a:ext>
              </a:extLst>
            </p:cNvPr>
            <p:cNvSpPr>
              <a:spLocks/>
            </p:cNvSpPr>
            <p:nvPr/>
          </p:nvSpPr>
          <p:spPr bwMode="auto">
            <a:xfrm rot="18376794">
              <a:off x="6234517" y="887650"/>
              <a:ext cx="206375" cy="239713"/>
            </a:xfrm>
            <a:custGeom>
              <a:avLst/>
              <a:gdLst>
                <a:gd name="T0" fmla="*/ 49 w 55"/>
                <a:gd name="T1" fmla="*/ 48 h 64"/>
                <a:gd name="T2" fmla="*/ 13 w 55"/>
                <a:gd name="T3" fmla="*/ 6 h 64"/>
                <a:gd name="T4" fmla="*/ 3 w 55"/>
                <a:gd name="T5" fmla="*/ 12 h 64"/>
                <a:gd name="T6" fmla="*/ 39 w 55"/>
                <a:gd name="T7" fmla="*/ 58 h 64"/>
                <a:gd name="T8" fmla="*/ 49 w 55"/>
                <a:gd name="T9" fmla="*/ 48 h 64"/>
              </a:gdLst>
              <a:ahLst/>
              <a:cxnLst>
                <a:cxn ang="0">
                  <a:pos x="T0" y="T1"/>
                </a:cxn>
                <a:cxn ang="0">
                  <a:pos x="T2" y="T3"/>
                </a:cxn>
                <a:cxn ang="0">
                  <a:pos x="T4" y="T5"/>
                </a:cxn>
                <a:cxn ang="0">
                  <a:pos x="T6" y="T7"/>
                </a:cxn>
                <a:cxn ang="0">
                  <a:pos x="T8" y="T9"/>
                </a:cxn>
              </a:cxnLst>
              <a:rect l="0" t="0" r="r" b="b"/>
              <a:pathLst>
                <a:path w="55" h="64">
                  <a:moveTo>
                    <a:pt x="49" y="48"/>
                  </a:moveTo>
                  <a:cubicBezTo>
                    <a:pt x="36" y="35"/>
                    <a:pt x="22" y="22"/>
                    <a:pt x="13" y="6"/>
                  </a:cubicBezTo>
                  <a:cubicBezTo>
                    <a:pt x="9" y="0"/>
                    <a:pt x="0" y="5"/>
                    <a:pt x="3" y="12"/>
                  </a:cubicBezTo>
                  <a:cubicBezTo>
                    <a:pt x="11" y="29"/>
                    <a:pt x="25" y="45"/>
                    <a:pt x="39" y="58"/>
                  </a:cubicBezTo>
                  <a:cubicBezTo>
                    <a:pt x="46" y="64"/>
                    <a:pt x="55" y="55"/>
                    <a:pt x="49" y="4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defTabSz="1218926">
                <a:defRPr/>
              </a:pPr>
              <a:endParaRPr lang="zh-CN" altLang="en-US" sz="2400">
                <a:solidFill>
                  <a:prstClr val="black"/>
                </a:solidFill>
                <a:latin typeface="等线" panose="020F0502020204030204"/>
                <a:ea typeface="等线" panose="02010600030101010101" pitchFamily="2" charset="-122"/>
              </a:endParaRPr>
            </a:p>
          </p:txBody>
        </p:sp>
        <p:sp>
          <p:nvSpPr>
            <p:cNvPr id="12" name="Freeform 139">
              <a:extLst>
                <a:ext uri="{FF2B5EF4-FFF2-40B4-BE49-F238E27FC236}">
                  <a16:creationId xmlns:a16="http://schemas.microsoft.com/office/drawing/2014/main" id="{6119CB78-9CEE-49A1-B016-FFE6BE50F125}"/>
                </a:ext>
              </a:extLst>
            </p:cNvPr>
            <p:cNvSpPr>
              <a:spLocks/>
            </p:cNvSpPr>
            <p:nvPr/>
          </p:nvSpPr>
          <p:spPr bwMode="auto">
            <a:xfrm rot="18376794">
              <a:off x="6571734" y="887650"/>
              <a:ext cx="206375" cy="239713"/>
            </a:xfrm>
            <a:custGeom>
              <a:avLst/>
              <a:gdLst>
                <a:gd name="T0" fmla="*/ 49 w 55"/>
                <a:gd name="T1" fmla="*/ 48 h 64"/>
                <a:gd name="T2" fmla="*/ 13 w 55"/>
                <a:gd name="T3" fmla="*/ 6 h 64"/>
                <a:gd name="T4" fmla="*/ 3 w 55"/>
                <a:gd name="T5" fmla="*/ 12 h 64"/>
                <a:gd name="T6" fmla="*/ 39 w 55"/>
                <a:gd name="T7" fmla="*/ 58 h 64"/>
                <a:gd name="T8" fmla="*/ 49 w 55"/>
                <a:gd name="T9" fmla="*/ 48 h 64"/>
              </a:gdLst>
              <a:ahLst/>
              <a:cxnLst>
                <a:cxn ang="0">
                  <a:pos x="T0" y="T1"/>
                </a:cxn>
                <a:cxn ang="0">
                  <a:pos x="T2" y="T3"/>
                </a:cxn>
                <a:cxn ang="0">
                  <a:pos x="T4" y="T5"/>
                </a:cxn>
                <a:cxn ang="0">
                  <a:pos x="T6" y="T7"/>
                </a:cxn>
                <a:cxn ang="0">
                  <a:pos x="T8" y="T9"/>
                </a:cxn>
              </a:cxnLst>
              <a:rect l="0" t="0" r="r" b="b"/>
              <a:pathLst>
                <a:path w="55" h="64">
                  <a:moveTo>
                    <a:pt x="49" y="48"/>
                  </a:moveTo>
                  <a:cubicBezTo>
                    <a:pt x="36" y="35"/>
                    <a:pt x="22" y="22"/>
                    <a:pt x="13" y="6"/>
                  </a:cubicBezTo>
                  <a:cubicBezTo>
                    <a:pt x="9" y="0"/>
                    <a:pt x="0" y="5"/>
                    <a:pt x="3" y="12"/>
                  </a:cubicBezTo>
                  <a:cubicBezTo>
                    <a:pt x="11" y="29"/>
                    <a:pt x="25" y="45"/>
                    <a:pt x="39" y="58"/>
                  </a:cubicBezTo>
                  <a:cubicBezTo>
                    <a:pt x="46" y="64"/>
                    <a:pt x="55" y="55"/>
                    <a:pt x="49" y="4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defTabSz="1218926">
                <a:defRPr/>
              </a:pPr>
              <a:endParaRPr lang="zh-CN" altLang="en-US" sz="2400">
                <a:solidFill>
                  <a:prstClr val="black"/>
                </a:solidFill>
                <a:latin typeface="等线" panose="020F0502020204030204"/>
                <a:ea typeface="等线" panose="02010600030101010101" pitchFamily="2" charset="-122"/>
              </a:endParaRPr>
            </a:p>
          </p:txBody>
        </p:sp>
        <p:sp>
          <p:nvSpPr>
            <p:cNvPr id="13" name="Freeform 139">
              <a:extLst>
                <a:ext uri="{FF2B5EF4-FFF2-40B4-BE49-F238E27FC236}">
                  <a16:creationId xmlns:a16="http://schemas.microsoft.com/office/drawing/2014/main" id="{A3569A2E-8D3B-4CFE-B5E3-3EABF6387441}"/>
                </a:ext>
              </a:extLst>
            </p:cNvPr>
            <p:cNvSpPr>
              <a:spLocks/>
            </p:cNvSpPr>
            <p:nvPr/>
          </p:nvSpPr>
          <p:spPr bwMode="auto">
            <a:xfrm rot="18376794">
              <a:off x="6908951" y="887650"/>
              <a:ext cx="206375" cy="239713"/>
            </a:xfrm>
            <a:custGeom>
              <a:avLst/>
              <a:gdLst>
                <a:gd name="T0" fmla="*/ 49 w 55"/>
                <a:gd name="T1" fmla="*/ 48 h 64"/>
                <a:gd name="T2" fmla="*/ 13 w 55"/>
                <a:gd name="T3" fmla="*/ 6 h 64"/>
                <a:gd name="T4" fmla="*/ 3 w 55"/>
                <a:gd name="T5" fmla="*/ 12 h 64"/>
                <a:gd name="T6" fmla="*/ 39 w 55"/>
                <a:gd name="T7" fmla="*/ 58 h 64"/>
                <a:gd name="T8" fmla="*/ 49 w 55"/>
                <a:gd name="T9" fmla="*/ 48 h 64"/>
              </a:gdLst>
              <a:ahLst/>
              <a:cxnLst>
                <a:cxn ang="0">
                  <a:pos x="T0" y="T1"/>
                </a:cxn>
                <a:cxn ang="0">
                  <a:pos x="T2" y="T3"/>
                </a:cxn>
                <a:cxn ang="0">
                  <a:pos x="T4" y="T5"/>
                </a:cxn>
                <a:cxn ang="0">
                  <a:pos x="T6" y="T7"/>
                </a:cxn>
                <a:cxn ang="0">
                  <a:pos x="T8" y="T9"/>
                </a:cxn>
              </a:cxnLst>
              <a:rect l="0" t="0" r="r" b="b"/>
              <a:pathLst>
                <a:path w="55" h="64">
                  <a:moveTo>
                    <a:pt x="49" y="48"/>
                  </a:moveTo>
                  <a:cubicBezTo>
                    <a:pt x="36" y="35"/>
                    <a:pt x="22" y="22"/>
                    <a:pt x="13" y="6"/>
                  </a:cubicBezTo>
                  <a:cubicBezTo>
                    <a:pt x="9" y="0"/>
                    <a:pt x="0" y="5"/>
                    <a:pt x="3" y="12"/>
                  </a:cubicBezTo>
                  <a:cubicBezTo>
                    <a:pt x="11" y="29"/>
                    <a:pt x="25" y="45"/>
                    <a:pt x="39" y="58"/>
                  </a:cubicBezTo>
                  <a:cubicBezTo>
                    <a:pt x="46" y="64"/>
                    <a:pt x="55" y="55"/>
                    <a:pt x="49" y="4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defTabSz="1218926">
                <a:defRPr/>
              </a:pPr>
              <a:endParaRPr lang="zh-CN" altLang="en-US" sz="2400">
                <a:solidFill>
                  <a:prstClr val="black"/>
                </a:solidFill>
                <a:latin typeface="等线" panose="020F0502020204030204"/>
                <a:ea typeface="等线" panose="02010600030101010101" pitchFamily="2" charset="-122"/>
              </a:endParaRPr>
            </a:p>
          </p:txBody>
        </p:sp>
        <p:sp>
          <p:nvSpPr>
            <p:cNvPr id="14" name="Freeform 139">
              <a:extLst>
                <a:ext uri="{FF2B5EF4-FFF2-40B4-BE49-F238E27FC236}">
                  <a16:creationId xmlns:a16="http://schemas.microsoft.com/office/drawing/2014/main" id="{7BE8F02B-2708-4A5A-9D7B-A3F26219C71C}"/>
                </a:ext>
              </a:extLst>
            </p:cNvPr>
            <p:cNvSpPr>
              <a:spLocks/>
            </p:cNvSpPr>
            <p:nvPr/>
          </p:nvSpPr>
          <p:spPr bwMode="auto">
            <a:xfrm rot="18376794">
              <a:off x="7246168" y="887650"/>
              <a:ext cx="206375" cy="239713"/>
            </a:xfrm>
            <a:custGeom>
              <a:avLst/>
              <a:gdLst>
                <a:gd name="T0" fmla="*/ 49 w 55"/>
                <a:gd name="T1" fmla="*/ 48 h 64"/>
                <a:gd name="T2" fmla="*/ 13 w 55"/>
                <a:gd name="T3" fmla="*/ 6 h 64"/>
                <a:gd name="T4" fmla="*/ 3 w 55"/>
                <a:gd name="T5" fmla="*/ 12 h 64"/>
                <a:gd name="T6" fmla="*/ 39 w 55"/>
                <a:gd name="T7" fmla="*/ 58 h 64"/>
                <a:gd name="T8" fmla="*/ 49 w 55"/>
                <a:gd name="T9" fmla="*/ 48 h 64"/>
              </a:gdLst>
              <a:ahLst/>
              <a:cxnLst>
                <a:cxn ang="0">
                  <a:pos x="T0" y="T1"/>
                </a:cxn>
                <a:cxn ang="0">
                  <a:pos x="T2" y="T3"/>
                </a:cxn>
                <a:cxn ang="0">
                  <a:pos x="T4" y="T5"/>
                </a:cxn>
                <a:cxn ang="0">
                  <a:pos x="T6" y="T7"/>
                </a:cxn>
                <a:cxn ang="0">
                  <a:pos x="T8" y="T9"/>
                </a:cxn>
              </a:cxnLst>
              <a:rect l="0" t="0" r="r" b="b"/>
              <a:pathLst>
                <a:path w="55" h="64">
                  <a:moveTo>
                    <a:pt x="49" y="48"/>
                  </a:moveTo>
                  <a:cubicBezTo>
                    <a:pt x="36" y="35"/>
                    <a:pt x="22" y="22"/>
                    <a:pt x="13" y="6"/>
                  </a:cubicBezTo>
                  <a:cubicBezTo>
                    <a:pt x="9" y="0"/>
                    <a:pt x="0" y="5"/>
                    <a:pt x="3" y="12"/>
                  </a:cubicBezTo>
                  <a:cubicBezTo>
                    <a:pt x="11" y="29"/>
                    <a:pt x="25" y="45"/>
                    <a:pt x="39" y="58"/>
                  </a:cubicBezTo>
                  <a:cubicBezTo>
                    <a:pt x="46" y="64"/>
                    <a:pt x="55" y="55"/>
                    <a:pt x="49" y="4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defTabSz="1218926">
                <a:defRPr/>
              </a:pPr>
              <a:endParaRPr lang="zh-CN" altLang="en-US" sz="2400">
                <a:solidFill>
                  <a:prstClr val="black"/>
                </a:solidFill>
                <a:latin typeface="等线" panose="020F0502020204030204"/>
                <a:ea typeface="等线" panose="02010600030101010101" pitchFamily="2" charset="-122"/>
              </a:endParaRPr>
            </a:p>
          </p:txBody>
        </p:sp>
        <p:sp>
          <p:nvSpPr>
            <p:cNvPr id="15" name="Freeform 139">
              <a:extLst>
                <a:ext uri="{FF2B5EF4-FFF2-40B4-BE49-F238E27FC236}">
                  <a16:creationId xmlns:a16="http://schemas.microsoft.com/office/drawing/2014/main" id="{EBE50E00-2B9C-4370-BB08-F402DD2119E7}"/>
                </a:ext>
              </a:extLst>
            </p:cNvPr>
            <p:cNvSpPr>
              <a:spLocks/>
            </p:cNvSpPr>
            <p:nvPr/>
          </p:nvSpPr>
          <p:spPr bwMode="auto">
            <a:xfrm rot="18376794">
              <a:off x="7583385" y="887650"/>
              <a:ext cx="206375" cy="239713"/>
            </a:xfrm>
            <a:custGeom>
              <a:avLst/>
              <a:gdLst>
                <a:gd name="T0" fmla="*/ 49 w 55"/>
                <a:gd name="T1" fmla="*/ 48 h 64"/>
                <a:gd name="T2" fmla="*/ 13 w 55"/>
                <a:gd name="T3" fmla="*/ 6 h 64"/>
                <a:gd name="T4" fmla="*/ 3 w 55"/>
                <a:gd name="T5" fmla="*/ 12 h 64"/>
                <a:gd name="T6" fmla="*/ 39 w 55"/>
                <a:gd name="T7" fmla="*/ 58 h 64"/>
                <a:gd name="T8" fmla="*/ 49 w 55"/>
                <a:gd name="T9" fmla="*/ 48 h 64"/>
              </a:gdLst>
              <a:ahLst/>
              <a:cxnLst>
                <a:cxn ang="0">
                  <a:pos x="T0" y="T1"/>
                </a:cxn>
                <a:cxn ang="0">
                  <a:pos x="T2" y="T3"/>
                </a:cxn>
                <a:cxn ang="0">
                  <a:pos x="T4" y="T5"/>
                </a:cxn>
                <a:cxn ang="0">
                  <a:pos x="T6" y="T7"/>
                </a:cxn>
                <a:cxn ang="0">
                  <a:pos x="T8" y="T9"/>
                </a:cxn>
              </a:cxnLst>
              <a:rect l="0" t="0" r="r" b="b"/>
              <a:pathLst>
                <a:path w="55" h="64">
                  <a:moveTo>
                    <a:pt x="49" y="48"/>
                  </a:moveTo>
                  <a:cubicBezTo>
                    <a:pt x="36" y="35"/>
                    <a:pt x="22" y="22"/>
                    <a:pt x="13" y="6"/>
                  </a:cubicBezTo>
                  <a:cubicBezTo>
                    <a:pt x="9" y="0"/>
                    <a:pt x="0" y="5"/>
                    <a:pt x="3" y="12"/>
                  </a:cubicBezTo>
                  <a:cubicBezTo>
                    <a:pt x="11" y="29"/>
                    <a:pt x="25" y="45"/>
                    <a:pt x="39" y="58"/>
                  </a:cubicBezTo>
                  <a:cubicBezTo>
                    <a:pt x="46" y="64"/>
                    <a:pt x="55" y="55"/>
                    <a:pt x="49" y="4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defTabSz="1218926">
                <a:defRPr/>
              </a:pPr>
              <a:endParaRPr lang="zh-CN" altLang="en-US" sz="2400">
                <a:solidFill>
                  <a:prstClr val="black"/>
                </a:solidFill>
                <a:latin typeface="等线" panose="020F0502020204030204"/>
                <a:ea typeface="等线" panose="02010600030101010101" pitchFamily="2" charset="-122"/>
              </a:endParaRPr>
            </a:p>
          </p:txBody>
        </p:sp>
      </p:grpSp>
      <p:pic>
        <p:nvPicPr>
          <p:cNvPr id="5" name="图片 68">
            <a:extLst>
              <a:ext uri="{FF2B5EF4-FFF2-40B4-BE49-F238E27FC236}">
                <a16:creationId xmlns:a16="http://schemas.microsoft.com/office/drawing/2014/main" id="{182AC1EC-00BC-4BF0-A841-749EADF55F69}"/>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069772" y="1082484"/>
            <a:ext cx="3167669" cy="5150808"/>
          </a:xfrm>
          <a:prstGeom prst="rect">
            <a:avLst/>
          </a:prstGeom>
        </p:spPr>
      </p:pic>
      <p:pic>
        <p:nvPicPr>
          <p:cNvPr id="17" name="图片 11">
            <a:extLst>
              <a:ext uri="{FF2B5EF4-FFF2-40B4-BE49-F238E27FC236}">
                <a16:creationId xmlns:a16="http://schemas.microsoft.com/office/drawing/2014/main" id="{2B95A3F4-F6B7-4BAC-BB49-6D0D5EDA6B66}"/>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8016329" y="6145341"/>
            <a:ext cx="1777590" cy="683601"/>
          </a:xfrm>
          <a:prstGeom prst="rect">
            <a:avLst/>
          </a:prstGeom>
        </p:spPr>
      </p:pic>
      <p:pic>
        <p:nvPicPr>
          <p:cNvPr id="18" name="图片 12">
            <a:extLst>
              <a:ext uri="{FF2B5EF4-FFF2-40B4-BE49-F238E27FC236}">
                <a16:creationId xmlns:a16="http://schemas.microsoft.com/office/drawing/2014/main" id="{210DAB6B-DA50-4C70-B363-598761248899}"/>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445373" y="6129221"/>
            <a:ext cx="1777590" cy="683601"/>
          </a:xfrm>
          <a:prstGeom prst="rect">
            <a:avLst/>
          </a:prstGeom>
        </p:spPr>
      </p:pic>
      <p:pic>
        <p:nvPicPr>
          <p:cNvPr id="19" name="图片 13">
            <a:extLst>
              <a:ext uri="{FF2B5EF4-FFF2-40B4-BE49-F238E27FC236}">
                <a16:creationId xmlns:a16="http://schemas.microsoft.com/office/drawing/2014/main" id="{FB0D5F7B-CD06-4D9A-8334-21BA4770F849}"/>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78218" y="6129220"/>
            <a:ext cx="1777590" cy="683601"/>
          </a:xfrm>
          <a:prstGeom prst="rect">
            <a:avLst/>
          </a:prstGeom>
        </p:spPr>
      </p:pic>
      <p:sp>
        <p:nvSpPr>
          <p:cNvPr id="20" name="Freeform 123">
            <a:extLst>
              <a:ext uri="{FF2B5EF4-FFF2-40B4-BE49-F238E27FC236}">
                <a16:creationId xmlns:a16="http://schemas.microsoft.com/office/drawing/2014/main" id="{541BEC1A-4E02-4ED4-8E23-A40B767C9C57}"/>
              </a:ext>
            </a:extLst>
          </p:cNvPr>
          <p:cNvSpPr>
            <a:spLocks noEditPoints="1"/>
          </p:cNvSpPr>
          <p:nvPr/>
        </p:nvSpPr>
        <p:spPr bwMode="auto">
          <a:xfrm rot="3896716" flipH="1">
            <a:off x="10172673" y="5045895"/>
            <a:ext cx="421912" cy="1258115"/>
          </a:xfrm>
          <a:custGeom>
            <a:avLst/>
            <a:gdLst>
              <a:gd name="T0" fmla="*/ 64 w 70"/>
              <a:gd name="T1" fmla="*/ 114 h 209"/>
              <a:gd name="T2" fmla="*/ 24 w 70"/>
              <a:gd name="T3" fmla="*/ 125 h 209"/>
              <a:gd name="T4" fmla="*/ 19 w 70"/>
              <a:gd name="T5" fmla="*/ 109 h 209"/>
              <a:gd name="T6" fmla="*/ 22 w 70"/>
              <a:gd name="T7" fmla="*/ 81 h 209"/>
              <a:gd name="T8" fmla="*/ 62 w 70"/>
              <a:gd name="T9" fmla="*/ 58 h 209"/>
              <a:gd name="T10" fmla="*/ 57 w 70"/>
              <a:gd name="T11" fmla="*/ 50 h 209"/>
              <a:gd name="T12" fmla="*/ 21 w 70"/>
              <a:gd name="T13" fmla="*/ 62 h 209"/>
              <a:gd name="T14" fmla="*/ 20 w 70"/>
              <a:gd name="T15" fmla="*/ 59 h 209"/>
              <a:gd name="T16" fmla="*/ 48 w 70"/>
              <a:gd name="T17" fmla="*/ 8 h 209"/>
              <a:gd name="T18" fmla="*/ 45 w 70"/>
              <a:gd name="T19" fmla="*/ 2 h 209"/>
              <a:gd name="T20" fmla="*/ 14 w 70"/>
              <a:gd name="T21" fmla="*/ 71 h 209"/>
              <a:gd name="T22" fmla="*/ 14 w 70"/>
              <a:gd name="T23" fmla="*/ 72 h 209"/>
              <a:gd name="T24" fmla="*/ 7 w 70"/>
              <a:gd name="T25" fmla="*/ 115 h 209"/>
              <a:gd name="T26" fmla="*/ 16 w 70"/>
              <a:gd name="T27" fmla="*/ 135 h 209"/>
              <a:gd name="T28" fmla="*/ 32 w 70"/>
              <a:gd name="T29" fmla="*/ 208 h 209"/>
              <a:gd name="T30" fmla="*/ 36 w 70"/>
              <a:gd name="T31" fmla="*/ 197 h 209"/>
              <a:gd name="T32" fmla="*/ 22 w 70"/>
              <a:gd name="T33" fmla="*/ 154 h 209"/>
              <a:gd name="T34" fmla="*/ 27 w 70"/>
              <a:gd name="T35" fmla="*/ 143 h 209"/>
              <a:gd name="T36" fmla="*/ 30 w 70"/>
              <a:gd name="T37" fmla="*/ 145 h 209"/>
              <a:gd name="T38" fmla="*/ 68 w 70"/>
              <a:gd name="T39" fmla="*/ 123 h 209"/>
              <a:gd name="T40" fmla="*/ 64 w 70"/>
              <a:gd name="T41" fmla="*/ 114 h 209"/>
              <a:gd name="T42" fmla="*/ 47 w 70"/>
              <a:gd name="T43" fmla="*/ 62 h 209"/>
              <a:gd name="T44" fmla="*/ 28 w 70"/>
              <a:gd name="T45" fmla="*/ 71 h 209"/>
              <a:gd name="T46" fmla="*/ 47 w 70"/>
              <a:gd name="T47" fmla="*/ 62 h 209"/>
              <a:gd name="T48" fmla="*/ 34 w 70"/>
              <a:gd name="T49" fmla="*/ 132 h 209"/>
              <a:gd name="T50" fmla="*/ 52 w 70"/>
              <a:gd name="T51" fmla="*/ 123 h 209"/>
              <a:gd name="T52" fmla="*/ 34 w 70"/>
              <a:gd name="T53" fmla="*/ 132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0" h="209">
                <a:moveTo>
                  <a:pt x="64" y="114"/>
                </a:moveTo>
                <a:cubicBezTo>
                  <a:pt x="49" y="108"/>
                  <a:pt x="35" y="113"/>
                  <a:pt x="24" y="125"/>
                </a:cubicBezTo>
                <a:cubicBezTo>
                  <a:pt x="21" y="120"/>
                  <a:pt x="20" y="114"/>
                  <a:pt x="19" y="109"/>
                </a:cubicBezTo>
                <a:cubicBezTo>
                  <a:pt x="17" y="99"/>
                  <a:pt x="18" y="89"/>
                  <a:pt x="22" y="81"/>
                </a:cubicBezTo>
                <a:cubicBezTo>
                  <a:pt x="36" y="89"/>
                  <a:pt x="55" y="71"/>
                  <a:pt x="62" y="58"/>
                </a:cubicBezTo>
                <a:cubicBezTo>
                  <a:pt x="64" y="55"/>
                  <a:pt x="61" y="51"/>
                  <a:pt x="57" y="50"/>
                </a:cubicBezTo>
                <a:cubicBezTo>
                  <a:pt x="42" y="49"/>
                  <a:pt x="30" y="54"/>
                  <a:pt x="21" y="62"/>
                </a:cubicBezTo>
                <a:cubicBezTo>
                  <a:pt x="21" y="61"/>
                  <a:pt x="21" y="60"/>
                  <a:pt x="20" y="59"/>
                </a:cubicBezTo>
                <a:cubicBezTo>
                  <a:pt x="14" y="38"/>
                  <a:pt x="33" y="19"/>
                  <a:pt x="48" y="8"/>
                </a:cubicBezTo>
                <a:cubicBezTo>
                  <a:pt x="52" y="5"/>
                  <a:pt x="49" y="0"/>
                  <a:pt x="45" y="2"/>
                </a:cubicBezTo>
                <a:cubicBezTo>
                  <a:pt x="22" y="16"/>
                  <a:pt x="1" y="44"/>
                  <a:pt x="14" y="71"/>
                </a:cubicBezTo>
                <a:cubicBezTo>
                  <a:pt x="14" y="72"/>
                  <a:pt x="14" y="72"/>
                  <a:pt x="14" y="72"/>
                </a:cubicBezTo>
                <a:cubicBezTo>
                  <a:pt x="7" y="84"/>
                  <a:pt x="4" y="99"/>
                  <a:pt x="7" y="115"/>
                </a:cubicBezTo>
                <a:cubicBezTo>
                  <a:pt x="9" y="122"/>
                  <a:pt x="12" y="129"/>
                  <a:pt x="16" y="135"/>
                </a:cubicBezTo>
                <a:cubicBezTo>
                  <a:pt x="0" y="162"/>
                  <a:pt x="0" y="202"/>
                  <a:pt x="32" y="208"/>
                </a:cubicBezTo>
                <a:cubicBezTo>
                  <a:pt x="38" y="209"/>
                  <a:pt x="42" y="201"/>
                  <a:pt x="36" y="197"/>
                </a:cubicBezTo>
                <a:cubicBezTo>
                  <a:pt x="19" y="188"/>
                  <a:pt x="17" y="172"/>
                  <a:pt x="22" y="154"/>
                </a:cubicBezTo>
                <a:cubicBezTo>
                  <a:pt x="23" y="151"/>
                  <a:pt x="25" y="147"/>
                  <a:pt x="27" y="143"/>
                </a:cubicBezTo>
                <a:cubicBezTo>
                  <a:pt x="28" y="144"/>
                  <a:pt x="29" y="144"/>
                  <a:pt x="30" y="145"/>
                </a:cubicBezTo>
                <a:cubicBezTo>
                  <a:pt x="46" y="149"/>
                  <a:pt x="60" y="134"/>
                  <a:pt x="68" y="123"/>
                </a:cubicBezTo>
                <a:cubicBezTo>
                  <a:pt x="70" y="119"/>
                  <a:pt x="67" y="115"/>
                  <a:pt x="64" y="114"/>
                </a:cubicBezTo>
                <a:close/>
                <a:moveTo>
                  <a:pt x="47" y="62"/>
                </a:moveTo>
                <a:cubicBezTo>
                  <a:pt x="41" y="68"/>
                  <a:pt x="34" y="73"/>
                  <a:pt x="28" y="71"/>
                </a:cubicBezTo>
                <a:cubicBezTo>
                  <a:pt x="33" y="66"/>
                  <a:pt x="39" y="63"/>
                  <a:pt x="47" y="62"/>
                </a:cubicBezTo>
                <a:close/>
                <a:moveTo>
                  <a:pt x="34" y="132"/>
                </a:moveTo>
                <a:cubicBezTo>
                  <a:pt x="39" y="127"/>
                  <a:pt x="45" y="123"/>
                  <a:pt x="52" y="123"/>
                </a:cubicBezTo>
                <a:cubicBezTo>
                  <a:pt x="47" y="129"/>
                  <a:pt x="41" y="133"/>
                  <a:pt x="34" y="132"/>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defTabSz="1218926">
              <a:defRPr/>
            </a:pPr>
            <a:endParaRPr lang="zh-CN" altLang="en-US" sz="2400">
              <a:solidFill>
                <a:prstClr val="black"/>
              </a:solidFill>
              <a:latin typeface="等线" panose="020F0502020204030204"/>
              <a:ea typeface="等线" panose="02010600030101010101" pitchFamily="2" charset="-122"/>
            </a:endParaRPr>
          </a:p>
        </p:txBody>
      </p:sp>
      <p:pic>
        <p:nvPicPr>
          <p:cNvPr id="21" name="图片 32">
            <a:extLst>
              <a:ext uri="{FF2B5EF4-FFF2-40B4-BE49-F238E27FC236}">
                <a16:creationId xmlns:a16="http://schemas.microsoft.com/office/drawing/2014/main" id="{C5E65F22-6F3A-4B3B-918B-0676FB0C2EFA}"/>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9636209" y="5851860"/>
            <a:ext cx="2574243" cy="989967"/>
          </a:xfrm>
          <a:prstGeom prst="rect">
            <a:avLst/>
          </a:prstGeom>
        </p:spPr>
      </p:pic>
      <p:pic>
        <p:nvPicPr>
          <p:cNvPr id="22" name="图片 65">
            <a:extLst>
              <a:ext uri="{FF2B5EF4-FFF2-40B4-BE49-F238E27FC236}">
                <a16:creationId xmlns:a16="http://schemas.microsoft.com/office/drawing/2014/main" id="{04BB644F-80A0-4339-8040-F422C22C2AEA}"/>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211155" y="6337363"/>
            <a:ext cx="1278264" cy="491577"/>
          </a:xfrm>
          <a:prstGeom prst="rect">
            <a:avLst/>
          </a:prstGeom>
        </p:spPr>
      </p:pic>
      <p:pic>
        <p:nvPicPr>
          <p:cNvPr id="23" name="图片 66">
            <a:extLst>
              <a:ext uri="{FF2B5EF4-FFF2-40B4-BE49-F238E27FC236}">
                <a16:creationId xmlns:a16="http://schemas.microsoft.com/office/drawing/2014/main" id="{177FB685-A0CF-4A80-9E5C-AD1719802359}"/>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510501" y="6011022"/>
            <a:ext cx="2160368" cy="830805"/>
          </a:xfrm>
          <a:prstGeom prst="rect">
            <a:avLst/>
          </a:prstGeom>
        </p:spPr>
      </p:pic>
      <p:pic>
        <p:nvPicPr>
          <p:cNvPr id="24" name="图片 67">
            <a:extLst>
              <a:ext uri="{FF2B5EF4-FFF2-40B4-BE49-F238E27FC236}">
                <a16:creationId xmlns:a16="http://schemas.microsoft.com/office/drawing/2014/main" id="{511098DF-AA42-4B9B-82F2-2F6100A4C5E3}"/>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6765434" y="6288696"/>
            <a:ext cx="1326564" cy="510152"/>
          </a:xfrm>
          <a:prstGeom prst="rect">
            <a:avLst/>
          </a:prstGeom>
        </p:spPr>
      </p:pic>
      <p:sp>
        <p:nvSpPr>
          <p:cNvPr id="25" name="文本框 41">
            <a:extLst>
              <a:ext uri="{FF2B5EF4-FFF2-40B4-BE49-F238E27FC236}">
                <a16:creationId xmlns:a16="http://schemas.microsoft.com/office/drawing/2014/main" id="{25EFD4B2-71A3-4CE8-8336-8C143AADE4EF}"/>
              </a:ext>
            </a:extLst>
          </p:cNvPr>
          <p:cNvSpPr txBox="1"/>
          <p:nvPr/>
        </p:nvSpPr>
        <p:spPr>
          <a:xfrm>
            <a:off x="6214587" y="1251864"/>
            <a:ext cx="2075405" cy="1477199"/>
          </a:xfrm>
          <a:prstGeom prst="rect">
            <a:avLst/>
          </a:prstGeom>
          <a:noFill/>
        </p:spPr>
        <p:txBody>
          <a:bodyPr vert="horz" wrap="square" rtlCol="0">
            <a:spAutoFit/>
          </a:bodyPr>
          <a:lstStyle/>
          <a:p>
            <a:pPr defTabSz="914217"/>
            <a:endParaRPr lang="en-US" altLang="zh-CN" sz="5399" b="1" dirty="0">
              <a:ln w="12700">
                <a:noFill/>
              </a:l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endParaRPr>
          </a:p>
          <a:p>
            <a:pPr algn="just" defTabSz="914217"/>
            <a:r>
              <a:rPr lang="vi-VN" altLang="zh-CN" sz="3600" b="1" dirty="0">
                <a:ln w="12700">
                  <a:noFill/>
                </a:l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1. </a:t>
            </a:r>
            <a:r>
              <a:rPr lang="en-US" altLang="zh-CN" sz="3600" b="1" dirty="0" err="1">
                <a:ln w="12700">
                  <a:noFill/>
                </a:l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Đề</a:t>
            </a:r>
            <a:r>
              <a:rPr lang="en-US" altLang="zh-CN" sz="3600" b="1" dirty="0">
                <a:ln w="12700">
                  <a:noFill/>
                </a:l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600" b="1" dirty="0" err="1">
                <a:ln w="12700">
                  <a:noFill/>
                </a:l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bài</a:t>
            </a:r>
            <a:endParaRPr lang="zh-CN" altLang="en-US" sz="3600" b="1" dirty="0">
              <a:ln w="12700">
                <a:noFill/>
              </a:l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6" name="TextBox 25">
            <a:extLst>
              <a:ext uri="{FF2B5EF4-FFF2-40B4-BE49-F238E27FC236}">
                <a16:creationId xmlns:a16="http://schemas.microsoft.com/office/drawing/2014/main" id="{AAD07A3F-880D-F644-C3DB-C98081CB5A04}"/>
              </a:ext>
            </a:extLst>
          </p:cNvPr>
          <p:cNvSpPr txBox="1"/>
          <p:nvPr/>
        </p:nvSpPr>
        <p:spPr>
          <a:xfrm>
            <a:off x="4594452" y="3266068"/>
            <a:ext cx="6145304" cy="1200329"/>
          </a:xfrm>
          <a:prstGeom prst="rect">
            <a:avLst/>
          </a:prstGeom>
          <a:noFill/>
        </p:spPr>
        <p:txBody>
          <a:bodyPr wrap="square">
            <a:spAutoFit/>
          </a:bodyPr>
          <a:lstStyle/>
          <a:p>
            <a:pPr marL="0" marR="0" algn="ctr">
              <a:spcBef>
                <a:spcPts val="0"/>
              </a:spcBef>
              <a:spcAft>
                <a:spcPts val="0"/>
              </a:spcAft>
            </a:pPr>
            <a:r>
              <a:rPr lang="vi-VN" sz="3600" dirty="0">
                <a:effectLst/>
                <a:latin typeface="Times New Roman" panose="02020603050405020304" pitchFamily="18" charset="0"/>
                <a:ea typeface="Arial" panose="020B0604020202020204" pitchFamily="34" charset="0"/>
                <a:cs typeface="Times New Roman" panose="02020603050405020304" pitchFamily="18" charset="0"/>
              </a:rPr>
              <a:t>Viết bài văn phân tích đặc điểm của một nhân vật văn học.</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7444102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par>
                                <p:cTn id="8" presetID="14" presetClass="entr" presetSubtype="1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randombar(horizontal)">
                                      <p:cBhvr>
                                        <p:cTn id="10" dur="500"/>
                                        <p:tgtEl>
                                          <p:spTgt spid="18"/>
                                        </p:tgtEl>
                                      </p:cBhvr>
                                    </p:animEffect>
                                  </p:childTnLst>
                                </p:cTn>
                              </p:par>
                              <p:par>
                                <p:cTn id="11" presetID="14" presetClass="entr" presetSubtype="1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randombar(horizontal)">
                                      <p:cBhvr>
                                        <p:cTn id="13" dur="500"/>
                                        <p:tgtEl>
                                          <p:spTgt spid="19"/>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randombar(horizontal)">
                                      <p:cBhvr>
                                        <p:cTn id="16" dur="500"/>
                                        <p:tgtEl>
                                          <p:spTgt spid="20"/>
                                        </p:tgtEl>
                                      </p:cBhvr>
                                    </p:animEffect>
                                  </p:childTnLst>
                                </p:cTn>
                              </p:par>
                              <p:par>
                                <p:cTn id="17" presetID="14" presetClass="entr" presetSubtype="1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randombar(horizontal)">
                                      <p:cBhvr>
                                        <p:cTn id="19" dur="500"/>
                                        <p:tgtEl>
                                          <p:spTgt spid="21"/>
                                        </p:tgtEl>
                                      </p:cBhvr>
                                    </p:animEffect>
                                  </p:childTnLst>
                                </p:cTn>
                              </p:par>
                              <p:par>
                                <p:cTn id="20" presetID="14" presetClass="entr" presetSubtype="10"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randombar(horizontal)">
                                      <p:cBhvr>
                                        <p:cTn id="22" dur="500"/>
                                        <p:tgtEl>
                                          <p:spTgt spid="22"/>
                                        </p:tgtEl>
                                      </p:cBhvr>
                                    </p:animEffect>
                                  </p:childTnLst>
                                </p:cTn>
                              </p:par>
                              <p:par>
                                <p:cTn id="23" presetID="14" presetClass="entr" presetSubtype="10"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randombar(horizontal)">
                                      <p:cBhvr>
                                        <p:cTn id="25" dur="500"/>
                                        <p:tgtEl>
                                          <p:spTgt spid="23"/>
                                        </p:tgtEl>
                                      </p:cBhvr>
                                    </p:animEffect>
                                  </p:childTnLst>
                                </p:cTn>
                              </p:par>
                              <p:par>
                                <p:cTn id="26" presetID="14" presetClass="entr" presetSubtype="10" fill="hold" nodeType="with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randombar(horizontal)">
                                      <p:cBhvr>
                                        <p:cTn id="28" dur="500"/>
                                        <p:tgtEl>
                                          <p:spTgt spid="24"/>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barn(inVertical)">
                                      <p:cBhvr>
                                        <p:cTn id="33"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8C9E6F7-ED01-4857-BBCF-E7782D6AE007}"/>
              </a:ext>
            </a:extLst>
          </p:cNvPr>
          <p:cNvSpPr>
            <a:spLocks noGrp="1"/>
          </p:cNvSpPr>
          <p:nvPr>
            <p:ph type="sldNum" sz="quarter" idx="12"/>
          </p:nvPr>
        </p:nvSpPr>
        <p:spPr/>
        <p:txBody>
          <a:bodyPr/>
          <a:lstStyle/>
          <a:p>
            <a:pPr defTabSz="914217">
              <a:defRPr/>
            </a:pPr>
            <a:fld id="{601EE9E8-4134-49B0-9AA7-3089E6521627}" type="slidenum">
              <a:rPr lang="en-US">
                <a:solidFill>
                  <a:prstClr val="black">
                    <a:tint val="75000"/>
                  </a:prstClr>
                </a:solidFill>
              </a:rPr>
              <a:pPr defTabSz="914217">
                <a:defRPr/>
              </a:pPr>
              <a:t>7</a:t>
            </a:fld>
            <a:endParaRPr lang="en-US" dirty="0">
              <a:solidFill>
                <a:prstClr val="black">
                  <a:tint val="75000"/>
                </a:prstClr>
              </a:solidFill>
            </a:endParaRPr>
          </a:p>
        </p:txBody>
      </p:sp>
      <p:pic>
        <p:nvPicPr>
          <p:cNvPr id="17" name="图片 11">
            <a:extLst>
              <a:ext uri="{FF2B5EF4-FFF2-40B4-BE49-F238E27FC236}">
                <a16:creationId xmlns:a16="http://schemas.microsoft.com/office/drawing/2014/main" id="{2B95A3F4-F6B7-4BAC-BB49-6D0D5EDA6B6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8016329" y="6145341"/>
            <a:ext cx="1777590" cy="683601"/>
          </a:xfrm>
          <a:prstGeom prst="rect">
            <a:avLst/>
          </a:prstGeom>
        </p:spPr>
      </p:pic>
      <p:pic>
        <p:nvPicPr>
          <p:cNvPr id="18" name="图片 12">
            <a:extLst>
              <a:ext uri="{FF2B5EF4-FFF2-40B4-BE49-F238E27FC236}">
                <a16:creationId xmlns:a16="http://schemas.microsoft.com/office/drawing/2014/main" id="{210DAB6B-DA50-4C70-B363-598761248899}"/>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445373" y="6129221"/>
            <a:ext cx="1777590" cy="683601"/>
          </a:xfrm>
          <a:prstGeom prst="rect">
            <a:avLst/>
          </a:prstGeom>
        </p:spPr>
      </p:pic>
      <p:pic>
        <p:nvPicPr>
          <p:cNvPr id="19" name="图片 13">
            <a:extLst>
              <a:ext uri="{FF2B5EF4-FFF2-40B4-BE49-F238E27FC236}">
                <a16:creationId xmlns:a16="http://schemas.microsoft.com/office/drawing/2014/main" id="{FB0D5F7B-CD06-4D9A-8334-21BA4770F849}"/>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78218" y="6129220"/>
            <a:ext cx="1777590" cy="683601"/>
          </a:xfrm>
          <a:prstGeom prst="rect">
            <a:avLst/>
          </a:prstGeom>
        </p:spPr>
      </p:pic>
      <p:sp>
        <p:nvSpPr>
          <p:cNvPr id="20" name="Freeform 123">
            <a:extLst>
              <a:ext uri="{FF2B5EF4-FFF2-40B4-BE49-F238E27FC236}">
                <a16:creationId xmlns:a16="http://schemas.microsoft.com/office/drawing/2014/main" id="{541BEC1A-4E02-4ED4-8E23-A40B767C9C57}"/>
              </a:ext>
            </a:extLst>
          </p:cNvPr>
          <p:cNvSpPr>
            <a:spLocks noEditPoints="1"/>
          </p:cNvSpPr>
          <p:nvPr/>
        </p:nvSpPr>
        <p:spPr bwMode="auto">
          <a:xfrm rot="3896716" flipH="1">
            <a:off x="1636030" y="4693098"/>
            <a:ext cx="421912" cy="1258115"/>
          </a:xfrm>
          <a:custGeom>
            <a:avLst/>
            <a:gdLst>
              <a:gd name="T0" fmla="*/ 64 w 70"/>
              <a:gd name="T1" fmla="*/ 114 h 209"/>
              <a:gd name="T2" fmla="*/ 24 w 70"/>
              <a:gd name="T3" fmla="*/ 125 h 209"/>
              <a:gd name="T4" fmla="*/ 19 w 70"/>
              <a:gd name="T5" fmla="*/ 109 h 209"/>
              <a:gd name="T6" fmla="*/ 22 w 70"/>
              <a:gd name="T7" fmla="*/ 81 h 209"/>
              <a:gd name="T8" fmla="*/ 62 w 70"/>
              <a:gd name="T9" fmla="*/ 58 h 209"/>
              <a:gd name="T10" fmla="*/ 57 w 70"/>
              <a:gd name="T11" fmla="*/ 50 h 209"/>
              <a:gd name="T12" fmla="*/ 21 w 70"/>
              <a:gd name="T13" fmla="*/ 62 h 209"/>
              <a:gd name="T14" fmla="*/ 20 w 70"/>
              <a:gd name="T15" fmla="*/ 59 h 209"/>
              <a:gd name="T16" fmla="*/ 48 w 70"/>
              <a:gd name="T17" fmla="*/ 8 h 209"/>
              <a:gd name="T18" fmla="*/ 45 w 70"/>
              <a:gd name="T19" fmla="*/ 2 h 209"/>
              <a:gd name="T20" fmla="*/ 14 w 70"/>
              <a:gd name="T21" fmla="*/ 71 h 209"/>
              <a:gd name="T22" fmla="*/ 14 w 70"/>
              <a:gd name="T23" fmla="*/ 72 h 209"/>
              <a:gd name="T24" fmla="*/ 7 w 70"/>
              <a:gd name="T25" fmla="*/ 115 h 209"/>
              <a:gd name="T26" fmla="*/ 16 w 70"/>
              <a:gd name="T27" fmla="*/ 135 h 209"/>
              <a:gd name="T28" fmla="*/ 32 w 70"/>
              <a:gd name="T29" fmla="*/ 208 h 209"/>
              <a:gd name="T30" fmla="*/ 36 w 70"/>
              <a:gd name="T31" fmla="*/ 197 h 209"/>
              <a:gd name="T32" fmla="*/ 22 w 70"/>
              <a:gd name="T33" fmla="*/ 154 h 209"/>
              <a:gd name="T34" fmla="*/ 27 w 70"/>
              <a:gd name="T35" fmla="*/ 143 h 209"/>
              <a:gd name="T36" fmla="*/ 30 w 70"/>
              <a:gd name="T37" fmla="*/ 145 h 209"/>
              <a:gd name="T38" fmla="*/ 68 w 70"/>
              <a:gd name="T39" fmla="*/ 123 h 209"/>
              <a:gd name="T40" fmla="*/ 64 w 70"/>
              <a:gd name="T41" fmla="*/ 114 h 209"/>
              <a:gd name="T42" fmla="*/ 47 w 70"/>
              <a:gd name="T43" fmla="*/ 62 h 209"/>
              <a:gd name="T44" fmla="*/ 28 w 70"/>
              <a:gd name="T45" fmla="*/ 71 h 209"/>
              <a:gd name="T46" fmla="*/ 47 w 70"/>
              <a:gd name="T47" fmla="*/ 62 h 209"/>
              <a:gd name="T48" fmla="*/ 34 w 70"/>
              <a:gd name="T49" fmla="*/ 132 h 209"/>
              <a:gd name="T50" fmla="*/ 52 w 70"/>
              <a:gd name="T51" fmla="*/ 123 h 209"/>
              <a:gd name="T52" fmla="*/ 34 w 70"/>
              <a:gd name="T53" fmla="*/ 132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0" h="209">
                <a:moveTo>
                  <a:pt x="64" y="114"/>
                </a:moveTo>
                <a:cubicBezTo>
                  <a:pt x="49" y="108"/>
                  <a:pt x="35" y="113"/>
                  <a:pt x="24" y="125"/>
                </a:cubicBezTo>
                <a:cubicBezTo>
                  <a:pt x="21" y="120"/>
                  <a:pt x="20" y="114"/>
                  <a:pt x="19" y="109"/>
                </a:cubicBezTo>
                <a:cubicBezTo>
                  <a:pt x="17" y="99"/>
                  <a:pt x="18" y="89"/>
                  <a:pt x="22" y="81"/>
                </a:cubicBezTo>
                <a:cubicBezTo>
                  <a:pt x="36" y="89"/>
                  <a:pt x="55" y="71"/>
                  <a:pt x="62" y="58"/>
                </a:cubicBezTo>
                <a:cubicBezTo>
                  <a:pt x="64" y="55"/>
                  <a:pt x="61" y="51"/>
                  <a:pt x="57" y="50"/>
                </a:cubicBezTo>
                <a:cubicBezTo>
                  <a:pt x="42" y="49"/>
                  <a:pt x="30" y="54"/>
                  <a:pt x="21" y="62"/>
                </a:cubicBezTo>
                <a:cubicBezTo>
                  <a:pt x="21" y="61"/>
                  <a:pt x="21" y="60"/>
                  <a:pt x="20" y="59"/>
                </a:cubicBezTo>
                <a:cubicBezTo>
                  <a:pt x="14" y="38"/>
                  <a:pt x="33" y="19"/>
                  <a:pt x="48" y="8"/>
                </a:cubicBezTo>
                <a:cubicBezTo>
                  <a:pt x="52" y="5"/>
                  <a:pt x="49" y="0"/>
                  <a:pt x="45" y="2"/>
                </a:cubicBezTo>
                <a:cubicBezTo>
                  <a:pt x="22" y="16"/>
                  <a:pt x="1" y="44"/>
                  <a:pt x="14" y="71"/>
                </a:cubicBezTo>
                <a:cubicBezTo>
                  <a:pt x="14" y="72"/>
                  <a:pt x="14" y="72"/>
                  <a:pt x="14" y="72"/>
                </a:cubicBezTo>
                <a:cubicBezTo>
                  <a:pt x="7" y="84"/>
                  <a:pt x="4" y="99"/>
                  <a:pt x="7" y="115"/>
                </a:cubicBezTo>
                <a:cubicBezTo>
                  <a:pt x="9" y="122"/>
                  <a:pt x="12" y="129"/>
                  <a:pt x="16" y="135"/>
                </a:cubicBezTo>
                <a:cubicBezTo>
                  <a:pt x="0" y="162"/>
                  <a:pt x="0" y="202"/>
                  <a:pt x="32" y="208"/>
                </a:cubicBezTo>
                <a:cubicBezTo>
                  <a:pt x="38" y="209"/>
                  <a:pt x="42" y="201"/>
                  <a:pt x="36" y="197"/>
                </a:cubicBezTo>
                <a:cubicBezTo>
                  <a:pt x="19" y="188"/>
                  <a:pt x="17" y="172"/>
                  <a:pt x="22" y="154"/>
                </a:cubicBezTo>
                <a:cubicBezTo>
                  <a:pt x="23" y="151"/>
                  <a:pt x="25" y="147"/>
                  <a:pt x="27" y="143"/>
                </a:cubicBezTo>
                <a:cubicBezTo>
                  <a:pt x="28" y="144"/>
                  <a:pt x="29" y="144"/>
                  <a:pt x="30" y="145"/>
                </a:cubicBezTo>
                <a:cubicBezTo>
                  <a:pt x="46" y="149"/>
                  <a:pt x="60" y="134"/>
                  <a:pt x="68" y="123"/>
                </a:cubicBezTo>
                <a:cubicBezTo>
                  <a:pt x="70" y="119"/>
                  <a:pt x="67" y="115"/>
                  <a:pt x="64" y="114"/>
                </a:cubicBezTo>
                <a:close/>
                <a:moveTo>
                  <a:pt x="47" y="62"/>
                </a:moveTo>
                <a:cubicBezTo>
                  <a:pt x="41" y="68"/>
                  <a:pt x="34" y="73"/>
                  <a:pt x="28" y="71"/>
                </a:cubicBezTo>
                <a:cubicBezTo>
                  <a:pt x="33" y="66"/>
                  <a:pt x="39" y="63"/>
                  <a:pt x="47" y="62"/>
                </a:cubicBezTo>
                <a:close/>
                <a:moveTo>
                  <a:pt x="34" y="132"/>
                </a:moveTo>
                <a:cubicBezTo>
                  <a:pt x="39" y="127"/>
                  <a:pt x="45" y="123"/>
                  <a:pt x="52" y="123"/>
                </a:cubicBezTo>
                <a:cubicBezTo>
                  <a:pt x="47" y="129"/>
                  <a:pt x="41" y="133"/>
                  <a:pt x="34" y="132"/>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defTabSz="1218926">
              <a:defRPr/>
            </a:pPr>
            <a:endParaRPr lang="zh-CN" altLang="en-US" sz="2400">
              <a:solidFill>
                <a:prstClr val="black"/>
              </a:solidFill>
              <a:latin typeface="等线" panose="020F0502020204030204"/>
              <a:ea typeface="等线" panose="02010600030101010101" pitchFamily="2" charset="-122"/>
            </a:endParaRPr>
          </a:p>
        </p:txBody>
      </p:sp>
      <p:pic>
        <p:nvPicPr>
          <p:cNvPr id="21" name="图片 32">
            <a:extLst>
              <a:ext uri="{FF2B5EF4-FFF2-40B4-BE49-F238E27FC236}">
                <a16:creationId xmlns:a16="http://schemas.microsoft.com/office/drawing/2014/main" id="{C5E65F22-6F3A-4B3B-918B-0676FB0C2EFA}"/>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9636209" y="5851860"/>
            <a:ext cx="2574243" cy="989967"/>
          </a:xfrm>
          <a:prstGeom prst="rect">
            <a:avLst/>
          </a:prstGeom>
        </p:spPr>
      </p:pic>
      <p:pic>
        <p:nvPicPr>
          <p:cNvPr id="22" name="图片 65">
            <a:extLst>
              <a:ext uri="{FF2B5EF4-FFF2-40B4-BE49-F238E27FC236}">
                <a16:creationId xmlns:a16="http://schemas.microsoft.com/office/drawing/2014/main" id="{04BB644F-80A0-4339-8040-F422C22C2AEA}"/>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11155" y="6337363"/>
            <a:ext cx="1278264" cy="491577"/>
          </a:xfrm>
          <a:prstGeom prst="rect">
            <a:avLst/>
          </a:prstGeom>
        </p:spPr>
      </p:pic>
      <p:pic>
        <p:nvPicPr>
          <p:cNvPr id="23" name="图片 66">
            <a:extLst>
              <a:ext uri="{FF2B5EF4-FFF2-40B4-BE49-F238E27FC236}">
                <a16:creationId xmlns:a16="http://schemas.microsoft.com/office/drawing/2014/main" id="{177FB685-A0CF-4A80-9E5C-AD1719802359}"/>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4510501" y="6011022"/>
            <a:ext cx="2160368" cy="830805"/>
          </a:xfrm>
          <a:prstGeom prst="rect">
            <a:avLst/>
          </a:prstGeom>
        </p:spPr>
      </p:pic>
      <p:pic>
        <p:nvPicPr>
          <p:cNvPr id="24" name="图片 67">
            <a:extLst>
              <a:ext uri="{FF2B5EF4-FFF2-40B4-BE49-F238E27FC236}">
                <a16:creationId xmlns:a16="http://schemas.microsoft.com/office/drawing/2014/main" id="{511098DF-AA42-4B9B-82F2-2F6100A4C5E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6765434" y="6288696"/>
            <a:ext cx="1326564" cy="510152"/>
          </a:xfrm>
          <a:prstGeom prst="rect">
            <a:avLst/>
          </a:prstGeom>
        </p:spPr>
      </p:pic>
      <p:grpSp>
        <p:nvGrpSpPr>
          <p:cNvPr id="26" name="组合 2">
            <a:extLst>
              <a:ext uri="{FF2B5EF4-FFF2-40B4-BE49-F238E27FC236}">
                <a16:creationId xmlns:a16="http://schemas.microsoft.com/office/drawing/2014/main" id="{9C1DCEB9-0956-4876-8387-3186CD050357}"/>
              </a:ext>
            </a:extLst>
          </p:cNvPr>
          <p:cNvGrpSpPr/>
          <p:nvPr/>
        </p:nvGrpSpPr>
        <p:grpSpPr>
          <a:xfrm>
            <a:off x="703140" y="2056753"/>
            <a:ext cx="3685160" cy="2730533"/>
            <a:chOff x="1949253" y="1627716"/>
            <a:chExt cx="3271491" cy="2309600"/>
          </a:xfrm>
        </p:grpSpPr>
        <p:grpSp>
          <p:nvGrpSpPr>
            <p:cNvPr id="27" name="组合 135">
              <a:extLst>
                <a:ext uri="{FF2B5EF4-FFF2-40B4-BE49-F238E27FC236}">
                  <a16:creationId xmlns:a16="http://schemas.microsoft.com/office/drawing/2014/main" id="{1402207D-CBB7-427C-BF5A-10E4874000E2}"/>
                </a:ext>
              </a:extLst>
            </p:cNvPr>
            <p:cNvGrpSpPr/>
            <p:nvPr/>
          </p:nvGrpSpPr>
          <p:grpSpPr>
            <a:xfrm>
              <a:off x="1949253" y="1627716"/>
              <a:ext cx="3271491" cy="2309600"/>
              <a:chOff x="3246438" y="1068388"/>
              <a:chExt cx="5711825" cy="4678363"/>
            </a:xfrm>
            <a:solidFill>
              <a:schemeClr val="tx1"/>
            </a:solidFill>
          </p:grpSpPr>
          <p:sp>
            <p:nvSpPr>
              <p:cNvPr id="29" name="Freeform 5">
                <a:extLst>
                  <a:ext uri="{FF2B5EF4-FFF2-40B4-BE49-F238E27FC236}">
                    <a16:creationId xmlns:a16="http://schemas.microsoft.com/office/drawing/2014/main" id="{701E2887-6ABA-48C5-BE20-199CEFE6512E}"/>
                  </a:ext>
                </a:extLst>
              </p:cNvPr>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0" name="Freeform 6">
                <a:extLst>
                  <a:ext uri="{FF2B5EF4-FFF2-40B4-BE49-F238E27FC236}">
                    <a16:creationId xmlns:a16="http://schemas.microsoft.com/office/drawing/2014/main" id="{FEC9D7C9-93D5-4739-AFFE-8040BA6CC217}"/>
                  </a:ext>
                </a:extLst>
              </p:cNvPr>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1" name="Freeform 7">
                <a:extLst>
                  <a:ext uri="{FF2B5EF4-FFF2-40B4-BE49-F238E27FC236}">
                    <a16:creationId xmlns:a16="http://schemas.microsoft.com/office/drawing/2014/main" id="{281FD407-A2BD-466C-B194-8B144655D8D1}"/>
                  </a:ext>
                </a:extLst>
              </p:cNvPr>
              <p:cNvSpPr/>
              <p:nvPr/>
            </p:nvSpPr>
            <p:spPr bwMode="auto">
              <a:xfrm>
                <a:off x="5292726" y="1068388"/>
                <a:ext cx="2541588" cy="1016000"/>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2" name="Freeform 8">
                <a:extLst>
                  <a:ext uri="{FF2B5EF4-FFF2-40B4-BE49-F238E27FC236}">
                    <a16:creationId xmlns:a16="http://schemas.microsoft.com/office/drawing/2014/main" id="{BEE6043B-26CB-4A02-A61F-D54DCA348DBD}"/>
                  </a:ext>
                </a:extLst>
              </p:cNvPr>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3" name="Freeform 9">
                <a:extLst>
                  <a:ext uri="{FF2B5EF4-FFF2-40B4-BE49-F238E27FC236}">
                    <a16:creationId xmlns:a16="http://schemas.microsoft.com/office/drawing/2014/main" id="{23FBEF70-9206-482A-834F-13124F07B0A6}"/>
                  </a:ext>
                </a:extLst>
              </p:cNvPr>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4" name="Freeform 10">
                <a:extLst>
                  <a:ext uri="{FF2B5EF4-FFF2-40B4-BE49-F238E27FC236}">
                    <a16:creationId xmlns:a16="http://schemas.microsoft.com/office/drawing/2014/main" id="{6B69A711-8366-4A40-B126-2B7D4B09CB0E}"/>
                  </a:ext>
                </a:extLst>
              </p:cNvPr>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5" name="Freeform 11">
                <a:extLst>
                  <a:ext uri="{FF2B5EF4-FFF2-40B4-BE49-F238E27FC236}">
                    <a16:creationId xmlns:a16="http://schemas.microsoft.com/office/drawing/2014/main" id="{449C6D7B-31B9-4A11-9433-50B7CE0F90DE}"/>
                  </a:ext>
                </a:extLst>
              </p:cNvPr>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grpSp>
            <p:nvGrpSpPr>
              <p:cNvPr id="36" name="组合 143">
                <a:extLst>
                  <a:ext uri="{FF2B5EF4-FFF2-40B4-BE49-F238E27FC236}">
                    <a16:creationId xmlns:a16="http://schemas.microsoft.com/office/drawing/2014/main" id="{EE171D6A-3ACD-4978-9415-A984A59E9474}"/>
                  </a:ext>
                </a:extLst>
              </p:cNvPr>
              <p:cNvGrpSpPr/>
              <p:nvPr/>
            </p:nvGrpSpPr>
            <p:grpSpPr>
              <a:xfrm>
                <a:off x="3517901" y="1225551"/>
                <a:ext cx="5260975" cy="4090987"/>
                <a:chOff x="3517901" y="1225551"/>
                <a:chExt cx="5260975" cy="4090987"/>
              </a:xfrm>
              <a:grpFill/>
            </p:grpSpPr>
            <p:sp>
              <p:nvSpPr>
                <p:cNvPr id="37" name="Freeform 12">
                  <a:extLst>
                    <a:ext uri="{FF2B5EF4-FFF2-40B4-BE49-F238E27FC236}">
                      <a16:creationId xmlns:a16="http://schemas.microsoft.com/office/drawing/2014/main" id="{E015D9C1-A573-4E07-B619-F8F9CDD2D7EF}"/>
                    </a:ext>
                  </a:extLst>
                </p:cNvPr>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8" name="Freeform 13">
                  <a:extLst>
                    <a:ext uri="{FF2B5EF4-FFF2-40B4-BE49-F238E27FC236}">
                      <a16:creationId xmlns:a16="http://schemas.microsoft.com/office/drawing/2014/main" id="{7C07ABB5-BA6E-4F7D-902B-CD32DDB41B56}"/>
                    </a:ext>
                  </a:extLst>
                </p:cNvPr>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9" name="Freeform 14">
                  <a:extLst>
                    <a:ext uri="{FF2B5EF4-FFF2-40B4-BE49-F238E27FC236}">
                      <a16:creationId xmlns:a16="http://schemas.microsoft.com/office/drawing/2014/main" id="{44AAD421-E009-4F6A-AD56-381D1DE3145B}"/>
                    </a:ext>
                  </a:extLst>
                </p:cNvPr>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40" name="Freeform 15">
                  <a:extLst>
                    <a:ext uri="{FF2B5EF4-FFF2-40B4-BE49-F238E27FC236}">
                      <a16:creationId xmlns:a16="http://schemas.microsoft.com/office/drawing/2014/main" id="{9AA74B08-8CB5-4728-9BA0-48BEC60983B1}"/>
                    </a:ext>
                  </a:extLst>
                </p:cNvPr>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41" name="Freeform 16">
                  <a:extLst>
                    <a:ext uri="{FF2B5EF4-FFF2-40B4-BE49-F238E27FC236}">
                      <a16:creationId xmlns:a16="http://schemas.microsoft.com/office/drawing/2014/main" id="{0E1B772E-09AB-479A-90B6-786FE0E9C508}"/>
                    </a:ext>
                  </a:extLst>
                </p:cNvPr>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42" name="Freeform 17">
                  <a:extLst>
                    <a:ext uri="{FF2B5EF4-FFF2-40B4-BE49-F238E27FC236}">
                      <a16:creationId xmlns:a16="http://schemas.microsoft.com/office/drawing/2014/main" id="{BD4D0207-0475-4316-A452-0D5A326A1DCA}"/>
                    </a:ext>
                  </a:extLst>
                </p:cNvPr>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43" name="Freeform 18">
                  <a:extLst>
                    <a:ext uri="{FF2B5EF4-FFF2-40B4-BE49-F238E27FC236}">
                      <a16:creationId xmlns:a16="http://schemas.microsoft.com/office/drawing/2014/main" id="{48834AB3-5E24-49A5-8A8C-AE7180BA2D27}"/>
                    </a:ext>
                  </a:extLst>
                </p:cNvPr>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44" name="Freeform 19">
                  <a:extLst>
                    <a:ext uri="{FF2B5EF4-FFF2-40B4-BE49-F238E27FC236}">
                      <a16:creationId xmlns:a16="http://schemas.microsoft.com/office/drawing/2014/main" id="{0770A82D-6F9B-4A7A-97E3-D945D75215C1}"/>
                    </a:ext>
                  </a:extLst>
                </p:cNvPr>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45" name="Freeform 20">
                  <a:extLst>
                    <a:ext uri="{FF2B5EF4-FFF2-40B4-BE49-F238E27FC236}">
                      <a16:creationId xmlns:a16="http://schemas.microsoft.com/office/drawing/2014/main" id="{3099E63C-2A25-47C4-BA51-88F2633CAAE3}"/>
                    </a:ext>
                  </a:extLst>
                </p:cNvPr>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46" name="Freeform 21">
                  <a:extLst>
                    <a:ext uri="{FF2B5EF4-FFF2-40B4-BE49-F238E27FC236}">
                      <a16:creationId xmlns:a16="http://schemas.microsoft.com/office/drawing/2014/main" id="{0590627B-1471-484E-8B06-F8AE402C9460}"/>
                    </a:ext>
                  </a:extLst>
                </p:cNvPr>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47" name="Freeform 22">
                  <a:extLst>
                    <a:ext uri="{FF2B5EF4-FFF2-40B4-BE49-F238E27FC236}">
                      <a16:creationId xmlns:a16="http://schemas.microsoft.com/office/drawing/2014/main" id="{1DFDADF5-D0AA-4367-8AFB-4A8DDA3A78EC}"/>
                    </a:ext>
                  </a:extLst>
                </p:cNvPr>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48" name="Freeform 23">
                  <a:extLst>
                    <a:ext uri="{FF2B5EF4-FFF2-40B4-BE49-F238E27FC236}">
                      <a16:creationId xmlns:a16="http://schemas.microsoft.com/office/drawing/2014/main" id="{E20125AD-5077-4C4C-98B3-47A40958016C}"/>
                    </a:ext>
                  </a:extLst>
                </p:cNvPr>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49" name="Freeform 24">
                  <a:extLst>
                    <a:ext uri="{FF2B5EF4-FFF2-40B4-BE49-F238E27FC236}">
                      <a16:creationId xmlns:a16="http://schemas.microsoft.com/office/drawing/2014/main" id="{D88DC943-DD10-4969-A9C0-C71A8BBCFA16}"/>
                    </a:ext>
                  </a:extLst>
                </p:cNvPr>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50" name="Freeform 25">
                  <a:extLst>
                    <a:ext uri="{FF2B5EF4-FFF2-40B4-BE49-F238E27FC236}">
                      <a16:creationId xmlns:a16="http://schemas.microsoft.com/office/drawing/2014/main" id="{0A2B48AC-0E32-46F3-A039-0F1C3FFE04BE}"/>
                    </a:ext>
                  </a:extLst>
                </p:cNvPr>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51" name="Freeform 26">
                  <a:extLst>
                    <a:ext uri="{FF2B5EF4-FFF2-40B4-BE49-F238E27FC236}">
                      <a16:creationId xmlns:a16="http://schemas.microsoft.com/office/drawing/2014/main" id="{35229857-2090-4812-9F3D-E418AB82DF6A}"/>
                    </a:ext>
                  </a:extLst>
                </p:cNvPr>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52" name="Freeform 27">
                  <a:extLst>
                    <a:ext uri="{FF2B5EF4-FFF2-40B4-BE49-F238E27FC236}">
                      <a16:creationId xmlns:a16="http://schemas.microsoft.com/office/drawing/2014/main" id="{E54BB5CE-5791-49E7-A07D-DB26C45173C9}"/>
                    </a:ext>
                  </a:extLst>
                </p:cNvPr>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53" name="Freeform 28">
                  <a:extLst>
                    <a:ext uri="{FF2B5EF4-FFF2-40B4-BE49-F238E27FC236}">
                      <a16:creationId xmlns:a16="http://schemas.microsoft.com/office/drawing/2014/main" id="{F277204C-B5F8-470B-A492-CE8AC03F1EC5}"/>
                    </a:ext>
                  </a:extLst>
                </p:cNvPr>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54" name="Freeform 29">
                  <a:extLst>
                    <a:ext uri="{FF2B5EF4-FFF2-40B4-BE49-F238E27FC236}">
                      <a16:creationId xmlns:a16="http://schemas.microsoft.com/office/drawing/2014/main" id="{5928E602-5813-4F8E-A664-109FEB1436FD}"/>
                    </a:ext>
                  </a:extLst>
                </p:cNvPr>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55" name="Freeform 30">
                  <a:extLst>
                    <a:ext uri="{FF2B5EF4-FFF2-40B4-BE49-F238E27FC236}">
                      <a16:creationId xmlns:a16="http://schemas.microsoft.com/office/drawing/2014/main" id="{4C173127-D346-4DF7-8A5E-4C211C694362}"/>
                    </a:ext>
                  </a:extLst>
                </p:cNvPr>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56" name="Freeform 31">
                  <a:extLst>
                    <a:ext uri="{FF2B5EF4-FFF2-40B4-BE49-F238E27FC236}">
                      <a16:creationId xmlns:a16="http://schemas.microsoft.com/office/drawing/2014/main" id="{75733073-D4F7-42DC-9E83-4F7A36786E6E}"/>
                    </a:ext>
                  </a:extLst>
                </p:cNvPr>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57" name="Freeform 32">
                  <a:extLst>
                    <a:ext uri="{FF2B5EF4-FFF2-40B4-BE49-F238E27FC236}">
                      <a16:creationId xmlns:a16="http://schemas.microsoft.com/office/drawing/2014/main" id="{FF42CD20-5BEC-4D54-A36C-A6432F483895}"/>
                    </a:ext>
                  </a:extLst>
                </p:cNvPr>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58" name="Freeform 33">
                  <a:extLst>
                    <a:ext uri="{FF2B5EF4-FFF2-40B4-BE49-F238E27FC236}">
                      <a16:creationId xmlns:a16="http://schemas.microsoft.com/office/drawing/2014/main" id="{9EAD28BE-35E7-4344-B647-DB40F303FFAD}"/>
                    </a:ext>
                  </a:extLst>
                </p:cNvPr>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59" name="Freeform 34">
                  <a:extLst>
                    <a:ext uri="{FF2B5EF4-FFF2-40B4-BE49-F238E27FC236}">
                      <a16:creationId xmlns:a16="http://schemas.microsoft.com/office/drawing/2014/main" id="{9711B4D5-3997-4B99-8D48-B923E531E3BD}"/>
                    </a:ext>
                  </a:extLst>
                </p:cNvPr>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60" name="Freeform 35">
                  <a:extLst>
                    <a:ext uri="{FF2B5EF4-FFF2-40B4-BE49-F238E27FC236}">
                      <a16:creationId xmlns:a16="http://schemas.microsoft.com/office/drawing/2014/main" id="{F9BE8954-CB1D-4C11-9495-096C154028B3}"/>
                    </a:ext>
                  </a:extLst>
                </p:cNvPr>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61" name="Freeform 36">
                  <a:extLst>
                    <a:ext uri="{FF2B5EF4-FFF2-40B4-BE49-F238E27FC236}">
                      <a16:creationId xmlns:a16="http://schemas.microsoft.com/office/drawing/2014/main" id="{8F2ECA86-31D8-4CE9-9FD2-9888148E6A3E}"/>
                    </a:ext>
                  </a:extLst>
                </p:cNvPr>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62" name="Freeform 37">
                  <a:extLst>
                    <a:ext uri="{FF2B5EF4-FFF2-40B4-BE49-F238E27FC236}">
                      <a16:creationId xmlns:a16="http://schemas.microsoft.com/office/drawing/2014/main" id="{EF6FBDA4-50E8-42CA-967E-07746015AE22}"/>
                    </a:ext>
                  </a:extLst>
                </p:cNvPr>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63" name="Freeform 38">
                  <a:extLst>
                    <a:ext uri="{FF2B5EF4-FFF2-40B4-BE49-F238E27FC236}">
                      <a16:creationId xmlns:a16="http://schemas.microsoft.com/office/drawing/2014/main" id="{E788B09E-8EED-4546-8DFE-270806337079}"/>
                    </a:ext>
                  </a:extLst>
                </p:cNvPr>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64" name="Freeform 39">
                  <a:extLst>
                    <a:ext uri="{FF2B5EF4-FFF2-40B4-BE49-F238E27FC236}">
                      <a16:creationId xmlns:a16="http://schemas.microsoft.com/office/drawing/2014/main" id="{E0F306DA-482F-41EC-AC53-ECEA31E2F8EA}"/>
                    </a:ext>
                  </a:extLst>
                </p:cNvPr>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65" name="Freeform 40">
                  <a:extLst>
                    <a:ext uri="{FF2B5EF4-FFF2-40B4-BE49-F238E27FC236}">
                      <a16:creationId xmlns:a16="http://schemas.microsoft.com/office/drawing/2014/main" id="{F9019F41-AA79-450E-AC9C-AB827DFF75FF}"/>
                    </a:ext>
                  </a:extLst>
                </p:cNvPr>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66" name="Freeform 41">
                  <a:extLst>
                    <a:ext uri="{FF2B5EF4-FFF2-40B4-BE49-F238E27FC236}">
                      <a16:creationId xmlns:a16="http://schemas.microsoft.com/office/drawing/2014/main" id="{625F3391-9DA9-41E6-B0D7-FD43E352D4E6}"/>
                    </a:ext>
                  </a:extLst>
                </p:cNvPr>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67" name="Freeform 42">
                  <a:extLst>
                    <a:ext uri="{FF2B5EF4-FFF2-40B4-BE49-F238E27FC236}">
                      <a16:creationId xmlns:a16="http://schemas.microsoft.com/office/drawing/2014/main" id="{3E12A41F-9891-4277-B659-FF45D196EABA}"/>
                    </a:ext>
                  </a:extLst>
                </p:cNvPr>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68" name="Freeform 43">
                  <a:extLst>
                    <a:ext uri="{FF2B5EF4-FFF2-40B4-BE49-F238E27FC236}">
                      <a16:creationId xmlns:a16="http://schemas.microsoft.com/office/drawing/2014/main" id="{FD8A6B80-FA46-42D6-A716-CDAE76BA4CD7}"/>
                    </a:ext>
                  </a:extLst>
                </p:cNvPr>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69" name="Freeform 44">
                  <a:extLst>
                    <a:ext uri="{FF2B5EF4-FFF2-40B4-BE49-F238E27FC236}">
                      <a16:creationId xmlns:a16="http://schemas.microsoft.com/office/drawing/2014/main" id="{21F30691-6933-4867-8106-7E6980A66413}"/>
                    </a:ext>
                  </a:extLst>
                </p:cNvPr>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70" name="Freeform 45">
                  <a:extLst>
                    <a:ext uri="{FF2B5EF4-FFF2-40B4-BE49-F238E27FC236}">
                      <a16:creationId xmlns:a16="http://schemas.microsoft.com/office/drawing/2014/main" id="{84AFA11C-6335-457E-BEC4-677763336638}"/>
                    </a:ext>
                  </a:extLst>
                </p:cNvPr>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71" name="Freeform 46">
                  <a:extLst>
                    <a:ext uri="{FF2B5EF4-FFF2-40B4-BE49-F238E27FC236}">
                      <a16:creationId xmlns:a16="http://schemas.microsoft.com/office/drawing/2014/main" id="{B03A00FE-B39F-43FE-8E05-DF90D97257CF}"/>
                    </a:ext>
                  </a:extLst>
                </p:cNvPr>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72" name="Freeform 47">
                  <a:extLst>
                    <a:ext uri="{FF2B5EF4-FFF2-40B4-BE49-F238E27FC236}">
                      <a16:creationId xmlns:a16="http://schemas.microsoft.com/office/drawing/2014/main" id="{EF4CFE13-535A-44CE-88FC-19F5A7491C77}"/>
                    </a:ext>
                  </a:extLst>
                </p:cNvPr>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73" name="Freeform 48">
                  <a:extLst>
                    <a:ext uri="{FF2B5EF4-FFF2-40B4-BE49-F238E27FC236}">
                      <a16:creationId xmlns:a16="http://schemas.microsoft.com/office/drawing/2014/main" id="{031AC784-A262-48A8-ACE9-77E8E2D8D385}"/>
                    </a:ext>
                  </a:extLst>
                </p:cNvPr>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74" name="Freeform 49">
                  <a:extLst>
                    <a:ext uri="{FF2B5EF4-FFF2-40B4-BE49-F238E27FC236}">
                      <a16:creationId xmlns:a16="http://schemas.microsoft.com/office/drawing/2014/main" id="{8C8A3B5C-4EF0-4EC9-8521-7B1FCCD78B75}"/>
                    </a:ext>
                  </a:extLst>
                </p:cNvPr>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75" name="Freeform 50">
                  <a:extLst>
                    <a:ext uri="{FF2B5EF4-FFF2-40B4-BE49-F238E27FC236}">
                      <a16:creationId xmlns:a16="http://schemas.microsoft.com/office/drawing/2014/main" id="{26E05434-E6DA-4B13-BCF3-DC5AB3FA52A8}"/>
                    </a:ext>
                  </a:extLst>
                </p:cNvPr>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76" name="Freeform 51">
                  <a:extLst>
                    <a:ext uri="{FF2B5EF4-FFF2-40B4-BE49-F238E27FC236}">
                      <a16:creationId xmlns:a16="http://schemas.microsoft.com/office/drawing/2014/main" id="{45CDB74D-A396-4F48-ACFD-4E80D575D1B3}"/>
                    </a:ext>
                  </a:extLst>
                </p:cNvPr>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77" name="Freeform 52">
                  <a:extLst>
                    <a:ext uri="{FF2B5EF4-FFF2-40B4-BE49-F238E27FC236}">
                      <a16:creationId xmlns:a16="http://schemas.microsoft.com/office/drawing/2014/main" id="{4659356A-B39A-4FAC-A59F-3A26FDC2F165}"/>
                    </a:ext>
                  </a:extLst>
                </p:cNvPr>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78" name="Freeform 53">
                  <a:extLst>
                    <a:ext uri="{FF2B5EF4-FFF2-40B4-BE49-F238E27FC236}">
                      <a16:creationId xmlns:a16="http://schemas.microsoft.com/office/drawing/2014/main" id="{F48D0C0B-F4BF-4019-8847-ECC9AFFF8A17}"/>
                    </a:ext>
                  </a:extLst>
                </p:cNvPr>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79" name="Freeform 54">
                  <a:extLst>
                    <a:ext uri="{FF2B5EF4-FFF2-40B4-BE49-F238E27FC236}">
                      <a16:creationId xmlns:a16="http://schemas.microsoft.com/office/drawing/2014/main" id="{59767D5B-32F8-4FBF-9CD7-83B218A036F1}"/>
                    </a:ext>
                  </a:extLst>
                </p:cNvPr>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80" name="Freeform 55">
                  <a:extLst>
                    <a:ext uri="{FF2B5EF4-FFF2-40B4-BE49-F238E27FC236}">
                      <a16:creationId xmlns:a16="http://schemas.microsoft.com/office/drawing/2014/main" id="{5B35165E-E984-47BD-BF06-F8B0318BA62E}"/>
                    </a:ext>
                  </a:extLst>
                </p:cNvPr>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81" name="Freeform 56">
                  <a:extLst>
                    <a:ext uri="{FF2B5EF4-FFF2-40B4-BE49-F238E27FC236}">
                      <a16:creationId xmlns:a16="http://schemas.microsoft.com/office/drawing/2014/main" id="{370AB6F0-8D5C-4953-A7A4-CC8CBD552BD0}"/>
                    </a:ext>
                  </a:extLst>
                </p:cNvPr>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82" name="Freeform 57">
                  <a:extLst>
                    <a:ext uri="{FF2B5EF4-FFF2-40B4-BE49-F238E27FC236}">
                      <a16:creationId xmlns:a16="http://schemas.microsoft.com/office/drawing/2014/main" id="{C6A30B16-EBCF-4FA3-B34B-2393C74F7189}"/>
                    </a:ext>
                  </a:extLst>
                </p:cNvPr>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83" name="Freeform 58">
                  <a:extLst>
                    <a:ext uri="{FF2B5EF4-FFF2-40B4-BE49-F238E27FC236}">
                      <a16:creationId xmlns:a16="http://schemas.microsoft.com/office/drawing/2014/main" id="{6C655FF5-9E07-4B98-85AA-856BBBA25041}"/>
                    </a:ext>
                  </a:extLst>
                </p:cNvPr>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84" name="Freeform 59">
                  <a:extLst>
                    <a:ext uri="{FF2B5EF4-FFF2-40B4-BE49-F238E27FC236}">
                      <a16:creationId xmlns:a16="http://schemas.microsoft.com/office/drawing/2014/main" id="{7D2ADCC3-0D5F-4975-84F0-73F917F3DDCB}"/>
                    </a:ext>
                  </a:extLst>
                </p:cNvPr>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85" name="Freeform 60">
                  <a:extLst>
                    <a:ext uri="{FF2B5EF4-FFF2-40B4-BE49-F238E27FC236}">
                      <a16:creationId xmlns:a16="http://schemas.microsoft.com/office/drawing/2014/main" id="{D00201DB-CD9D-4006-BE16-557729C39015}"/>
                    </a:ext>
                  </a:extLst>
                </p:cNvPr>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86" name="Freeform 61">
                  <a:extLst>
                    <a:ext uri="{FF2B5EF4-FFF2-40B4-BE49-F238E27FC236}">
                      <a16:creationId xmlns:a16="http://schemas.microsoft.com/office/drawing/2014/main" id="{87DCB535-D733-4AC2-8297-C1155E86D078}"/>
                    </a:ext>
                  </a:extLst>
                </p:cNvPr>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87" name="Freeform 62">
                  <a:extLst>
                    <a:ext uri="{FF2B5EF4-FFF2-40B4-BE49-F238E27FC236}">
                      <a16:creationId xmlns:a16="http://schemas.microsoft.com/office/drawing/2014/main" id="{6FFC27E7-AA98-467B-995B-2D8008AB1C3B}"/>
                    </a:ext>
                  </a:extLst>
                </p:cNvPr>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88" name="Freeform 63">
                  <a:extLst>
                    <a:ext uri="{FF2B5EF4-FFF2-40B4-BE49-F238E27FC236}">
                      <a16:creationId xmlns:a16="http://schemas.microsoft.com/office/drawing/2014/main" id="{C73E76C2-A3CA-44D2-A491-D5D8489F2CEC}"/>
                    </a:ext>
                  </a:extLst>
                </p:cNvPr>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89" name="Freeform 64">
                  <a:extLst>
                    <a:ext uri="{FF2B5EF4-FFF2-40B4-BE49-F238E27FC236}">
                      <a16:creationId xmlns:a16="http://schemas.microsoft.com/office/drawing/2014/main" id="{C1E92A81-0537-4950-A01D-3E678BBCEE5A}"/>
                    </a:ext>
                  </a:extLst>
                </p:cNvPr>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90" name="Freeform 65">
                  <a:extLst>
                    <a:ext uri="{FF2B5EF4-FFF2-40B4-BE49-F238E27FC236}">
                      <a16:creationId xmlns:a16="http://schemas.microsoft.com/office/drawing/2014/main" id="{7F0ECE0B-FC3C-4177-9475-C57F5BBA056E}"/>
                    </a:ext>
                  </a:extLst>
                </p:cNvPr>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91" name="Freeform 66">
                  <a:extLst>
                    <a:ext uri="{FF2B5EF4-FFF2-40B4-BE49-F238E27FC236}">
                      <a16:creationId xmlns:a16="http://schemas.microsoft.com/office/drawing/2014/main" id="{31B7DC14-8E39-4838-809D-6EDCA7EC2A7B}"/>
                    </a:ext>
                  </a:extLst>
                </p:cNvPr>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92" name="Freeform 67">
                  <a:extLst>
                    <a:ext uri="{FF2B5EF4-FFF2-40B4-BE49-F238E27FC236}">
                      <a16:creationId xmlns:a16="http://schemas.microsoft.com/office/drawing/2014/main" id="{88EC3E88-0DC8-47F7-9ECC-D664E9F1F4AB}"/>
                    </a:ext>
                  </a:extLst>
                </p:cNvPr>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93" name="Freeform 68">
                  <a:extLst>
                    <a:ext uri="{FF2B5EF4-FFF2-40B4-BE49-F238E27FC236}">
                      <a16:creationId xmlns:a16="http://schemas.microsoft.com/office/drawing/2014/main" id="{727FE61F-1EF3-4CFF-950E-138EBA1F8DD2}"/>
                    </a:ext>
                  </a:extLst>
                </p:cNvPr>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94" name="Freeform 69">
                  <a:extLst>
                    <a:ext uri="{FF2B5EF4-FFF2-40B4-BE49-F238E27FC236}">
                      <a16:creationId xmlns:a16="http://schemas.microsoft.com/office/drawing/2014/main" id="{0CC78F17-B147-48D5-ADE2-2AAB21B66883}"/>
                    </a:ext>
                  </a:extLst>
                </p:cNvPr>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95" name="Freeform 70">
                  <a:extLst>
                    <a:ext uri="{FF2B5EF4-FFF2-40B4-BE49-F238E27FC236}">
                      <a16:creationId xmlns:a16="http://schemas.microsoft.com/office/drawing/2014/main" id="{092C0303-A9CA-4A61-9DF4-2D557394D2DF}"/>
                    </a:ext>
                  </a:extLst>
                </p:cNvPr>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96" name="Freeform 71">
                  <a:extLst>
                    <a:ext uri="{FF2B5EF4-FFF2-40B4-BE49-F238E27FC236}">
                      <a16:creationId xmlns:a16="http://schemas.microsoft.com/office/drawing/2014/main" id="{E2E3840E-B749-4F33-9B8F-DAB926778159}"/>
                    </a:ext>
                  </a:extLst>
                </p:cNvPr>
                <p:cNvSpPr/>
                <p:nvPr/>
              </p:nvSpPr>
              <p:spPr bwMode="auto">
                <a:xfrm>
                  <a:off x="4638676" y="1628776"/>
                  <a:ext cx="109538" cy="19050"/>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97" name="Freeform 72">
                  <a:extLst>
                    <a:ext uri="{FF2B5EF4-FFF2-40B4-BE49-F238E27FC236}">
                      <a16:creationId xmlns:a16="http://schemas.microsoft.com/office/drawing/2014/main" id="{6D33B346-6B13-49B8-ADDA-31C2BC1A2388}"/>
                    </a:ext>
                  </a:extLst>
                </p:cNvPr>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98" name="Freeform 73">
                  <a:extLst>
                    <a:ext uri="{FF2B5EF4-FFF2-40B4-BE49-F238E27FC236}">
                      <a16:creationId xmlns:a16="http://schemas.microsoft.com/office/drawing/2014/main" id="{0FCB5350-3E26-4F8F-822B-C058391A60CB}"/>
                    </a:ext>
                  </a:extLst>
                </p:cNvPr>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99" name="Freeform 74">
                  <a:extLst>
                    <a:ext uri="{FF2B5EF4-FFF2-40B4-BE49-F238E27FC236}">
                      <a16:creationId xmlns:a16="http://schemas.microsoft.com/office/drawing/2014/main" id="{33B22136-E893-448D-A4F1-228546CD65F3}"/>
                    </a:ext>
                  </a:extLst>
                </p:cNvPr>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00" name="Freeform 75">
                  <a:extLst>
                    <a:ext uri="{FF2B5EF4-FFF2-40B4-BE49-F238E27FC236}">
                      <a16:creationId xmlns:a16="http://schemas.microsoft.com/office/drawing/2014/main" id="{D909AA22-AD8D-47E6-8FCF-64C26CB58D2B}"/>
                    </a:ext>
                  </a:extLst>
                </p:cNvPr>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01" name="Freeform 76">
                  <a:extLst>
                    <a:ext uri="{FF2B5EF4-FFF2-40B4-BE49-F238E27FC236}">
                      <a16:creationId xmlns:a16="http://schemas.microsoft.com/office/drawing/2014/main" id="{9C7E1E9C-3B65-4066-802F-6F955D7C7E6C}"/>
                    </a:ext>
                  </a:extLst>
                </p:cNvPr>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02" name="Freeform 77">
                  <a:extLst>
                    <a:ext uri="{FF2B5EF4-FFF2-40B4-BE49-F238E27FC236}">
                      <a16:creationId xmlns:a16="http://schemas.microsoft.com/office/drawing/2014/main" id="{1317837A-0F99-4001-B1AC-5419250C6DF8}"/>
                    </a:ext>
                  </a:extLst>
                </p:cNvPr>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03" name="Freeform 78">
                  <a:extLst>
                    <a:ext uri="{FF2B5EF4-FFF2-40B4-BE49-F238E27FC236}">
                      <a16:creationId xmlns:a16="http://schemas.microsoft.com/office/drawing/2014/main" id="{A418E24D-F8DE-44FC-8D94-91D3EB1DCFAD}"/>
                    </a:ext>
                  </a:extLst>
                </p:cNvPr>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04" name="Freeform 79">
                  <a:extLst>
                    <a:ext uri="{FF2B5EF4-FFF2-40B4-BE49-F238E27FC236}">
                      <a16:creationId xmlns:a16="http://schemas.microsoft.com/office/drawing/2014/main" id="{08CC5617-2940-4195-9B1A-7E16960335A8}"/>
                    </a:ext>
                  </a:extLst>
                </p:cNvPr>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05" name="Freeform 80">
                  <a:extLst>
                    <a:ext uri="{FF2B5EF4-FFF2-40B4-BE49-F238E27FC236}">
                      <a16:creationId xmlns:a16="http://schemas.microsoft.com/office/drawing/2014/main" id="{DBB2C5BA-07CF-4786-9AE7-3D303CDD6CB2}"/>
                    </a:ext>
                  </a:extLst>
                </p:cNvPr>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06" name="Freeform 81">
                  <a:extLst>
                    <a:ext uri="{FF2B5EF4-FFF2-40B4-BE49-F238E27FC236}">
                      <a16:creationId xmlns:a16="http://schemas.microsoft.com/office/drawing/2014/main" id="{6F1FB5D3-9525-4605-A64A-77CC4255E1D8}"/>
                    </a:ext>
                  </a:extLst>
                </p:cNvPr>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07" name="Freeform 82">
                  <a:extLst>
                    <a:ext uri="{FF2B5EF4-FFF2-40B4-BE49-F238E27FC236}">
                      <a16:creationId xmlns:a16="http://schemas.microsoft.com/office/drawing/2014/main" id="{025C32E8-9426-4A96-8BFB-A970BF38B61E}"/>
                    </a:ext>
                  </a:extLst>
                </p:cNvPr>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08" name="Freeform 83">
                  <a:extLst>
                    <a:ext uri="{FF2B5EF4-FFF2-40B4-BE49-F238E27FC236}">
                      <a16:creationId xmlns:a16="http://schemas.microsoft.com/office/drawing/2014/main" id="{10D58B64-B393-46DF-9CBC-27908868F37B}"/>
                    </a:ext>
                  </a:extLst>
                </p:cNvPr>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09" name="Freeform 84">
                  <a:extLst>
                    <a:ext uri="{FF2B5EF4-FFF2-40B4-BE49-F238E27FC236}">
                      <a16:creationId xmlns:a16="http://schemas.microsoft.com/office/drawing/2014/main" id="{69E6EE21-34C1-4A7B-857B-B6EF1B5D61E0}"/>
                    </a:ext>
                  </a:extLst>
                </p:cNvPr>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10" name="Freeform 85">
                  <a:extLst>
                    <a:ext uri="{FF2B5EF4-FFF2-40B4-BE49-F238E27FC236}">
                      <a16:creationId xmlns:a16="http://schemas.microsoft.com/office/drawing/2014/main" id="{E67F3BEB-A6BA-4A1A-B0C2-F537BD189CC8}"/>
                    </a:ext>
                  </a:extLst>
                </p:cNvPr>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11" name="Freeform 86">
                  <a:extLst>
                    <a:ext uri="{FF2B5EF4-FFF2-40B4-BE49-F238E27FC236}">
                      <a16:creationId xmlns:a16="http://schemas.microsoft.com/office/drawing/2014/main" id="{3CC4357A-9137-490E-A509-E2EFBFAF9069}"/>
                    </a:ext>
                  </a:extLst>
                </p:cNvPr>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12" name="Freeform 87">
                  <a:extLst>
                    <a:ext uri="{FF2B5EF4-FFF2-40B4-BE49-F238E27FC236}">
                      <a16:creationId xmlns:a16="http://schemas.microsoft.com/office/drawing/2014/main" id="{58A21A22-0D62-4E6B-9EE8-83BFF2A10556}"/>
                    </a:ext>
                  </a:extLst>
                </p:cNvPr>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13" name="Freeform 88">
                  <a:extLst>
                    <a:ext uri="{FF2B5EF4-FFF2-40B4-BE49-F238E27FC236}">
                      <a16:creationId xmlns:a16="http://schemas.microsoft.com/office/drawing/2014/main" id="{0F7E0899-EA21-44AF-AA29-A27137A5C749}"/>
                    </a:ext>
                  </a:extLst>
                </p:cNvPr>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14" name="Freeform 89">
                  <a:extLst>
                    <a:ext uri="{FF2B5EF4-FFF2-40B4-BE49-F238E27FC236}">
                      <a16:creationId xmlns:a16="http://schemas.microsoft.com/office/drawing/2014/main" id="{39842D9D-13CA-4F31-A223-2E64F48399C4}"/>
                    </a:ext>
                  </a:extLst>
                </p:cNvPr>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15" name="Freeform 90">
                  <a:extLst>
                    <a:ext uri="{FF2B5EF4-FFF2-40B4-BE49-F238E27FC236}">
                      <a16:creationId xmlns:a16="http://schemas.microsoft.com/office/drawing/2014/main" id="{38751A6F-21CA-4ADD-87BE-A54C6B2C3735}"/>
                    </a:ext>
                  </a:extLst>
                </p:cNvPr>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16" name="Freeform 91">
                  <a:extLst>
                    <a:ext uri="{FF2B5EF4-FFF2-40B4-BE49-F238E27FC236}">
                      <a16:creationId xmlns:a16="http://schemas.microsoft.com/office/drawing/2014/main" id="{904119BD-1E4B-4A66-B1C6-3816BB68300F}"/>
                    </a:ext>
                  </a:extLst>
                </p:cNvPr>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17" name="Freeform 92">
                  <a:extLst>
                    <a:ext uri="{FF2B5EF4-FFF2-40B4-BE49-F238E27FC236}">
                      <a16:creationId xmlns:a16="http://schemas.microsoft.com/office/drawing/2014/main" id="{DAB246D2-320B-477F-96F2-C12020B397FB}"/>
                    </a:ext>
                  </a:extLst>
                </p:cNvPr>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grpSp>
        </p:grpSp>
        <p:sp>
          <p:nvSpPr>
            <p:cNvPr id="28" name="文本框 49">
              <a:extLst>
                <a:ext uri="{FF2B5EF4-FFF2-40B4-BE49-F238E27FC236}">
                  <a16:creationId xmlns:a16="http://schemas.microsoft.com/office/drawing/2014/main" id="{E9CF78FE-9F32-4956-898B-87BC320820CB}"/>
                </a:ext>
              </a:extLst>
            </p:cNvPr>
            <p:cNvSpPr txBox="1">
              <a:spLocks noChangeArrowheads="1"/>
            </p:cNvSpPr>
            <p:nvPr/>
          </p:nvSpPr>
          <p:spPr bwMode="auto">
            <a:xfrm>
              <a:off x="2149305" y="2395204"/>
              <a:ext cx="2909328" cy="734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07" tIns="45703" rIns="91407" bIns="45703">
              <a:spAutoFit/>
            </a:bodyP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a:solidFill>
                    <a:schemeClr val="tx1"/>
                  </a:solidFill>
                  <a:latin typeface="Calibri" pitchFamily="34" charset="0"/>
                  <a:ea typeface="宋体" pitchFamily="2" charset="-122"/>
                </a:defRPr>
              </a:lvl5pPr>
              <a:lvl6pPr marL="2514600" indent="-228600" fontAlgn="base">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6pPr>
              <a:lvl7pPr marL="2971800" indent="-228600" fontAlgn="base">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7pPr>
              <a:lvl8pPr marL="3429000" indent="-228600" fontAlgn="base">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8pPr>
              <a:lvl9pPr marL="3886200" indent="-228600" fontAlgn="base">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9pPr>
            </a:lstStyle>
            <a:p>
              <a:pPr algn="ctr" defTabSz="914217">
                <a:buNone/>
              </a:pPr>
              <a:r>
                <a:rPr lang="vi-VN" i="1" dirty="0">
                  <a:solidFill>
                    <a:srgbClr val="000000"/>
                  </a:solidFill>
                  <a:latin typeface="Times New Roman" panose="02020603050405020304" pitchFamily="18" charset="0"/>
                </a:rPr>
                <a:t>Kiểu bài yêu cầu chúng ta làm gì?</a:t>
              </a:r>
              <a:endParaRPr lang="en-US" dirty="0">
                <a:solidFill>
                  <a:srgbClr val="000000"/>
                </a:solidFill>
                <a:latin typeface="Calibri"/>
              </a:endParaRPr>
            </a:p>
          </p:txBody>
        </p:sp>
      </p:grpSp>
      <p:grpSp>
        <p:nvGrpSpPr>
          <p:cNvPr id="118" name="组合 3">
            <a:extLst>
              <a:ext uri="{FF2B5EF4-FFF2-40B4-BE49-F238E27FC236}">
                <a16:creationId xmlns:a16="http://schemas.microsoft.com/office/drawing/2014/main" id="{5870B94D-5D36-4D10-8A3B-7BF49A7DBFA4}"/>
              </a:ext>
            </a:extLst>
          </p:cNvPr>
          <p:cNvGrpSpPr/>
          <p:nvPr/>
        </p:nvGrpSpPr>
        <p:grpSpPr>
          <a:xfrm>
            <a:off x="5168759" y="568135"/>
            <a:ext cx="3992309" cy="3000804"/>
            <a:chOff x="7522624" y="1711467"/>
            <a:chExt cx="2698523" cy="2067182"/>
          </a:xfrm>
        </p:grpSpPr>
        <p:grpSp>
          <p:nvGrpSpPr>
            <p:cNvPr id="119" name="组合 225">
              <a:extLst>
                <a:ext uri="{FF2B5EF4-FFF2-40B4-BE49-F238E27FC236}">
                  <a16:creationId xmlns:a16="http://schemas.microsoft.com/office/drawing/2014/main" id="{3841CF2F-5722-4672-BAC7-2BDF3E9207CF}"/>
                </a:ext>
              </a:extLst>
            </p:cNvPr>
            <p:cNvGrpSpPr/>
            <p:nvPr/>
          </p:nvGrpSpPr>
          <p:grpSpPr>
            <a:xfrm flipH="1">
              <a:off x="7522624" y="1711467"/>
              <a:ext cx="2698523" cy="1980244"/>
              <a:chOff x="3246438" y="1068388"/>
              <a:chExt cx="5711825" cy="4678363"/>
            </a:xfrm>
            <a:solidFill>
              <a:schemeClr val="tx1"/>
            </a:solidFill>
          </p:grpSpPr>
          <p:sp>
            <p:nvSpPr>
              <p:cNvPr id="121" name="Freeform 5">
                <a:extLst>
                  <a:ext uri="{FF2B5EF4-FFF2-40B4-BE49-F238E27FC236}">
                    <a16:creationId xmlns:a16="http://schemas.microsoft.com/office/drawing/2014/main" id="{A425AEA3-FB98-4A22-81ED-49B1CD246527}"/>
                  </a:ext>
                </a:extLst>
              </p:cNvPr>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22" name="Freeform 6">
                <a:extLst>
                  <a:ext uri="{FF2B5EF4-FFF2-40B4-BE49-F238E27FC236}">
                    <a16:creationId xmlns:a16="http://schemas.microsoft.com/office/drawing/2014/main" id="{8CE79A64-3ED4-4825-BBE6-617ABE6A10FF}"/>
                  </a:ext>
                </a:extLst>
              </p:cNvPr>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23" name="Freeform 7">
                <a:extLst>
                  <a:ext uri="{FF2B5EF4-FFF2-40B4-BE49-F238E27FC236}">
                    <a16:creationId xmlns:a16="http://schemas.microsoft.com/office/drawing/2014/main" id="{2C7172BC-A7F5-4308-8D72-13DCBEBB2E2D}"/>
                  </a:ext>
                </a:extLst>
              </p:cNvPr>
              <p:cNvSpPr/>
              <p:nvPr/>
            </p:nvSpPr>
            <p:spPr bwMode="auto">
              <a:xfrm>
                <a:off x="5292726" y="1068388"/>
                <a:ext cx="2541588" cy="1016000"/>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24" name="Freeform 8">
                <a:extLst>
                  <a:ext uri="{FF2B5EF4-FFF2-40B4-BE49-F238E27FC236}">
                    <a16:creationId xmlns:a16="http://schemas.microsoft.com/office/drawing/2014/main" id="{F034F6EF-1456-4A2E-AC0F-56A06297D50B}"/>
                  </a:ext>
                </a:extLst>
              </p:cNvPr>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25" name="Freeform 9">
                <a:extLst>
                  <a:ext uri="{FF2B5EF4-FFF2-40B4-BE49-F238E27FC236}">
                    <a16:creationId xmlns:a16="http://schemas.microsoft.com/office/drawing/2014/main" id="{4A750B0B-CED0-4D12-8B70-C3C1BB56A8EC}"/>
                  </a:ext>
                </a:extLst>
              </p:cNvPr>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26" name="Freeform 10">
                <a:extLst>
                  <a:ext uri="{FF2B5EF4-FFF2-40B4-BE49-F238E27FC236}">
                    <a16:creationId xmlns:a16="http://schemas.microsoft.com/office/drawing/2014/main" id="{D96CC480-C800-45CD-880F-75421D128FFC}"/>
                  </a:ext>
                </a:extLst>
              </p:cNvPr>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27" name="Freeform 11">
                <a:extLst>
                  <a:ext uri="{FF2B5EF4-FFF2-40B4-BE49-F238E27FC236}">
                    <a16:creationId xmlns:a16="http://schemas.microsoft.com/office/drawing/2014/main" id="{4D32D243-A0F4-43C2-91A2-1C0069A28353}"/>
                  </a:ext>
                </a:extLst>
              </p:cNvPr>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grpSp>
            <p:nvGrpSpPr>
              <p:cNvPr id="128" name="组合 233">
                <a:extLst>
                  <a:ext uri="{FF2B5EF4-FFF2-40B4-BE49-F238E27FC236}">
                    <a16:creationId xmlns:a16="http://schemas.microsoft.com/office/drawing/2014/main" id="{20F128F9-080E-4248-B04E-42F0242F46E7}"/>
                  </a:ext>
                </a:extLst>
              </p:cNvPr>
              <p:cNvGrpSpPr/>
              <p:nvPr/>
            </p:nvGrpSpPr>
            <p:grpSpPr>
              <a:xfrm>
                <a:off x="3517901" y="1225551"/>
                <a:ext cx="5260975" cy="4090987"/>
                <a:chOff x="3517901" y="1225551"/>
                <a:chExt cx="5260975" cy="4090987"/>
              </a:xfrm>
              <a:grpFill/>
            </p:grpSpPr>
            <p:sp>
              <p:nvSpPr>
                <p:cNvPr id="129" name="Freeform 12">
                  <a:extLst>
                    <a:ext uri="{FF2B5EF4-FFF2-40B4-BE49-F238E27FC236}">
                      <a16:creationId xmlns:a16="http://schemas.microsoft.com/office/drawing/2014/main" id="{E5D21414-9F55-41CE-8529-04C982F027BF}"/>
                    </a:ext>
                  </a:extLst>
                </p:cNvPr>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30" name="Freeform 13">
                  <a:extLst>
                    <a:ext uri="{FF2B5EF4-FFF2-40B4-BE49-F238E27FC236}">
                      <a16:creationId xmlns:a16="http://schemas.microsoft.com/office/drawing/2014/main" id="{CEC948D7-FBC4-4D52-8BD6-108E6F0F5D1C}"/>
                    </a:ext>
                  </a:extLst>
                </p:cNvPr>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31" name="Freeform 14">
                  <a:extLst>
                    <a:ext uri="{FF2B5EF4-FFF2-40B4-BE49-F238E27FC236}">
                      <a16:creationId xmlns:a16="http://schemas.microsoft.com/office/drawing/2014/main" id="{EEDDC0D4-4E58-44E4-BD59-4B8C43EB824E}"/>
                    </a:ext>
                  </a:extLst>
                </p:cNvPr>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32" name="Freeform 15">
                  <a:extLst>
                    <a:ext uri="{FF2B5EF4-FFF2-40B4-BE49-F238E27FC236}">
                      <a16:creationId xmlns:a16="http://schemas.microsoft.com/office/drawing/2014/main" id="{E12FB58C-05FF-4A42-9A6A-280B2C31BFF8}"/>
                    </a:ext>
                  </a:extLst>
                </p:cNvPr>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33" name="Freeform 16">
                  <a:extLst>
                    <a:ext uri="{FF2B5EF4-FFF2-40B4-BE49-F238E27FC236}">
                      <a16:creationId xmlns:a16="http://schemas.microsoft.com/office/drawing/2014/main" id="{F4354F25-5071-42D4-B5A0-1009E48B5AC8}"/>
                    </a:ext>
                  </a:extLst>
                </p:cNvPr>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34" name="Freeform 17">
                  <a:extLst>
                    <a:ext uri="{FF2B5EF4-FFF2-40B4-BE49-F238E27FC236}">
                      <a16:creationId xmlns:a16="http://schemas.microsoft.com/office/drawing/2014/main" id="{FE07DED5-D287-4B4A-9DE1-D728976BF992}"/>
                    </a:ext>
                  </a:extLst>
                </p:cNvPr>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35" name="Freeform 18">
                  <a:extLst>
                    <a:ext uri="{FF2B5EF4-FFF2-40B4-BE49-F238E27FC236}">
                      <a16:creationId xmlns:a16="http://schemas.microsoft.com/office/drawing/2014/main" id="{38B28F73-4840-40B1-B3A9-A8FA8C87619B}"/>
                    </a:ext>
                  </a:extLst>
                </p:cNvPr>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36" name="Freeform 19">
                  <a:extLst>
                    <a:ext uri="{FF2B5EF4-FFF2-40B4-BE49-F238E27FC236}">
                      <a16:creationId xmlns:a16="http://schemas.microsoft.com/office/drawing/2014/main" id="{27B45940-925C-4C05-8146-72D2F8469911}"/>
                    </a:ext>
                  </a:extLst>
                </p:cNvPr>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37" name="Freeform 20">
                  <a:extLst>
                    <a:ext uri="{FF2B5EF4-FFF2-40B4-BE49-F238E27FC236}">
                      <a16:creationId xmlns:a16="http://schemas.microsoft.com/office/drawing/2014/main" id="{5429CC19-05FA-4162-B1AA-81F2CDA66390}"/>
                    </a:ext>
                  </a:extLst>
                </p:cNvPr>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38" name="Freeform 21">
                  <a:extLst>
                    <a:ext uri="{FF2B5EF4-FFF2-40B4-BE49-F238E27FC236}">
                      <a16:creationId xmlns:a16="http://schemas.microsoft.com/office/drawing/2014/main" id="{173BC9EE-B7DF-4981-A980-D277EB0F9390}"/>
                    </a:ext>
                  </a:extLst>
                </p:cNvPr>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39" name="Freeform 22">
                  <a:extLst>
                    <a:ext uri="{FF2B5EF4-FFF2-40B4-BE49-F238E27FC236}">
                      <a16:creationId xmlns:a16="http://schemas.microsoft.com/office/drawing/2014/main" id="{50A2A64B-8201-461F-9A81-A4787E919E2E}"/>
                    </a:ext>
                  </a:extLst>
                </p:cNvPr>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40" name="Freeform 23">
                  <a:extLst>
                    <a:ext uri="{FF2B5EF4-FFF2-40B4-BE49-F238E27FC236}">
                      <a16:creationId xmlns:a16="http://schemas.microsoft.com/office/drawing/2014/main" id="{FDD5F413-3194-4BBA-B24C-FB7D19CCECB4}"/>
                    </a:ext>
                  </a:extLst>
                </p:cNvPr>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41" name="Freeform 24">
                  <a:extLst>
                    <a:ext uri="{FF2B5EF4-FFF2-40B4-BE49-F238E27FC236}">
                      <a16:creationId xmlns:a16="http://schemas.microsoft.com/office/drawing/2014/main" id="{CDB15970-4968-4B4A-8DD8-0CE2F92694D8}"/>
                    </a:ext>
                  </a:extLst>
                </p:cNvPr>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42" name="Freeform 25">
                  <a:extLst>
                    <a:ext uri="{FF2B5EF4-FFF2-40B4-BE49-F238E27FC236}">
                      <a16:creationId xmlns:a16="http://schemas.microsoft.com/office/drawing/2014/main" id="{9A30AE4C-E337-4D76-911A-97902F504ED9}"/>
                    </a:ext>
                  </a:extLst>
                </p:cNvPr>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43" name="Freeform 26">
                  <a:extLst>
                    <a:ext uri="{FF2B5EF4-FFF2-40B4-BE49-F238E27FC236}">
                      <a16:creationId xmlns:a16="http://schemas.microsoft.com/office/drawing/2014/main" id="{8AA0208A-D690-46F9-A2C9-F8AEB7A3002B}"/>
                    </a:ext>
                  </a:extLst>
                </p:cNvPr>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44" name="Freeform 27">
                  <a:extLst>
                    <a:ext uri="{FF2B5EF4-FFF2-40B4-BE49-F238E27FC236}">
                      <a16:creationId xmlns:a16="http://schemas.microsoft.com/office/drawing/2014/main" id="{9CC769EB-DE12-4BD7-A55F-B3E8FE6825AE}"/>
                    </a:ext>
                  </a:extLst>
                </p:cNvPr>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45" name="Freeform 28">
                  <a:extLst>
                    <a:ext uri="{FF2B5EF4-FFF2-40B4-BE49-F238E27FC236}">
                      <a16:creationId xmlns:a16="http://schemas.microsoft.com/office/drawing/2014/main" id="{5EB7354D-9EB0-4642-A732-6A9A5CAA61BD}"/>
                    </a:ext>
                  </a:extLst>
                </p:cNvPr>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46" name="Freeform 29">
                  <a:extLst>
                    <a:ext uri="{FF2B5EF4-FFF2-40B4-BE49-F238E27FC236}">
                      <a16:creationId xmlns:a16="http://schemas.microsoft.com/office/drawing/2014/main" id="{C8EC35EF-FA74-4B6A-B8C6-77EB7C35B41F}"/>
                    </a:ext>
                  </a:extLst>
                </p:cNvPr>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47" name="Freeform 30">
                  <a:extLst>
                    <a:ext uri="{FF2B5EF4-FFF2-40B4-BE49-F238E27FC236}">
                      <a16:creationId xmlns:a16="http://schemas.microsoft.com/office/drawing/2014/main" id="{78FD2136-E352-47DF-B541-9540B11A32D1}"/>
                    </a:ext>
                  </a:extLst>
                </p:cNvPr>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48" name="Freeform 31">
                  <a:extLst>
                    <a:ext uri="{FF2B5EF4-FFF2-40B4-BE49-F238E27FC236}">
                      <a16:creationId xmlns:a16="http://schemas.microsoft.com/office/drawing/2014/main" id="{D56DE6B9-1EBE-44BB-AD25-9C816439FB1E}"/>
                    </a:ext>
                  </a:extLst>
                </p:cNvPr>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49" name="Freeform 32">
                  <a:extLst>
                    <a:ext uri="{FF2B5EF4-FFF2-40B4-BE49-F238E27FC236}">
                      <a16:creationId xmlns:a16="http://schemas.microsoft.com/office/drawing/2014/main" id="{090707BB-9C57-4659-8409-4701EFD44170}"/>
                    </a:ext>
                  </a:extLst>
                </p:cNvPr>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50" name="Freeform 33">
                  <a:extLst>
                    <a:ext uri="{FF2B5EF4-FFF2-40B4-BE49-F238E27FC236}">
                      <a16:creationId xmlns:a16="http://schemas.microsoft.com/office/drawing/2014/main" id="{8162A9B9-4042-420D-AC4B-4C29DD0519D0}"/>
                    </a:ext>
                  </a:extLst>
                </p:cNvPr>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51" name="Freeform 34">
                  <a:extLst>
                    <a:ext uri="{FF2B5EF4-FFF2-40B4-BE49-F238E27FC236}">
                      <a16:creationId xmlns:a16="http://schemas.microsoft.com/office/drawing/2014/main" id="{E8179D54-9264-483E-8EE1-CF809266AE59}"/>
                    </a:ext>
                  </a:extLst>
                </p:cNvPr>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52" name="Freeform 35">
                  <a:extLst>
                    <a:ext uri="{FF2B5EF4-FFF2-40B4-BE49-F238E27FC236}">
                      <a16:creationId xmlns:a16="http://schemas.microsoft.com/office/drawing/2014/main" id="{1A4E1915-CBF2-4C67-8C2B-B4A55F031B21}"/>
                    </a:ext>
                  </a:extLst>
                </p:cNvPr>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53" name="Freeform 36">
                  <a:extLst>
                    <a:ext uri="{FF2B5EF4-FFF2-40B4-BE49-F238E27FC236}">
                      <a16:creationId xmlns:a16="http://schemas.microsoft.com/office/drawing/2014/main" id="{8C057786-4203-4F34-B5C0-60FC6D751783}"/>
                    </a:ext>
                  </a:extLst>
                </p:cNvPr>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54" name="Freeform 37">
                  <a:extLst>
                    <a:ext uri="{FF2B5EF4-FFF2-40B4-BE49-F238E27FC236}">
                      <a16:creationId xmlns:a16="http://schemas.microsoft.com/office/drawing/2014/main" id="{9CC7FA0E-CDA2-4EEF-8C8F-248340DD195B}"/>
                    </a:ext>
                  </a:extLst>
                </p:cNvPr>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55" name="Freeform 38">
                  <a:extLst>
                    <a:ext uri="{FF2B5EF4-FFF2-40B4-BE49-F238E27FC236}">
                      <a16:creationId xmlns:a16="http://schemas.microsoft.com/office/drawing/2014/main" id="{26495CAD-6C83-40CD-AA5D-22C17E0E2929}"/>
                    </a:ext>
                  </a:extLst>
                </p:cNvPr>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56" name="Freeform 39">
                  <a:extLst>
                    <a:ext uri="{FF2B5EF4-FFF2-40B4-BE49-F238E27FC236}">
                      <a16:creationId xmlns:a16="http://schemas.microsoft.com/office/drawing/2014/main" id="{C217ECB1-CEEA-4634-A3A8-911CB0D9453B}"/>
                    </a:ext>
                  </a:extLst>
                </p:cNvPr>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57" name="Freeform 40">
                  <a:extLst>
                    <a:ext uri="{FF2B5EF4-FFF2-40B4-BE49-F238E27FC236}">
                      <a16:creationId xmlns:a16="http://schemas.microsoft.com/office/drawing/2014/main" id="{B231DDD2-0654-4EDC-8016-EFD65970B54B}"/>
                    </a:ext>
                  </a:extLst>
                </p:cNvPr>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58" name="Freeform 41">
                  <a:extLst>
                    <a:ext uri="{FF2B5EF4-FFF2-40B4-BE49-F238E27FC236}">
                      <a16:creationId xmlns:a16="http://schemas.microsoft.com/office/drawing/2014/main" id="{DFB11617-362A-46EE-8201-446A84490D0C}"/>
                    </a:ext>
                  </a:extLst>
                </p:cNvPr>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59" name="Freeform 42">
                  <a:extLst>
                    <a:ext uri="{FF2B5EF4-FFF2-40B4-BE49-F238E27FC236}">
                      <a16:creationId xmlns:a16="http://schemas.microsoft.com/office/drawing/2014/main" id="{8B340E1D-FDF5-4389-BBEB-D4FDF9392693}"/>
                    </a:ext>
                  </a:extLst>
                </p:cNvPr>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60" name="Freeform 43">
                  <a:extLst>
                    <a:ext uri="{FF2B5EF4-FFF2-40B4-BE49-F238E27FC236}">
                      <a16:creationId xmlns:a16="http://schemas.microsoft.com/office/drawing/2014/main" id="{C897FFDB-D02B-48B0-AAC8-6D4D70890405}"/>
                    </a:ext>
                  </a:extLst>
                </p:cNvPr>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61" name="Freeform 44">
                  <a:extLst>
                    <a:ext uri="{FF2B5EF4-FFF2-40B4-BE49-F238E27FC236}">
                      <a16:creationId xmlns:a16="http://schemas.microsoft.com/office/drawing/2014/main" id="{9A04636C-72E4-4E97-96D6-6C20665752B2}"/>
                    </a:ext>
                  </a:extLst>
                </p:cNvPr>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62" name="Freeform 45">
                  <a:extLst>
                    <a:ext uri="{FF2B5EF4-FFF2-40B4-BE49-F238E27FC236}">
                      <a16:creationId xmlns:a16="http://schemas.microsoft.com/office/drawing/2014/main" id="{3956BB4C-92F2-4A58-8B6D-F410BAFD2954}"/>
                    </a:ext>
                  </a:extLst>
                </p:cNvPr>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63" name="Freeform 46">
                  <a:extLst>
                    <a:ext uri="{FF2B5EF4-FFF2-40B4-BE49-F238E27FC236}">
                      <a16:creationId xmlns:a16="http://schemas.microsoft.com/office/drawing/2014/main" id="{462B4C83-9E20-4711-9836-D30D610C8AA7}"/>
                    </a:ext>
                  </a:extLst>
                </p:cNvPr>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64" name="Freeform 47">
                  <a:extLst>
                    <a:ext uri="{FF2B5EF4-FFF2-40B4-BE49-F238E27FC236}">
                      <a16:creationId xmlns:a16="http://schemas.microsoft.com/office/drawing/2014/main" id="{E4F365AD-12A5-4AEE-8EFB-FC803BBF8C19}"/>
                    </a:ext>
                  </a:extLst>
                </p:cNvPr>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65" name="Freeform 48">
                  <a:extLst>
                    <a:ext uri="{FF2B5EF4-FFF2-40B4-BE49-F238E27FC236}">
                      <a16:creationId xmlns:a16="http://schemas.microsoft.com/office/drawing/2014/main" id="{DA92CD9D-36E2-4AA7-96F6-FA1886FC60C1}"/>
                    </a:ext>
                  </a:extLst>
                </p:cNvPr>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66" name="Freeform 49">
                  <a:extLst>
                    <a:ext uri="{FF2B5EF4-FFF2-40B4-BE49-F238E27FC236}">
                      <a16:creationId xmlns:a16="http://schemas.microsoft.com/office/drawing/2014/main" id="{9293471B-B06F-46CA-AE2C-DFE6C8DD697F}"/>
                    </a:ext>
                  </a:extLst>
                </p:cNvPr>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67" name="Freeform 50">
                  <a:extLst>
                    <a:ext uri="{FF2B5EF4-FFF2-40B4-BE49-F238E27FC236}">
                      <a16:creationId xmlns:a16="http://schemas.microsoft.com/office/drawing/2014/main" id="{806DA8AD-8F39-4B47-A515-4868850D1F2F}"/>
                    </a:ext>
                  </a:extLst>
                </p:cNvPr>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68" name="Freeform 51">
                  <a:extLst>
                    <a:ext uri="{FF2B5EF4-FFF2-40B4-BE49-F238E27FC236}">
                      <a16:creationId xmlns:a16="http://schemas.microsoft.com/office/drawing/2014/main" id="{489F3904-F911-488F-839F-3ECAA16125EC}"/>
                    </a:ext>
                  </a:extLst>
                </p:cNvPr>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69" name="Freeform 52">
                  <a:extLst>
                    <a:ext uri="{FF2B5EF4-FFF2-40B4-BE49-F238E27FC236}">
                      <a16:creationId xmlns:a16="http://schemas.microsoft.com/office/drawing/2014/main" id="{ACB8247B-0234-473D-A613-E59F623EAE87}"/>
                    </a:ext>
                  </a:extLst>
                </p:cNvPr>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70" name="Freeform 53">
                  <a:extLst>
                    <a:ext uri="{FF2B5EF4-FFF2-40B4-BE49-F238E27FC236}">
                      <a16:creationId xmlns:a16="http://schemas.microsoft.com/office/drawing/2014/main" id="{A654B7E0-D445-4F90-A3C8-0933EF9C729A}"/>
                    </a:ext>
                  </a:extLst>
                </p:cNvPr>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71" name="Freeform 54">
                  <a:extLst>
                    <a:ext uri="{FF2B5EF4-FFF2-40B4-BE49-F238E27FC236}">
                      <a16:creationId xmlns:a16="http://schemas.microsoft.com/office/drawing/2014/main" id="{93340EBB-33DC-4E20-AF93-4235C00AA712}"/>
                    </a:ext>
                  </a:extLst>
                </p:cNvPr>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72" name="Freeform 55">
                  <a:extLst>
                    <a:ext uri="{FF2B5EF4-FFF2-40B4-BE49-F238E27FC236}">
                      <a16:creationId xmlns:a16="http://schemas.microsoft.com/office/drawing/2014/main" id="{065FFAC6-B7DC-48C2-B589-44C69D12A99B}"/>
                    </a:ext>
                  </a:extLst>
                </p:cNvPr>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73" name="Freeform 56">
                  <a:extLst>
                    <a:ext uri="{FF2B5EF4-FFF2-40B4-BE49-F238E27FC236}">
                      <a16:creationId xmlns:a16="http://schemas.microsoft.com/office/drawing/2014/main" id="{5AAF0A37-B864-4B05-94F0-5B23EC81DC78}"/>
                    </a:ext>
                  </a:extLst>
                </p:cNvPr>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74" name="Freeform 57">
                  <a:extLst>
                    <a:ext uri="{FF2B5EF4-FFF2-40B4-BE49-F238E27FC236}">
                      <a16:creationId xmlns:a16="http://schemas.microsoft.com/office/drawing/2014/main" id="{AEDD4440-F31D-4A2E-B2C3-52695AA41335}"/>
                    </a:ext>
                  </a:extLst>
                </p:cNvPr>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75" name="Freeform 58">
                  <a:extLst>
                    <a:ext uri="{FF2B5EF4-FFF2-40B4-BE49-F238E27FC236}">
                      <a16:creationId xmlns:a16="http://schemas.microsoft.com/office/drawing/2014/main" id="{4005BC86-0E79-42FD-9863-0F2DA91B85C1}"/>
                    </a:ext>
                  </a:extLst>
                </p:cNvPr>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76" name="Freeform 59">
                  <a:extLst>
                    <a:ext uri="{FF2B5EF4-FFF2-40B4-BE49-F238E27FC236}">
                      <a16:creationId xmlns:a16="http://schemas.microsoft.com/office/drawing/2014/main" id="{9EC8486C-BDF4-4A94-A468-42389EF1D38D}"/>
                    </a:ext>
                  </a:extLst>
                </p:cNvPr>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77" name="Freeform 60">
                  <a:extLst>
                    <a:ext uri="{FF2B5EF4-FFF2-40B4-BE49-F238E27FC236}">
                      <a16:creationId xmlns:a16="http://schemas.microsoft.com/office/drawing/2014/main" id="{90AC8B8B-F209-42B5-A5A1-BAC176774911}"/>
                    </a:ext>
                  </a:extLst>
                </p:cNvPr>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78" name="Freeform 61">
                  <a:extLst>
                    <a:ext uri="{FF2B5EF4-FFF2-40B4-BE49-F238E27FC236}">
                      <a16:creationId xmlns:a16="http://schemas.microsoft.com/office/drawing/2014/main" id="{AFEE6515-CA08-4DD3-AA24-F240B14CB7F5}"/>
                    </a:ext>
                  </a:extLst>
                </p:cNvPr>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79" name="Freeform 62">
                  <a:extLst>
                    <a:ext uri="{FF2B5EF4-FFF2-40B4-BE49-F238E27FC236}">
                      <a16:creationId xmlns:a16="http://schemas.microsoft.com/office/drawing/2014/main" id="{84E465AD-49F2-417A-8CB9-868EABC56D64}"/>
                    </a:ext>
                  </a:extLst>
                </p:cNvPr>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80" name="Freeform 63">
                  <a:extLst>
                    <a:ext uri="{FF2B5EF4-FFF2-40B4-BE49-F238E27FC236}">
                      <a16:creationId xmlns:a16="http://schemas.microsoft.com/office/drawing/2014/main" id="{ED711285-517A-47E2-986B-D34CF26DE534}"/>
                    </a:ext>
                  </a:extLst>
                </p:cNvPr>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81" name="Freeform 64">
                  <a:extLst>
                    <a:ext uri="{FF2B5EF4-FFF2-40B4-BE49-F238E27FC236}">
                      <a16:creationId xmlns:a16="http://schemas.microsoft.com/office/drawing/2014/main" id="{7AA94D49-2F82-4A89-AFE4-82FA88AB2F4A}"/>
                    </a:ext>
                  </a:extLst>
                </p:cNvPr>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82" name="Freeform 65">
                  <a:extLst>
                    <a:ext uri="{FF2B5EF4-FFF2-40B4-BE49-F238E27FC236}">
                      <a16:creationId xmlns:a16="http://schemas.microsoft.com/office/drawing/2014/main" id="{72CC4A7F-C091-4AC8-86F4-82B775A06331}"/>
                    </a:ext>
                  </a:extLst>
                </p:cNvPr>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83" name="Freeform 66">
                  <a:extLst>
                    <a:ext uri="{FF2B5EF4-FFF2-40B4-BE49-F238E27FC236}">
                      <a16:creationId xmlns:a16="http://schemas.microsoft.com/office/drawing/2014/main" id="{27C4EB60-AD50-43EE-8E92-7A9FA69A7219}"/>
                    </a:ext>
                  </a:extLst>
                </p:cNvPr>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84" name="Freeform 67">
                  <a:extLst>
                    <a:ext uri="{FF2B5EF4-FFF2-40B4-BE49-F238E27FC236}">
                      <a16:creationId xmlns:a16="http://schemas.microsoft.com/office/drawing/2014/main" id="{F6212A2B-821D-4FA9-B2BB-2B287B2C49AC}"/>
                    </a:ext>
                  </a:extLst>
                </p:cNvPr>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85" name="Freeform 68">
                  <a:extLst>
                    <a:ext uri="{FF2B5EF4-FFF2-40B4-BE49-F238E27FC236}">
                      <a16:creationId xmlns:a16="http://schemas.microsoft.com/office/drawing/2014/main" id="{8E4B7047-7A76-49A0-88D4-2CAF7D8C5F20}"/>
                    </a:ext>
                  </a:extLst>
                </p:cNvPr>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86" name="Freeform 69">
                  <a:extLst>
                    <a:ext uri="{FF2B5EF4-FFF2-40B4-BE49-F238E27FC236}">
                      <a16:creationId xmlns:a16="http://schemas.microsoft.com/office/drawing/2014/main" id="{4131A23A-7932-4BF7-92F4-62B6C107CE6B}"/>
                    </a:ext>
                  </a:extLst>
                </p:cNvPr>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87" name="Freeform 70">
                  <a:extLst>
                    <a:ext uri="{FF2B5EF4-FFF2-40B4-BE49-F238E27FC236}">
                      <a16:creationId xmlns:a16="http://schemas.microsoft.com/office/drawing/2014/main" id="{E12494F1-3375-44DD-9C29-BED241921D70}"/>
                    </a:ext>
                  </a:extLst>
                </p:cNvPr>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88" name="Freeform 71">
                  <a:extLst>
                    <a:ext uri="{FF2B5EF4-FFF2-40B4-BE49-F238E27FC236}">
                      <a16:creationId xmlns:a16="http://schemas.microsoft.com/office/drawing/2014/main" id="{9FB39C3D-7886-4FD6-BE4C-27EA2F2F1DF6}"/>
                    </a:ext>
                  </a:extLst>
                </p:cNvPr>
                <p:cNvSpPr/>
                <p:nvPr/>
              </p:nvSpPr>
              <p:spPr bwMode="auto">
                <a:xfrm>
                  <a:off x="4638676" y="1628776"/>
                  <a:ext cx="109538" cy="19050"/>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89" name="Freeform 72">
                  <a:extLst>
                    <a:ext uri="{FF2B5EF4-FFF2-40B4-BE49-F238E27FC236}">
                      <a16:creationId xmlns:a16="http://schemas.microsoft.com/office/drawing/2014/main" id="{86E6E586-F42D-4C73-9CBB-03658097A253}"/>
                    </a:ext>
                  </a:extLst>
                </p:cNvPr>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90" name="Freeform 73">
                  <a:extLst>
                    <a:ext uri="{FF2B5EF4-FFF2-40B4-BE49-F238E27FC236}">
                      <a16:creationId xmlns:a16="http://schemas.microsoft.com/office/drawing/2014/main" id="{13EE3B66-F362-4E25-83C8-23A75108B67D}"/>
                    </a:ext>
                  </a:extLst>
                </p:cNvPr>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91" name="Freeform 74">
                  <a:extLst>
                    <a:ext uri="{FF2B5EF4-FFF2-40B4-BE49-F238E27FC236}">
                      <a16:creationId xmlns:a16="http://schemas.microsoft.com/office/drawing/2014/main" id="{1E184FE9-8C89-4A93-A931-D3F8A4606EDC}"/>
                    </a:ext>
                  </a:extLst>
                </p:cNvPr>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92" name="Freeform 75">
                  <a:extLst>
                    <a:ext uri="{FF2B5EF4-FFF2-40B4-BE49-F238E27FC236}">
                      <a16:creationId xmlns:a16="http://schemas.microsoft.com/office/drawing/2014/main" id="{664C3A9A-0B8C-4279-BB23-E7D101B9F7A9}"/>
                    </a:ext>
                  </a:extLst>
                </p:cNvPr>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93" name="Freeform 76">
                  <a:extLst>
                    <a:ext uri="{FF2B5EF4-FFF2-40B4-BE49-F238E27FC236}">
                      <a16:creationId xmlns:a16="http://schemas.microsoft.com/office/drawing/2014/main" id="{5C93BD2C-1919-4CF2-8338-2F0420DA1C94}"/>
                    </a:ext>
                  </a:extLst>
                </p:cNvPr>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94" name="Freeform 77">
                  <a:extLst>
                    <a:ext uri="{FF2B5EF4-FFF2-40B4-BE49-F238E27FC236}">
                      <a16:creationId xmlns:a16="http://schemas.microsoft.com/office/drawing/2014/main" id="{AB8C4CBD-77BC-49CA-9D6B-E6DAD86D4682}"/>
                    </a:ext>
                  </a:extLst>
                </p:cNvPr>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95" name="Freeform 78">
                  <a:extLst>
                    <a:ext uri="{FF2B5EF4-FFF2-40B4-BE49-F238E27FC236}">
                      <a16:creationId xmlns:a16="http://schemas.microsoft.com/office/drawing/2014/main" id="{27AE42BD-98AB-4D24-AA35-A0FEFC838E48}"/>
                    </a:ext>
                  </a:extLst>
                </p:cNvPr>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96" name="Freeform 79">
                  <a:extLst>
                    <a:ext uri="{FF2B5EF4-FFF2-40B4-BE49-F238E27FC236}">
                      <a16:creationId xmlns:a16="http://schemas.microsoft.com/office/drawing/2014/main" id="{A7490DF0-A5B7-4166-BFE3-3F6ED26F3AB6}"/>
                    </a:ext>
                  </a:extLst>
                </p:cNvPr>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97" name="Freeform 80">
                  <a:extLst>
                    <a:ext uri="{FF2B5EF4-FFF2-40B4-BE49-F238E27FC236}">
                      <a16:creationId xmlns:a16="http://schemas.microsoft.com/office/drawing/2014/main" id="{5C300F4C-174A-4685-8081-21E1C649B77F}"/>
                    </a:ext>
                  </a:extLst>
                </p:cNvPr>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98" name="Freeform 81">
                  <a:extLst>
                    <a:ext uri="{FF2B5EF4-FFF2-40B4-BE49-F238E27FC236}">
                      <a16:creationId xmlns:a16="http://schemas.microsoft.com/office/drawing/2014/main" id="{05CD3B65-6329-4BE7-B20B-951BCB397DBA}"/>
                    </a:ext>
                  </a:extLst>
                </p:cNvPr>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99" name="Freeform 82">
                  <a:extLst>
                    <a:ext uri="{FF2B5EF4-FFF2-40B4-BE49-F238E27FC236}">
                      <a16:creationId xmlns:a16="http://schemas.microsoft.com/office/drawing/2014/main" id="{A52979EE-C015-4C6C-9BD7-46B36F6C8F5B}"/>
                    </a:ext>
                  </a:extLst>
                </p:cNvPr>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200" name="Freeform 83">
                  <a:extLst>
                    <a:ext uri="{FF2B5EF4-FFF2-40B4-BE49-F238E27FC236}">
                      <a16:creationId xmlns:a16="http://schemas.microsoft.com/office/drawing/2014/main" id="{D6DEC8AC-9991-4FB4-977B-0BFAC9AAFE2A}"/>
                    </a:ext>
                  </a:extLst>
                </p:cNvPr>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201" name="Freeform 84">
                  <a:extLst>
                    <a:ext uri="{FF2B5EF4-FFF2-40B4-BE49-F238E27FC236}">
                      <a16:creationId xmlns:a16="http://schemas.microsoft.com/office/drawing/2014/main" id="{17FB778A-4C98-479C-9EFC-8F2F1838167E}"/>
                    </a:ext>
                  </a:extLst>
                </p:cNvPr>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202" name="Freeform 85">
                  <a:extLst>
                    <a:ext uri="{FF2B5EF4-FFF2-40B4-BE49-F238E27FC236}">
                      <a16:creationId xmlns:a16="http://schemas.microsoft.com/office/drawing/2014/main" id="{330BEC31-0476-4E12-8F8F-423277A4209B}"/>
                    </a:ext>
                  </a:extLst>
                </p:cNvPr>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203" name="Freeform 86">
                  <a:extLst>
                    <a:ext uri="{FF2B5EF4-FFF2-40B4-BE49-F238E27FC236}">
                      <a16:creationId xmlns:a16="http://schemas.microsoft.com/office/drawing/2014/main" id="{01E38696-6DA7-40A1-9DB6-9851FC7A3A08}"/>
                    </a:ext>
                  </a:extLst>
                </p:cNvPr>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204" name="Freeform 87">
                  <a:extLst>
                    <a:ext uri="{FF2B5EF4-FFF2-40B4-BE49-F238E27FC236}">
                      <a16:creationId xmlns:a16="http://schemas.microsoft.com/office/drawing/2014/main" id="{66D1D82B-BECF-40A7-BC56-4A01241E84F5}"/>
                    </a:ext>
                  </a:extLst>
                </p:cNvPr>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205" name="Freeform 88">
                  <a:extLst>
                    <a:ext uri="{FF2B5EF4-FFF2-40B4-BE49-F238E27FC236}">
                      <a16:creationId xmlns:a16="http://schemas.microsoft.com/office/drawing/2014/main" id="{694364E0-FEF2-4CFA-B4BA-011B93FED90E}"/>
                    </a:ext>
                  </a:extLst>
                </p:cNvPr>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206" name="Freeform 89">
                  <a:extLst>
                    <a:ext uri="{FF2B5EF4-FFF2-40B4-BE49-F238E27FC236}">
                      <a16:creationId xmlns:a16="http://schemas.microsoft.com/office/drawing/2014/main" id="{2E085FC5-EEB3-4289-ADA4-7EC6BA502A90}"/>
                    </a:ext>
                  </a:extLst>
                </p:cNvPr>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207" name="Freeform 90">
                  <a:extLst>
                    <a:ext uri="{FF2B5EF4-FFF2-40B4-BE49-F238E27FC236}">
                      <a16:creationId xmlns:a16="http://schemas.microsoft.com/office/drawing/2014/main" id="{D08301CA-E976-418C-AB19-01D36A2E1D97}"/>
                    </a:ext>
                  </a:extLst>
                </p:cNvPr>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208" name="Freeform 91">
                  <a:extLst>
                    <a:ext uri="{FF2B5EF4-FFF2-40B4-BE49-F238E27FC236}">
                      <a16:creationId xmlns:a16="http://schemas.microsoft.com/office/drawing/2014/main" id="{7AD4FC00-59D8-4210-856B-1C07267B1F66}"/>
                    </a:ext>
                  </a:extLst>
                </p:cNvPr>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209" name="Freeform 92">
                  <a:extLst>
                    <a:ext uri="{FF2B5EF4-FFF2-40B4-BE49-F238E27FC236}">
                      <a16:creationId xmlns:a16="http://schemas.microsoft.com/office/drawing/2014/main" id="{A67D8390-7EFA-4392-9B1E-95EE4957D749}"/>
                    </a:ext>
                  </a:extLst>
                </p:cNvPr>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grpSp>
        </p:grpSp>
        <p:sp>
          <p:nvSpPr>
            <p:cNvPr id="120" name="文本框 49">
              <a:extLst>
                <a:ext uri="{FF2B5EF4-FFF2-40B4-BE49-F238E27FC236}">
                  <a16:creationId xmlns:a16="http://schemas.microsoft.com/office/drawing/2014/main" id="{FF155A2C-BDA6-462B-ABBC-AE448B3691CE}"/>
                </a:ext>
              </a:extLst>
            </p:cNvPr>
            <p:cNvSpPr txBox="1">
              <a:spLocks noChangeArrowheads="1"/>
            </p:cNvSpPr>
            <p:nvPr/>
          </p:nvSpPr>
          <p:spPr bwMode="auto">
            <a:xfrm>
              <a:off x="7872477" y="2114747"/>
              <a:ext cx="2095630" cy="16639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07" tIns="45703" rIns="91407" bIns="45703">
              <a:spAutoFit/>
            </a:bodyP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a:solidFill>
                    <a:schemeClr val="tx1"/>
                  </a:solidFill>
                  <a:latin typeface="Calibri" pitchFamily="34" charset="0"/>
                  <a:ea typeface="宋体" pitchFamily="2" charset="-122"/>
                </a:defRPr>
              </a:lvl5pPr>
              <a:lvl6pPr marL="2514600" indent="-228600" fontAlgn="base">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6pPr>
              <a:lvl7pPr marL="2971800" indent="-228600" fontAlgn="base">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7pPr>
              <a:lvl8pPr marL="3429000" indent="-228600" fontAlgn="base">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8pPr>
              <a:lvl9pPr marL="3886200" indent="-228600" fontAlgn="base">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9pPr>
            </a:lstStyle>
            <a:p>
              <a:pPr algn="ctr" defTabSz="914217">
                <a:buNone/>
              </a:pPr>
              <a:r>
                <a:rPr lang="vi-VN" i="1" dirty="0">
                  <a:solidFill>
                    <a:srgbClr val="000000"/>
                  </a:solidFill>
                  <a:latin typeface="Times New Roman" panose="02020603050405020304" pitchFamily="18" charset="0"/>
                </a:rPr>
                <a:t>Khi viết bài phân tích đặc điểm nhân vật chúng ta cần lưu ý những điều gì? </a:t>
              </a:r>
              <a:endParaRPr lang="en-US" dirty="0">
                <a:solidFill>
                  <a:srgbClr val="000000"/>
                </a:solidFill>
                <a:latin typeface="Calibri"/>
              </a:endParaRPr>
            </a:p>
          </p:txBody>
        </p:sp>
      </p:grpSp>
      <p:grpSp>
        <p:nvGrpSpPr>
          <p:cNvPr id="302" name="组合 4">
            <a:extLst>
              <a:ext uri="{FF2B5EF4-FFF2-40B4-BE49-F238E27FC236}">
                <a16:creationId xmlns:a16="http://schemas.microsoft.com/office/drawing/2014/main" id="{3F84AF79-9A4F-44FD-B4BF-8EF2CD87BEF4}"/>
              </a:ext>
            </a:extLst>
          </p:cNvPr>
          <p:cNvGrpSpPr/>
          <p:nvPr/>
        </p:nvGrpSpPr>
        <p:grpSpPr>
          <a:xfrm>
            <a:off x="7360546" y="3105424"/>
            <a:ext cx="3134451" cy="3002913"/>
            <a:chOff x="8543412" y="3705249"/>
            <a:chExt cx="2506734" cy="1762160"/>
          </a:xfrm>
        </p:grpSpPr>
        <p:grpSp>
          <p:nvGrpSpPr>
            <p:cNvPr id="303" name="组合 315">
              <a:extLst>
                <a:ext uri="{FF2B5EF4-FFF2-40B4-BE49-F238E27FC236}">
                  <a16:creationId xmlns:a16="http://schemas.microsoft.com/office/drawing/2014/main" id="{4820D7E6-B640-4700-B829-F18D975E90A3}"/>
                </a:ext>
              </a:extLst>
            </p:cNvPr>
            <p:cNvGrpSpPr/>
            <p:nvPr/>
          </p:nvGrpSpPr>
          <p:grpSpPr>
            <a:xfrm rot="626096" flipH="1">
              <a:off x="8543412" y="3705249"/>
              <a:ext cx="2506734" cy="1762160"/>
              <a:chOff x="3246438" y="1068388"/>
              <a:chExt cx="5711825" cy="4678363"/>
            </a:xfrm>
            <a:solidFill>
              <a:schemeClr val="tx1"/>
            </a:solidFill>
          </p:grpSpPr>
          <p:sp>
            <p:nvSpPr>
              <p:cNvPr id="305" name="Freeform 5">
                <a:extLst>
                  <a:ext uri="{FF2B5EF4-FFF2-40B4-BE49-F238E27FC236}">
                    <a16:creationId xmlns:a16="http://schemas.microsoft.com/office/drawing/2014/main" id="{25B0B9A5-520A-466C-89C1-95887B81DE67}"/>
                  </a:ext>
                </a:extLst>
              </p:cNvPr>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06" name="Freeform 6">
                <a:extLst>
                  <a:ext uri="{FF2B5EF4-FFF2-40B4-BE49-F238E27FC236}">
                    <a16:creationId xmlns:a16="http://schemas.microsoft.com/office/drawing/2014/main" id="{B0F8DB78-C215-43C0-8C29-685317EE7111}"/>
                  </a:ext>
                </a:extLst>
              </p:cNvPr>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07" name="Freeform 7">
                <a:extLst>
                  <a:ext uri="{FF2B5EF4-FFF2-40B4-BE49-F238E27FC236}">
                    <a16:creationId xmlns:a16="http://schemas.microsoft.com/office/drawing/2014/main" id="{777FEBC0-9BD3-4F11-9113-CA4A189D8308}"/>
                  </a:ext>
                </a:extLst>
              </p:cNvPr>
              <p:cNvSpPr/>
              <p:nvPr/>
            </p:nvSpPr>
            <p:spPr bwMode="auto">
              <a:xfrm>
                <a:off x="5292726" y="1068388"/>
                <a:ext cx="2541588" cy="1016000"/>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08" name="Freeform 8">
                <a:extLst>
                  <a:ext uri="{FF2B5EF4-FFF2-40B4-BE49-F238E27FC236}">
                    <a16:creationId xmlns:a16="http://schemas.microsoft.com/office/drawing/2014/main" id="{AC21797F-87E8-4B58-8113-AC8EB0E28D9D}"/>
                  </a:ext>
                </a:extLst>
              </p:cNvPr>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09" name="Freeform 9">
                <a:extLst>
                  <a:ext uri="{FF2B5EF4-FFF2-40B4-BE49-F238E27FC236}">
                    <a16:creationId xmlns:a16="http://schemas.microsoft.com/office/drawing/2014/main" id="{61B8C014-DD8E-42C9-9FDD-2D04E953E0DE}"/>
                  </a:ext>
                </a:extLst>
              </p:cNvPr>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10" name="Freeform 10">
                <a:extLst>
                  <a:ext uri="{FF2B5EF4-FFF2-40B4-BE49-F238E27FC236}">
                    <a16:creationId xmlns:a16="http://schemas.microsoft.com/office/drawing/2014/main" id="{69455291-17D6-4B36-A7CE-B07EC7BD3815}"/>
                  </a:ext>
                </a:extLst>
              </p:cNvPr>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11" name="Freeform 11">
                <a:extLst>
                  <a:ext uri="{FF2B5EF4-FFF2-40B4-BE49-F238E27FC236}">
                    <a16:creationId xmlns:a16="http://schemas.microsoft.com/office/drawing/2014/main" id="{52799F36-72EC-4BE1-AA97-5E9B84FCDE81}"/>
                  </a:ext>
                </a:extLst>
              </p:cNvPr>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grpSp>
            <p:nvGrpSpPr>
              <p:cNvPr id="312" name="组合 323">
                <a:extLst>
                  <a:ext uri="{FF2B5EF4-FFF2-40B4-BE49-F238E27FC236}">
                    <a16:creationId xmlns:a16="http://schemas.microsoft.com/office/drawing/2014/main" id="{98C5BF76-4F42-4FCF-9BB3-5FCD9AA7245E}"/>
                  </a:ext>
                </a:extLst>
              </p:cNvPr>
              <p:cNvGrpSpPr/>
              <p:nvPr/>
            </p:nvGrpSpPr>
            <p:grpSpPr>
              <a:xfrm>
                <a:off x="3517901" y="1225551"/>
                <a:ext cx="5260975" cy="4090987"/>
                <a:chOff x="3517901" y="1225551"/>
                <a:chExt cx="5260975" cy="4090987"/>
              </a:xfrm>
              <a:grpFill/>
            </p:grpSpPr>
            <p:sp>
              <p:nvSpPr>
                <p:cNvPr id="313" name="Freeform 12">
                  <a:extLst>
                    <a:ext uri="{FF2B5EF4-FFF2-40B4-BE49-F238E27FC236}">
                      <a16:creationId xmlns:a16="http://schemas.microsoft.com/office/drawing/2014/main" id="{A1B48524-7EDF-4482-8D07-BBC69644ADAB}"/>
                    </a:ext>
                  </a:extLst>
                </p:cNvPr>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14" name="Freeform 13">
                  <a:extLst>
                    <a:ext uri="{FF2B5EF4-FFF2-40B4-BE49-F238E27FC236}">
                      <a16:creationId xmlns:a16="http://schemas.microsoft.com/office/drawing/2014/main" id="{6402B0D6-3CEB-4E6C-B3C8-D169037527B2}"/>
                    </a:ext>
                  </a:extLst>
                </p:cNvPr>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15" name="Freeform 14">
                  <a:extLst>
                    <a:ext uri="{FF2B5EF4-FFF2-40B4-BE49-F238E27FC236}">
                      <a16:creationId xmlns:a16="http://schemas.microsoft.com/office/drawing/2014/main" id="{EFE99532-DA70-461E-A143-2BFD1FDF4A16}"/>
                    </a:ext>
                  </a:extLst>
                </p:cNvPr>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16" name="Freeform 15">
                  <a:extLst>
                    <a:ext uri="{FF2B5EF4-FFF2-40B4-BE49-F238E27FC236}">
                      <a16:creationId xmlns:a16="http://schemas.microsoft.com/office/drawing/2014/main" id="{D5117822-A717-4B37-BD53-373C9DCAA572}"/>
                    </a:ext>
                  </a:extLst>
                </p:cNvPr>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17" name="Freeform 16">
                  <a:extLst>
                    <a:ext uri="{FF2B5EF4-FFF2-40B4-BE49-F238E27FC236}">
                      <a16:creationId xmlns:a16="http://schemas.microsoft.com/office/drawing/2014/main" id="{DA738C33-2CEC-4D9D-9698-1274EB7037E6}"/>
                    </a:ext>
                  </a:extLst>
                </p:cNvPr>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18" name="Freeform 17">
                  <a:extLst>
                    <a:ext uri="{FF2B5EF4-FFF2-40B4-BE49-F238E27FC236}">
                      <a16:creationId xmlns:a16="http://schemas.microsoft.com/office/drawing/2014/main" id="{5A13625A-A0F7-42ED-B3C1-B3E266742F2C}"/>
                    </a:ext>
                  </a:extLst>
                </p:cNvPr>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19" name="Freeform 18">
                  <a:extLst>
                    <a:ext uri="{FF2B5EF4-FFF2-40B4-BE49-F238E27FC236}">
                      <a16:creationId xmlns:a16="http://schemas.microsoft.com/office/drawing/2014/main" id="{692D3032-0CDF-46EF-9AE2-64B25DFC9F79}"/>
                    </a:ext>
                  </a:extLst>
                </p:cNvPr>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20" name="Freeform 19">
                  <a:extLst>
                    <a:ext uri="{FF2B5EF4-FFF2-40B4-BE49-F238E27FC236}">
                      <a16:creationId xmlns:a16="http://schemas.microsoft.com/office/drawing/2014/main" id="{C392BB19-AE60-4022-A36D-4803042DED67}"/>
                    </a:ext>
                  </a:extLst>
                </p:cNvPr>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21" name="Freeform 20">
                  <a:extLst>
                    <a:ext uri="{FF2B5EF4-FFF2-40B4-BE49-F238E27FC236}">
                      <a16:creationId xmlns:a16="http://schemas.microsoft.com/office/drawing/2014/main" id="{258A9D56-EA41-4054-8A9B-7312DD8A42E5}"/>
                    </a:ext>
                  </a:extLst>
                </p:cNvPr>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22" name="Freeform 21">
                  <a:extLst>
                    <a:ext uri="{FF2B5EF4-FFF2-40B4-BE49-F238E27FC236}">
                      <a16:creationId xmlns:a16="http://schemas.microsoft.com/office/drawing/2014/main" id="{DBBA7633-22DF-4BB5-8275-6202B4054E58}"/>
                    </a:ext>
                  </a:extLst>
                </p:cNvPr>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23" name="Freeform 22">
                  <a:extLst>
                    <a:ext uri="{FF2B5EF4-FFF2-40B4-BE49-F238E27FC236}">
                      <a16:creationId xmlns:a16="http://schemas.microsoft.com/office/drawing/2014/main" id="{CD63A1EB-5CC5-464E-83E0-8D90B6CDEC37}"/>
                    </a:ext>
                  </a:extLst>
                </p:cNvPr>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24" name="Freeform 23">
                  <a:extLst>
                    <a:ext uri="{FF2B5EF4-FFF2-40B4-BE49-F238E27FC236}">
                      <a16:creationId xmlns:a16="http://schemas.microsoft.com/office/drawing/2014/main" id="{8B825D54-88D9-4F89-AB41-92536C9552E2}"/>
                    </a:ext>
                  </a:extLst>
                </p:cNvPr>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25" name="Freeform 24">
                  <a:extLst>
                    <a:ext uri="{FF2B5EF4-FFF2-40B4-BE49-F238E27FC236}">
                      <a16:creationId xmlns:a16="http://schemas.microsoft.com/office/drawing/2014/main" id="{B57CF752-3FE7-4FA5-B69D-B47572A94971}"/>
                    </a:ext>
                  </a:extLst>
                </p:cNvPr>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26" name="Freeform 25">
                  <a:extLst>
                    <a:ext uri="{FF2B5EF4-FFF2-40B4-BE49-F238E27FC236}">
                      <a16:creationId xmlns:a16="http://schemas.microsoft.com/office/drawing/2014/main" id="{78785FD6-283F-4DFF-8ED9-76D4CD510EF4}"/>
                    </a:ext>
                  </a:extLst>
                </p:cNvPr>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27" name="Freeform 26">
                  <a:extLst>
                    <a:ext uri="{FF2B5EF4-FFF2-40B4-BE49-F238E27FC236}">
                      <a16:creationId xmlns:a16="http://schemas.microsoft.com/office/drawing/2014/main" id="{4B03B1E9-345A-46BE-B376-F4DBE9E6F9A3}"/>
                    </a:ext>
                  </a:extLst>
                </p:cNvPr>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28" name="Freeform 27">
                  <a:extLst>
                    <a:ext uri="{FF2B5EF4-FFF2-40B4-BE49-F238E27FC236}">
                      <a16:creationId xmlns:a16="http://schemas.microsoft.com/office/drawing/2014/main" id="{05F85081-C47E-42B5-854D-595B08513FD7}"/>
                    </a:ext>
                  </a:extLst>
                </p:cNvPr>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29" name="Freeform 28">
                  <a:extLst>
                    <a:ext uri="{FF2B5EF4-FFF2-40B4-BE49-F238E27FC236}">
                      <a16:creationId xmlns:a16="http://schemas.microsoft.com/office/drawing/2014/main" id="{B9769EE4-807E-4E67-8A59-23DDD8594100}"/>
                    </a:ext>
                  </a:extLst>
                </p:cNvPr>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30" name="Freeform 29">
                  <a:extLst>
                    <a:ext uri="{FF2B5EF4-FFF2-40B4-BE49-F238E27FC236}">
                      <a16:creationId xmlns:a16="http://schemas.microsoft.com/office/drawing/2014/main" id="{4AC8B4C2-0D0E-493D-8DAA-88BA56558B2D}"/>
                    </a:ext>
                  </a:extLst>
                </p:cNvPr>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31" name="Freeform 30">
                  <a:extLst>
                    <a:ext uri="{FF2B5EF4-FFF2-40B4-BE49-F238E27FC236}">
                      <a16:creationId xmlns:a16="http://schemas.microsoft.com/office/drawing/2014/main" id="{060C0B4A-3DC5-44E5-A3EC-81F3A07834E8}"/>
                    </a:ext>
                  </a:extLst>
                </p:cNvPr>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32" name="Freeform 31">
                  <a:extLst>
                    <a:ext uri="{FF2B5EF4-FFF2-40B4-BE49-F238E27FC236}">
                      <a16:creationId xmlns:a16="http://schemas.microsoft.com/office/drawing/2014/main" id="{4ECB1D5F-E935-40EB-8562-AB69B861716F}"/>
                    </a:ext>
                  </a:extLst>
                </p:cNvPr>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33" name="Freeform 32">
                  <a:extLst>
                    <a:ext uri="{FF2B5EF4-FFF2-40B4-BE49-F238E27FC236}">
                      <a16:creationId xmlns:a16="http://schemas.microsoft.com/office/drawing/2014/main" id="{1E1273D4-E9D3-4CF0-A2D7-AD3714C94062}"/>
                    </a:ext>
                  </a:extLst>
                </p:cNvPr>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34" name="Freeform 33">
                  <a:extLst>
                    <a:ext uri="{FF2B5EF4-FFF2-40B4-BE49-F238E27FC236}">
                      <a16:creationId xmlns:a16="http://schemas.microsoft.com/office/drawing/2014/main" id="{95BC2193-AFE2-443B-8B14-C23EB112BBB0}"/>
                    </a:ext>
                  </a:extLst>
                </p:cNvPr>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35" name="Freeform 34">
                  <a:extLst>
                    <a:ext uri="{FF2B5EF4-FFF2-40B4-BE49-F238E27FC236}">
                      <a16:creationId xmlns:a16="http://schemas.microsoft.com/office/drawing/2014/main" id="{11892AC9-0360-4320-B34C-1F3ED4192F3C}"/>
                    </a:ext>
                  </a:extLst>
                </p:cNvPr>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36" name="Freeform 35">
                  <a:extLst>
                    <a:ext uri="{FF2B5EF4-FFF2-40B4-BE49-F238E27FC236}">
                      <a16:creationId xmlns:a16="http://schemas.microsoft.com/office/drawing/2014/main" id="{8AC006EC-38C3-45F5-9D48-E9A3853D8171}"/>
                    </a:ext>
                  </a:extLst>
                </p:cNvPr>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37" name="Freeform 36">
                  <a:extLst>
                    <a:ext uri="{FF2B5EF4-FFF2-40B4-BE49-F238E27FC236}">
                      <a16:creationId xmlns:a16="http://schemas.microsoft.com/office/drawing/2014/main" id="{EA9EF2D2-E491-4982-8F62-5D844E469CC3}"/>
                    </a:ext>
                  </a:extLst>
                </p:cNvPr>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38" name="Freeform 37">
                  <a:extLst>
                    <a:ext uri="{FF2B5EF4-FFF2-40B4-BE49-F238E27FC236}">
                      <a16:creationId xmlns:a16="http://schemas.microsoft.com/office/drawing/2014/main" id="{1CCBA26B-9CA5-4D34-8688-DD6C62759E55}"/>
                    </a:ext>
                  </a:extLst>
                </p:cNvPr>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39" name="Freeform 38">
                  <a:extLst>
                    <a:ext uri="{FF2B5EF4-FFF2-40B4-BE49-F238E27FC236}">
                      <a16:creationId xmlns:a16="http://schemas.microsoft.com/office/drawing/2014/main" id="{E3DF24B9-087F-4039-B39F-FF983B348A16}"/>
                    </a:ext>
                  </a:extLst>
                </p:cNvPr>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40" name="Freeform 39">
                  <a:extLst>
                    <a:ext uri="{FF2B5EF4-FFF2-40B4-BE49-F238E27FC236}">
                      <a16:creationId xmlns:a16="http://schemas.microsoft.com/office/drawing/2014/main" id="{35F91295-ECC5-443B-91CF-EC6D79A5927E}"/>
                    </a:ext>
                  </a:extLst>
                </p:cNvPr>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41" name="Freeform 40">
                  <a:extLst>
                    <a:ext uri="{FF2B5EF4-FFF2-40B4-BE49-F238E27FC236}">
                      <a16:creationId xmlns:a16="http://schemas.microsoft.com/office/drawing/2014/main" id="{E59EC82D-4855-4C10-A48F-BD69C56F2DD6}"/>
                    </a:ext>
                  </a:extLst>
                </p:cNvPr>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42" name="Freeform 41">
                  <a:extLst>
                    <a:ext uri="{FF2B5EF4-FFF2-40B4-BE49-F238E27FC236}">
                      <a16:creationId xmlns:a16="http://schemas.microsoft.com/office/drawing/2014/main" id="{28D1ED89-6A5D-4675-9D16-502F86C6F34C}"/>
                    </a:ext>
                  </a:extLst>
                </p:cNvPr>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43" name="Freeform 42">
                  <a:extLst>
                    <a:ext uri="{FF2B5EF4-FFF2-40B4-BE49-F238E27FC236}">
                      <a16:creationId xmlns:a16="http://schemas.microsoft.com/office/drawing/2014/main" id="{37052C1A-BB98-4E15-A585-5884FAAA5C5A}"/>
                    </a:ext>
                  </a:extLst>
                </p:cNvPr>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44" name="Freeform 43">
                  <a:extLst>
                    <a:ext uri="{FF2B5EF4-FFF2-40B4-BE49-F238E27FC236}">
                      <a16:creationId xmlns:a16="http://schemas.microsoft.com/office/drawing/2014/main" id="{280F2F6F-8EEF-4F2E-AF3B-0A448DDF86CF}"/>
                    </a:ext>
                  </a:extLst>
                </p:cNvPr>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45" name="Freeform 44">
                  <a:extLst>
                    <a:ext uri="{FF2B5EF4-FFF2-40B4-BE49-F238E27FC236}">
                      <a16:creationId xmlns:a16="http://schemas.microsoft.com/office/drawing/2014/main" id="{2E595A7C-DFE6-4937-B919-3982D6C58170}"/>
                    </a:ext>
                  </a:extLst>
                </p:cNvPr>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46" name="Freeform 45">
                  <a:extLst>
                    <a:ext uri="{FF2B5EF4-FFF2-40B4-BE49-F238E27FC236}">
                      <a16:creationId xmlns:a16="http://schemas.microsoft.com/office/drawing/2014/main" id="{76B2CBB2-00DE-4AE4-9104-AE969A1F1FF4}"/>
                    </a:ext>
                  </a:extLst>
                </p:cNvPr>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47" name="Freeform 46">
                  <a:extLst>
                    <a:ext uri="{FF2B5EF4-FFF2-40B4-BE49-F238E27FC236}">
                      <a16:creationId xmlns:a16="http://schemas.microsoft.com/office/drawing/2014/main" id="{02C4D7D1-9038-4256-BB9C-85998ECF1B92}"/>
                    </a:ext>
                  </a:extLst>
                </p:cNvPr>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48" name="Freeform 47">
                  <a:extLst>
                    <a:ext uri="{FF2B5EF4-FFF2-40B4-BE49-F238E27FC236}">
                      <a16:creationId xmlns:a16="http://schemas.microsoft.com/office/drawing/2014/main" id="{8835537C-12E9-4E7B-A4BF-E33AF6BDE3DF}"/>
                    </a:ext>
                  </a:extLst>
                </p:cNvPr>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49" name="Freeform 48">
                  <a:extLst>
                    <a:ext uri="{FF2B5EF4-FFF2-40B4-BE49-F238E27FC236}">
                      <a16:creationId xmlns:a16="http://schemas.microsoft.com/office/drawing/2014/main" id="{E264714D-6816-4995-8A84-0A18AC2E82E8}"/>
                    </a:ext>
                  </a:extLst>
                </p:cNvPr>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50" name="Freeform 49">
                  <a:extLst>
                    <a:ext uri="{FF2B5EF4-FFF2-40B4-BE49-F238E27FC236}">
                      <a16:creationId xmlns:a16="http://schemas.microsoft.com/office/drawing/2014/main" id="{E3DFE761-1771-4256-8E4A-759B4FA7B6DD}"/>
                    </a:ext>
                  </a:extLst>
                </p:cNvPr>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51" name="Freeform 50">
                  <a:extLst>
                    <a:ext uri="{FF2B5EF4-FFF2-40B4-BE49-F238E27FC236}">
                      <a16:creationId xmlns:a16="http://schemas.microsoft.com/office/drawing/2014/main" id="{800B85CD-ACF2-4BE9-9EEE-17051752E605}"/>
                    </a:ext>
                  </a:extLst>
                </p:cNvPr>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52" name="Freeform 51">
                  <a:extLst>
                    <a:ext uri="{FF2B5EF4-FFF2-40B4-BE49-F238E27FC236}">
                      <a16:creationId xmlns:a16="http://schemas.microsoft.com/office/drawing/2014/main" id="{3D8E79E6-3879-4925-BEB4-0AC27B0795EB}"/>
                    </a:ext>
                  </a:extLst>
                </p:cNvPr>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53" name="Freeform 52">
                  <a:extLst>
                    <a:ext uri="{FF2B5EF4-FFF2-40B4-BE49-F238E27FC236}">
                      <a16:creationId xmlns:a16="http://schemas.microsoft.com/office/drawing/2014/main" id="{57A9C175-CFB7-49F2-8763-FC767A5EB0C1}"/>
                    </a:ext>
                  </a:extLst>
                </p:cNvPr>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54" name="Freeform 53">
                  <a:extLst>
                    <a:ext uri="{FF2B5EF4-FFF2-40B4-BE49-F238E27FC236}">
                      <a16:creationId xmlns:a16="http://schemas.microsoft.com/office/drawing/2014/main" id="{04077714-809D-4603-AB1C-4C49AC53F6BF}"/>
                    </a:ext>
                  </a:extLst>
                </p:cNvPr>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55" name="Freeform 54">
                  <a:extLst>
                    <a:ext uri="{FF2B5EF4-FFF2-40B4-BE49-F238E27FC236}">
                      <a16:creationId xmlns:a16="http://schemas.microsoft.com/office/drawing/2014/main" id="{344867DF-A95C-4DCA-8CCA-AA63F6F4236D}"/>
                    </a:ext>
                  </a:extLst>
                </p:cNvPr>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56" name="Freeform 55">
                  <a:extLst>
                    <a:ext uri="{FF2B5EF4-FFF2-40B4-BE49-F238E27FC236}">
                      <a16:creationId xmlns:a16="http://schemas.microsoft.com/office/drawing/2014/main" id="{EF6C1B33-A54D-46A1-99D1-F2C2A0B9EBA8}"/>
                    </a:ext>
                  </a:extLst>
                </p:cNvPr>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57" name="Freeform 56">
                  <a:extLst>
                    <a:ext uri="{FF2B5EF4-FFF2-40B4-BE49-F238E27FC236}">
                      <a16:creationId xmlns:a16="http://schemas.microsoft.com/office/drawing/2014/main" id="{63E81E99-5EDD-4DF1-B9A9-DC2DBBA782CD}"/>
                    </a:ext>
                  </a:extLst>
                </p:cNvPr>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58" name="Freeform 57">
                  <a:extLst>
                    <a:ext uri="{FF2B5EF4-FFF2-40B4-BE49-F238E27FC236}">
                      <a16:creationId xmlns:a16="http://schemas.microsoft.com/office/drawing/2014/main" id="{0AF1E3BC-D9F4-49C4-A496-0597AD64FB36}"/>
                    </a:ext>
                  </a:extLst>
                </p:cNvPr>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59" name="Freeform 58">
                  <a:extLst>
                    <a:ext uri="{FF2B5EF4-FFF2-40B4-BE49-F238E27FC236}">
                      <a16:creationId xmlns:a16="http://schemas.microsoft.com/office/drawing/2014/main" id="{27E02501-8FAB-4598-9F2D-14072716EA54}"/>
                    </a:ext>
                  </a:extLst>
                </p:cNvPr>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60" name="Freeform 59">
                  <a:extLst>
                    <a:ext uri="{FF2B5EF4-FFF2-40B4-BE49-F238E27FC236}">
                      <a16:creationId xmlns:a16="http://schemas.microsoft.com/office/drawing/2014/main" id="{968D0DEC-580D-4209-B97D-D72BFC098781}"/>
                    </a:ext>
                  </a:extLst>
                </p:cNvPr>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61" name="Freeform 60">
                  <a:extLst>
                    <a:ext uri="{FF2B5EF4-FFF2-40B4-BE49-F238E27FC236}">
                      <a16:creationId xmlns:a16="http://schemas.microsoft.com/office/drawing/2014/main" id="{C67560C6-68BC-4E9C-9E6E-9FE9E3395700}"/>
                    </a:ext>
                  </a:extLst>
                </p:cNvPr>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62" name="Freeform 61">
                  <a:extLst>
                    <a:ext uri="{FF2B5EF4-FFF2-40B4-BE49-F238E27FC236}">
                      <a16:creationId xmlns:a16="http://schemas.microsoft.com/office/drawing/2014/main" id="{E154B541-15EF-4985-B69E-740511DBE871}"/>
                    </a:ext>
                  </a:extLst>
                </p:cNvPr>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63" name="Freeform 62">
                  <a:extLst>
                    <a:ext uri="{FF2B5EF4-FFF2-40B4-BE49-F238E27FC236}">
                      <a16:creationId xmlns:a16="http://schemas.microsoft.com/office/drawing/2014/main" id="{A7E67B55-32C6-4852-8BFF-6C00D850E5CE}"/>
                    </a:ext>
                  </a:extLst>
                </p:cNvPr>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64" name="Freeform 63">
                  <a:extLst>
                    <a:ext uri="{FF2B5EF4-FFF2-40B4-BE49-F238E27FC236}">
                      <a16:creationId xmlns:a16="http://schemas.microsoft.com/office/drawing/2014/main" id="{658B33E6-F654-40D1-9A7B-9537C6F1DB89}"/>
                    </a:ext>
                  </a:extLst>
                </p:cNvPr>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65" name="Freeform 64">
                  <a:extLst>
                    <a:ext uri="{FF2B5EF4-FFF2-40B4-BE49-F238E27FC236}">
                      <a16:creationId xmlns:a16="http://schemas.microsoft.com/office/drawing/2014/main" id="{016A21C9-3567-483E-B4BD-088C372D62B9}"/>
                    </a:ext>
                  </a:extLst>
                </p:cNvPr>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66" name="Freeform 65">
                  <a:extLst>
                    <a:ext uri="{FF2B5EF4-FFF2-40B4-BE49-F238E27FC236}">
                      <a16:creationId xmlns:a16="http://schemas.microsoft.com/office/drawing/2014/main" id="{7A6ADA72-3CD5-4866-BC02-940351E31331}"/>
                    </a:ext>
                  </a:extLst>
                </p:cNvPr>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67" name="Freeform 66">
                  <a:extLst>
                    <a:ext uri="{FF2B5EF4-FFF2-40B4-BE49-F238E27FC236}">
                      <a16:creationId xmlns:a16="http://schemas.microsoft.com/office/drawing/2014/main" id="{05748531-0FFD-4163-A2BC-28E24753ACB7}"/>
                    </a:ext>
                  </a:extLst>
                </p:cNvPr>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68" name="Freeform 67">
                  <a:extLst>
                    <a:ext uri="{FF2B5EF4-FFF2-40B4-BE49-F238E27FC236}">
                      <a16:creationId xmlns:a16="http://schemas.microsoft.com/office/drawing/2014/main" id="{46910843-4A63-41AF-94F3-3C60974F9036}"/>
                    </a:ext>
                  </a:extLst>
                </p:cNvPr>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69" name="Freeform 68">
                  <a:extLst>
                    <a:ext uri="{FF2B5EF4-FFF2-40B4-BE49-F238E27FC236}">
                      <a16:creationId xmlns:a16="http://schemas.microsoft.com/office/drawing/2014/main" id="{C98E936F-F183-4338-B8BC-95372EC32115}"/>
                    </a:ext>
                  </a:extLst>
                </p:cNvPr>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70" name="Freeform 69">
                  <a:extLst>
                    <a:ext uri="{FF2B5EF4-FFF2-40B4-BE49-F238E27FC236}">
                      <a16:creationId xmlns:a16="http://schemas.microsoft.com/office/drawing/2014/main" id="{B931F5F1-D9FA-4766-AC24-DF237F1131C2}"/>
                    </a:ext>
                  </a:extLst>
                </p:cNvPr>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71" name="Freeform 70">
                  <a:extLst>
                    <a:ext uri="{FF2B5EF4-FFF2-40B4-BE49-F238E27FC236}">
                      <a16:creationId xmlns:a16="http://schemas.microsoft.com/office/drawing/2014/main" id="{882ED73C-82B0-48DC-A85D-0F6993FB5F5B}"/>
                    </a:ext>
                  </a:extLst>
                </p:cNvPr>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72" name="Freeform 71">
                  <a:extLst>
                    <a:ext uri="{FF2B5EF4-FFF2-40B4-BE49-F238E27FC236}">
                      <a16:creationId xmlns:a16="http://schemas.microsoft.com/office/drawing/2014/main" id="{C6B2195F-E5B0-4B78-A0AB-7AA6B1501811}"/>
                    </a:ext>
                  </a:extLst>
                </p:cNvPr>
                <p:cNvSpPr/>
                <p:nvPr/>
              </p:nvSpPr>
              <p:spPr bwMode="auto">
                <a:xfrm>
                  <a:off x="4638676" y="1628776"/>
                  <a:ext cx="109538" cy="19050"/>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73" name="Freeform 72">
                  <a:extLst>
                    <a:ext uri="{FF2B5EF4-FFF2-40B4-BE49-F238E27FC236}">
                      <a16:creationId xmlns:a16="http://schemas.microsoft.com/office/drawing/2014/main" id="{117D9EAB-2BAE-4832-8A34-86E6187014D9}"/>
                    </a:ext>
                  </a:extLst>
                </p:cNvPr>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74" name="Freeform 73">
                  <a:extLst>
                    <a:ext uri="{FF2B5EF4-FFF2-40B4-BE49-F238E27FC236}">
                      <a16:creationId xmlns:a16="http://schemas.microsoft.com/office/drawing/2014/main" id="{6C9AC6A8-93B0-4C9D-A981-CCECE759585C}"/>
                    </a:ext>
                  </a:extLst>
                </p:cNvPr>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75" name="Freeform 74">
                  <a:extLst>
                    <a:ext uri="{FF2B5EF4-FFF2-40B4-BE49-F238E27FC236}">
                      <a16:creationId xmlns:a16="http://schemas.microsoft.com/office/drawing/2014/main" id="{54401DE2-B7F2-4B69-AC29-31621AA77A5A}"/>
                    </a:ext>
                  </a:extLst>
                </p:cNvPr>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76" name="Freeform 75">
                  <a:extLst>
                    <a:ext uri="{FF2B5EF4-FFF2-40B4-BE49-F238E27FC236}">
                      <a16:creationId xmlns:a16="http://schemas.microsoft.com/office/drawing/2014/main" id="{14C086A1-504D-498C-B48E-92AAC57B7C45}"/>
                    </a:ext>
                  </a:extLst>
                </p:cNvPr>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77" name="Freeform 76">
                  <a:extLst>
                    <a:ext uri="{FF2B5EF4-FFF2-40B4-BE49-F238E27FC236}">
                      <a16:creationId xmlns:a16="http://schemas.microsoft.com/office/drawing/2014/main" id="{E45ED14E-4974-4ABD-9C02-4B8EB6D4B6B4}"/>
                    </a:ext>
                  </a:extLst>
                </p:cNvPr>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78" name="Freeform 77">
                  <a:extLst>
                    <a:ext uri="{FF2B5EF4-FFF2-40B4-BE49-F238E27FC236}">
                      <a16:creationId xmlns:a16="http://schemas.microsoft.com/office/drawing/2014/main" id="{4C1E7C62-EB6A-4B2F-AE53-2171AAF6869E}"/>
                    </a:ext>
                  </a:extLst>
                </p:cNvPr>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79" name="Freeform 78">
                  <a:extLst>
                    <a:ext uri="{FF2B5EF4-FFF2-40B4-BE49-F238E27FC236}">
                      <a16:creationId xmlns:a16="http://schemas.microsoft.com/office/drawing/2014/main" id="{385B44C6-B646-40FC-8FD7-9914C8BBA8BF}"/>
                    </a:ext>
                  </a:extLst>
                </p:cNvPr>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80" name="Freeform 79">
                  <a:extLst>
                    <a:ext uri="{FF2B5EF4-FFF2-40B4-BE49-F238E27FC236}">
                      <a16:creationId xmlns:a16="http://schemas.microsoft.com/office/drawing/2014/main" id="{B66EBA87-EED6-4D3A-8340-055AF196AE24}"/>
                    </a:ext>
                  </a:extLst>
                </p:cNvPr>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81" name="Freeform 80">
                  <a:extLst>
                    <a:ext uri="{FF2B5EF4-FFF2-40B4-BE49-F238E27FC236}">
                      <a16:creationId xmlns:a16="http://schemas.microsoft.com/office/drawing/2014/main" id="{16DFEC05-8AD6-43E1-A298-EE50F3E05B5B}"/>
                    </a:ext>
                  </a:extLst>
                </p:cNvPr>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82" name="Freeform 81">
                  <a:extLst>
                    <a:ext uri="{FF2B5EF4-FFF2-40B4-BE49-F238E27FC236}">
                      <a16:creationId xmlns:a16="http://schemas.microsoft.com/office/drawing/2014/main" id="{6256324F-DFE2-4AF3-99CF-03D76CC8D936}"/>
                    </a:ext>
                  </a:extLst>
                </p:cNvPr>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83" name="Freeform 82">
                  <a:extLst>
                    <a:ext uri="{FF2B5EF4-FFF2-40B4-BE49-F238E27FC236}">
                      <a16:creationId xmlns:a16="http://schemas.microsoft.com/office/drawing/2014/main" id="{8F565891-94A0-4494-9C9B-C50065A371F5}"/>
                    </a:ext>
                  </a:extLst>
                </p:cNvPr>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84" name="Freeform 83">
                  <a:extLst>
                    <a:ext uri="{FF2B5EF4-FFF2-40B4-BE49-F238E27FC236}">
                      <a16:creationId xmlns:a16="http://schemas.microsoft.com/office/drawing/2014/main" id="{1FE876A0-9DCA-46B2-94EA-8D3A78B008C7}"/>
                    </a:ext>
                  </a:extLst>
                </p:cNvPr>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85" name="Freeform 84">
                  <a:extLst>
                    <a:ext uri="{FF2B5EF4-FFF2-40B4-BE49-F238E27FC236}">
                      <a16:creationId xmlns:a16="http://schemas.microsoft.com/office/drawing/2014/main" id="{C0289F7D-47A3-4BE2-B3E8-8C9FD6C02D1B}"/>
                    </a:ext>
                  </a:extLst>
                </p:cNvPr>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86" name="Freeform 85">
                  <a:extLst>
                    <a:ext uri="{FF2B5EF4-FFF2-40B4-BE49-F238E27FC236}">
                      <a16:creationId xmlns:a16="http://schemas.microsoft.com/office/drawing/2014/main" id="{59ED7AB8-2CAC-4825-99D4-390FA7136774}"/>
                    </a:ext>
                  </a:extLst>
                </p:cNvPr>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87" name="Freeform 86">
                  <a:extLst>
                    <a:ext uri="{FF2B5EF4-FFF2-40B4-BE49-F238E27FC236}">
                      <a16:creationId xmlns:a16="http://schemas.microsoft.com/office/drawing/2014/main" id="{C9942416-35D8-4F35-98E8-9DFB7AD55DA3}"/>
                    </a:ext>
                  </a:extLst>
                </p:cNvPr>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88" name="Freeform 87">
                  <a:extLst>
                    <a:ext uri="{FF2B5EF4-FFF2-40B4-BE49-F238E27FC236}">
                      <a16:creationId xmlns:a16="http://schemas.microsoft.com/office/drawing/2014/main" id="{0E01D2F9-127E-4741-8F09-A2B7E288CAC5}"/>
                    </a:ext>
                  </a:extLst>
                </p:cNvPr>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89" name="Freeform 88">
                  <a:extLst>
                    <a:ext uri="{FF2B5EF4-FFF2-40B4-BE49-F238E27FC236}">
                      <a16:creationId xmlns:a16="http://schemas.microsoft.com/office/drawing/2014/main" id="{C29E2495-2964-4251-B516-19CE6617D4B4}"/>
                    </a:ext>
                  </a:extLst>
                </p:cNvPr>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90" name="Freeform 89">
                  <a:extLst>
                    <a:ext uri="{FF2B5EF4-FFF2-40B4-BE49-F238E27FC236}">
                      <a16:creationId xmlns:a16="http://schemas.microsoft.com/office/drawing/2014/main" id="{5E981BA0-576D-449C-BE21-8FF701546C18}"/>
                    </a:ext>
                  </a:extLst>
                </p:cNvPr>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91" name="Freeform 90">
                  <a:extLst>
                    <a:ext uri="{FF2B5EF4-FFF2-40B4-BE49-F238E27FC236}">
                      <a16:creationId xmlns:a16="http://schemas.microsoft.com/office/drawing/2014/main" id="{3E0A9832-A398-4D04-A868-243FE262BE3B}"/>
                    </a:ext>
                  </a:extLst>
                </p:cNvPr>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92" name="Freeform 91">
                  <a:extLst>
                    <a:ext uri="{FF2B5EF4-FFF2-40B4-BE49-F238E27FC236}">
                      <a16:creationId xmlns:a16="http://schemas.microsoft.com/office/drawing/2014/main" id="{466CA51B-B70A-43E9-9F30-0D6382CA6480}"/>
                    </a:ext>
                  </a:extLst>
                </p:cNvPr>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93" name="Freeform 92">
                  <a:extLst>
                    <a:ext uri="{FF2B5EF4-FFF2-40B4-BE49-F238E27FC236}">
                      <a16:creationId xmlns:a16="http://schemas.microsoft.com/office/drawing/2014/main" id="{59B42516-8398-4828-86DC-261B6C1E7886}"/>
                    </a:ext>
                  </a:extLst>
                </p:cNvPr>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sz="2400">
                    <a:solidFill>
                      <a:prstClr val="black"/>
                    </a:solidFill>
                    <a:latin typeface="方正静蕾简体" panose="02000000000000000000" pitchFamily="2" charset="-122"/>
                    <a:ea typeface="方正静蕾简体" panose="02000000000000000000" pitchFamily="2" charset="-122"/>
                  </a:endParaRPr>
                </a:p>
              </p:txBody>
            </p:sp>
          </p:grpSp>
        </p:grpSp>
        <p:sp>
          <p:nvSpPr>
            <p:cNvPr id="304" name="文本框 49">
              <a:extLst>
                <a:ext uri="{FF2B5EF4-FFF2-40B4-BE49-F238E27FC236}">
                  <a16:creationId xmlns:a16="http://schemas.microsoft.com/office/drawing/2014/main" id="{91C3532E-A27A-4BF9-8550-6CE157410C8E}"/>
                </a:ext>
              </a:extLst>
            </p:cNvPr>
            <p:cNvSpPr txBox="1">
              <a:spLocks noChangeArrowheads="1"/>
            </p:cNvSpPr>
            <p:nvPr/>
          </p:nvSpPr>
          <p:spPr bwMode="auto">
            <a:xfrm>
              <a:off x="8896190" y="4193529"/>
              <a:ext cx="1964710" cy="8127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07" tIns="45703" rIns="91407" bIns="45703">
              <a:spAutoFit/>
            </a:bodyP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a:solidFill>
                    <a:schemeClr val="tx1"/>
                  </a:solidFill>
                  <a:latin typeface="Calibri" pitchFamily="34" charset="0"/>
                  <a:ea typeface="宋体" pitchFamily="2" charset="-122"/>
                </a:defRPr>
              </a:lvl5pPr>
              <a:lvl6pPr marL="2514600" indent="-228600" fontAlgn="base">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6pPr>
              <a:lvl7pPr marL="2971800" indent="-228600" fontAlgn="base">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7pPr>
              <a:lvl8pPr marL="3429000" indent="-228600" fontAlgn="base">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8pPr>
              <a:lvl9pPr marL="3886200" indent="-228600" fontAlgn="base">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9pPr>
            </a:lstStyle>
            <a:p>
              <a:pPr algn="ctr" defTabSz="914126">
                <a:lnSpc>
                  <a:spcPct val="100000"/>
                </a:lnSpc>
                <a:buNone/>
              </a:pPr>
              <a:r>
                <a:rPr lang="vi-VN" i="1" dirty="0">
                  <a:solidFill>
                    <a:srgbClr val="000000"/>
                  </a:solidFill>
                  <a:latin typeface="Times New Roman" panose="02020603050405020304" pitchFamily="18" charset="0"/>
                  <a:cs typeface="Times New Roman" panose="02020603050405020304" pitchFamily="18" charset="0"/>
                </a:rPr>
                <a:t>Cần dựa vào đâu để phân tích?</a:t>
              </a:r>
              <a:endParaRPr lang="en-US" altLang="zh-CN" dirty="0">
                <a:solidFill>
                  <a:prstClr val="black"/>
                </a:solidFill>
                <a:latin typeface="Times New Roman" panose="02020603050405020304" pitchFamily="18" charset="0"/>
                <a:ea typeface="方正静蕾简体" panose="02000000000000000000" pitchFamily="2" charset="-122"/>
                <a:cs typeface="Times New Roman" panose="02020603050405020304" pitchFamily="18" charset="0"/>
              </a:endParaRPr>
            </a:p>
          </p:txBody>
        </p:sp>
      </p:grpSp>
      <p:grpSp>
        <p:nvGrpSpPr>
          <p:cNvPr id="394" name="组合 452">
            <a:extLst>
              <a:ext uri="{FF2B5EF4-FFF2-40B4-BE49-F238E27FC236}">
                <a16:creationId xmlns:a16="http://schemas.microsoft.com/office/drawing/2014/main" id="{1CC5315A-8666-4C7A-9C69-0A07748C31D1}"/>
              </a:ext>
            </a:extLst>
          </p:cNvPr>
          <p:cNvGrpSpPr/>
          <p:nvPr/>
        </p:nvGrpSpPr>
        <p:grpSpPr>
          <a:xfrm>
            <a:off x="4193066" y="3015100"/>
            <a:ext cx="3005355" cy="3217518"/>
            <a:chOff x="4427538" y="954088"/>
            <a:chExt cx="3333750" cy="3729038"/>
          </a:xfrm>
        </p:grpSpPr>
        <p:sp>
          <p:nvSpPr>
            <p:cNvPr id="395" name="Freeform 5">
              <a:extLst>
                <a:ext uri="{FF2B5EF4-FFF2-40B4-BE49-F238E27FC236}">
                  <a16:creationId xmlns:a16="http://schemas.microsoft.com/office/drawing/2014/main" id="{E79A76EF-2CD8-4188-91BF-4FF2970D5C54}"/>
                </a:ext>
              </a:extLst>
            </p:cNvPr>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dirty="0">
                <a:solidFill>
                  <a:prstClr val="black"/>
                </a:solidFill>
                <a:latin typeface="Calibri"/>
                <a:ea typeface="宋体" panose="02010600030101010101" pitchFamily="2" charset="-122"/>
              </a:endParaRPr>
            </a:p>
          </p:txBody>
        </p:sp>
        <p:sp>
          <p:nvSpPr>
            <p:cNvPr id="396" name="Freeform 6">
              <a:extLst>
                <a:ext uri="{FF2B5EF4-FFF2-40B4-BE49-F238E27FC236}">
                  <a16:creationId xmlns:a16="http://schemas.microsoft.com/office/drawing/2014/main" id="{F0B1D970-C775-4683-80A1-E120537D6879}"/>
                </a:ext>
              </a:extLst>
            </p:cNvPr>
            <p:cNvSpPr>
              <a:spLocks noEditPoints="1"/>
            </p:cNvSpPr>
            <p:nvPr/>
          </p:nvSpPr>
          <p:spPr bwMode="auto">
            <a:xfrm>
              <a:off x="5462588" y="2581276"/>
              <a:ext cx="1274763" cy="1308100"/>
            </a:xfrm>
            <a:custGeom>
              <a:avLst/>
              <a:gdLst>
                <a:gd name="T0" fmla="*/ 275 w 339"/>
                <a:gd name="T1" fmla="*/ 103 h 348"/>
                <a:gd name="T2" fmla="*/ 261 w 339"/>
                <a:gd name="T3" fmla="*/ 119 h 348"/>
                <a:gd name="T4" fmla="*/ 256 w 339"/>
                <a:gd name="T5" fmla="*/ 55 h 348"/>
                <a:gd name="T6" fmla="*/ 214 w 339"/>
                <a:gd name="T7" fmla="*/ 32 h 348"/>
                <a:gd name="T8" fmla="*/ 151 w 339"/>
                <a:gd name="T9" fmla="*/ 73 h 348"/>
                <a:gd name="T10" fmla="*/ 161 w 339"/>
                <a:gd name="T11" fmla="*/ 56 h 348"/>
                <a:gd name="T12" fmla="*/ 111 w 339"/>
                <a:gd name="T13" fmla="*/ 46 h 348"/>
                <a:gd name="T14" fmla="*/ 86 w 339"/>
                <a:gd name="T15" fmla="*/ 100 h 348"/>
                <a:gd name="T16" fmla="*/ 74 w 339"/>
                <a:gd name="T17" fmla="*/ 103 h 348"/>
                <a:gd name="T18" fmla="*/ 49 w 339"/>
                <a:gd name="T19" fmla="*/ 132 h 348"/>
                <a:gd name="T20" fmla="*/ 67 w 339"/>
                <a:gd name="T21" fmla="*/ 154 h 348"/>
                <a:gd name="T22" fmla="*/ 102 w 339"/>
                <a:gd name="T23" fmla="*/ 239 h 348"/>
                <a:gd name="T24" fmla="*/ 131 w 339"/>
                <a:gd name="T25" fmla="*/ 333 h 348"/>
                <a:gd name="T26" fmla="*/ 117 w 339"/>
                <a:gd name="T27" fmla="*/ 205 h 348"/>
                <a:gd name="T28" fmla="*/ 83 w 339"/>
                <a:gd name="T29" fmla="*/ 129 h 348"/>
                <a:gd name="T30" fmla="*/ 132 w 339"/>
                <a:gd name="T31" fmla="*/ 89 h 348"/>
                <a:gd name="T32" fmla="*/ 217 w 339"/>
                <a:gd name="T33" fmla="*/ 87 h 348"/>
                <a:gd name="T34" fmla="*/ 257 w 339"/>
                <a:gd name="T35" fmla="*/ 143 h 348"/>
                <a:gd name="T36" fmla="*/ 208 w 339"/>
                <a:gd name="T37" fmla="*/ 272 h 348"/>
                <a:gd name="T38" fmla="*/ 186 w 339"/>
                <a:gd name="T39" fmla="*/ 333 h 348"/>
                <a:gd name="T40" fmla="*/ 228 w 339"/>
                <a:gd name="T41" fmla="*/ 283 h 348"/>
                <a:gd name="T42" fmla="*/ 280 w 339"/>
                <a:gd name="T43" fmla="*/ 147 h 348"/>
                <a:gd name="T44" fmla="*/ 323 w 339"/>
                <a:gd name="T45" fmla="*/ 92 h 348"/>
                <a:gd name="T46" fmla="*/ 40 w 339"/>
                <a:gd name="T47" fmla="*/ 99 h 348"/>
                <a:gd name="T48" fmla="*/ 43 w 339"/>
                <a:gd name="T49" fmla="*/ 103 h 348"/>
                <a:gd name="T50" fmla="*/ 142 w 339"/>
                <a:gd name="T51" fmla="*/ 37 h 348"/>
                <a:gd name="T52" fmla="*/ 141 w 339"/>
                <a:gd name="T53" fmla="*/ 44 h 348"/>
                <a:gd name="T54" fmla="*/ 142 w 339"/>
                <a:gd name="T55" fmla="*/ 37 h 348"/>
                <a:gd name="T56" fmla="*/ 235 w 339"/>
                <a:gd name="T57" fmla="*/ 43 h 348"/>
                <a:gd name="T58" fmla="*/ 234 w 339"/>
                <a:gd name="T59" fmla="*/ 46 h 348"/>
                <a:gd name="T60" fmla="*/ 300 w 339"/>
                <a:gd name="T61" fmla="*/ 115 h 348"/>
                <a:gd name="T62" fmla="*/ 296 w 339"/>
                <a:gd name="T63" fmla="*/ 112 h 348"/>
                <a:gd name="T64" fmla="*/ 304 w 339"/>
                <a:gd name="T65" fmla="*/ 108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9" h="348">
                  <a:moveTo>
                    <a:pt x="323" y="92"/>
                  </a:moveTo>
                  <a:cubicBezTo>
                    <a:pt x="308" y="65"/>
                    <a:pt x="286" y="83"/>
                    <a:pt x="275" y="103"/>
                  </a:cubicBezTo>
                  <a:cubicBezTo>
                    <a:pt x="272" y="109"/>
                    <a:pt x="269" y="115"/>
                    <a:pt x="266" y="121"/>
                  </a:cubicBezTo>
                  <a:cubicBezTo>
                    <a:pt x="264" y="121"/>
                    <a:pt x="263" y="120"/>
                    <a:pt x="261" y="119"/>
                  </a:cubicBezTo>
                  <a:cubicBezTo>
                    <a:pt x="249" y="111"/>
                    <a:pt x="242" y="94"/>
                    <a:pt x="238" y="76"/>
                  </a:cubicBezTo>
                  <a:cubicBezTo>
                    <a:pt x="246" y="71"/>
                    <a:pt x="253" y="65"/>
                    <a:pt x="256" y="55"/>
                  </a:cubicBezTo>
                  <a:cubicBezTo>
                    <a:pt x="259" y="45"/>
                    <a:pt x="260" y="25"/>
                    <a:pt x="248" y="20"/>
                  </a:cubicBezTo>
                  <a:cubicBezTo>
                    <a:pt x="236" y="15"/>
                    <a:pt x="220" y="19"/>
                    <a:pt x="214" y="32"/>
                  </a:cubicBezTo>
                  <a:cubicBezTo>
                    <a:pt x="210" y="41"/>
                    <a:pt x="210" y="52"/>
                    <a:pt x="211" y="64"/>
                  </a:cubicBezTo>
                  <a:cubicBezTo>
                    <a:pt x="193" y="73"/>
                    <a:pt x="171" y="78"/>
                    <a:pt x="151" y="73"/>
                  </a:cubicBezTo>
                  <a:cubicBezTo>
                    <a:pt x="151" y="73"/>
                    <a:pt x="150" y="73"/>
                    <a:pt x="149" y="72"/>
                  </a:cubicBezTo>
                  <a:cubicBezTo>
                    <a:pt x="154" y="67"/>
                    <a:pt x="158" y="62"/>
                    <a:pt x="161" y="56"/>
                  </a:cubicBezTo>
                  <a:cubicBezTo>
                    <a:pt x="167" y="46"/>
                    <a:pt x="169" y="27"/>
                    <a:pt x="160" y="18"/>
                  </a:cubicBezTo>
                  <a:cubicBezTo>
                    <a:pt x="141" y="0"/>
                    <a:pt x="114" y="25"/>
                    <a:pt x="111" y="46"/>
                  </a:cubicBezTo>
                  <a:cubicBezTo>
                    <a:pt x="110" y="55"/>
                    <a:pt x="113" y="64"/>
                    <a:pt x="117" y="72"/>
                  </a:cubicBezTo>
                  <a:cubicBezTo>
                    <a:pt x="107" y="82"/>
                    <a:pt x="97" y="92"/>
                    <a:pt x="86" y="100"/>
                  </a:cubicBezTo>
                  <a:cubicBezTo>
                    <a:pt x="82" y="103"/>
                    <a:pt x="79" y="105"/>
                    <a:pt x="75" y="106"/>
                  </a:cubicBezTo>
                  <a:cubicBezTo>
                    <a:pt x="75" y="105"/>
                    <a:pt x="75" y="104"/>
                    <a:pt x="74" y="103"/>
                  </a:cubicBezTo>
                  <a:cubicBezTo>
                    <a:pt x="64" y="84"/>
                    <a:pt x="32" y="62"/>
                    <a:pt x="14" y="86"/>
                  </a:cubicBezTo>
                  <a:cubicBezTo>
                    <a:pt x="0" y="105"/>
                    <a:pt x="36" y="127"/>
                    <a:pt x="49" y="132"/>
                  </a:cubicBezTo>
                  <a:cubicBezTo>
                    <a:pt x="53" y="133"/>
                    <a:pt x="57" y="134"/>
                    <a:pt x="61" y="134"/>
                  </a:cubicBezTo>
                  <a:cubicBezTo>
                    <a:pt x="63" y="141"/>
                    <a:pt x="65" y="148"/>
                    <a:pt x="67" y="154"/>
                  </a:cubicBezTo>
                  <a:cubicBezTo>
                    <a:pt x="71" y="168"/>
                    <a:pt x="79" y="180"/>
                    <a:pt x="86" y="193"/>
                  </a:cubicBezTo>
                  <a:cubicBezTo>
                    <a:pt x="94" y="207"/>
                    <a:pt x="98" y="223"/>
                    <a:pt x="102" y="239"/>
                  </a:cubicBezTo>
                  <a:cubicBezTo>
                    <a:pt x="106" y="253"/>
                    <a:pt x="112" y="267"/>
                    <a:pt x="117" y="281"/>
                  </a:cubicBezTo>
                  <a:cubicBezTo>
                    <a:pt x="123" y="298"/>
                    <a:pt x="126" y="316"/>
                    <a:pt x="131" y="333"/>
                  </a:cubicBezTo>
                  <a:cubicBezTo>
                    <a:pt x="135" y="347"/>
                    <a:pt x="157" y="341"/>
                    <a:pt x="153" y="326"/>
                  </a:cubicBezTo>
                  <a:cubicBezTo>
                    <a:pt x="141" y="286"/>
                    <a:pt x="129" y="246"/>
                    <a:pt x="117" y="205"/>
                  </a:cubicBezTo>
                  <a:cubicBezTo>
                    <a:pt x="110" y="186"/>
                    <a:pt x="98" y="171"/>
                    <a:pt x="91" y="153"/>
                  </a:cubicBezTo>
                  <a:cubicBezTo>
                    <a:pt x="88" y="145"/>
                    <a:pt x="86" y="137"/>
                    <a:pt x="83" y="129"/>
                  </a:cubicBezTo>
                  <a:cubicBezTo>
                    <a:pt x="101" y="120"/>
                    <a:pt x="118" y="103"/>
                    <a:pt x="130" y="91"/>
                  </a:cubicBezTo>
                  <a:cubicBezTo>
                    <a:pt x="131" y="90"/>
                    <a:pt x="132" y="90"/>
                    <a:pt x="132" y="89"/>
                  </a:cubicBezTo>
                  <a:cubicBezTo>
                    <a:pt x="145" y="97"/>
                    <a:pt x="160" y="98"/>
                    <a:pt x="175" y="97"/>
                  </a:cubicBezTo>
                  <a:cubicBezTo>
                    <a:pt x="190" y="97"/>
                    <a:pt x="204" y="92"/>
                    <a:pt x="217" y="87"/>
                  </a:cubicBezTo>
                  <a:cubicBezTo>
                    <a:pt x="220" y="95"/>
                    <a:pt x="223" y="102"/>
                    <a:pt x="225" y="108"/>
                  </a:cubicBezTo>
                  <a:cubicBezTo>
                    <a:pt x="232" y="123"/>
                    <a:pt x="243" y="136"/>
                    <a:pt x="257" y="143"/>
                  </a:cubicBezTo>
                  <a:cubicBezTo>
                    <a:pt x="248" y="165"/>
                    <a:pt x="241" y="187"/>
                    <a:pt x="232" y="209"/>
                  </a:cubicBezTo>
                  <a:cubicBezTo>
                    <a:pt x="225" y="230"/>
                    <a:pt x="216" y="251"/>
                    <a:pt x="208" y="272"/>
                  </a:cubicBezTo>
                  <a:cubicBezTo>
                    <a:pt x="200" y="289"/>
                    <a:pt x="191" y="305"/>
                    <a:pt x="187" y="323"/>
                  </a:cubicBezTo>
                  <a:cubicBezTo>
                    <a:pt x="186" y="326"/>
                    <a:pt x="186" y="330"/>
                    <a:pt x="186" y="333"/>
                  </a:cubicBezTo>
                  <a:cubicBezTo>
                    <a:pt x="185" y="348"/>
                    <a:pt x="208" y="348"/>
                    <a:pt x="209" y="333"/>
                  </a:cubicBezTo>
                  <a:cubicBezTo>
                    <a:pt x="210" y="316"/>
                    <a:pt x="220" y="299"/>
                    <a:pt x="228" y="283"/>
                  </a:cubicBezTo>
                  <a:cubicBezTo>
                    <a:pt x="237" y="263"/>
                    <a:pt x="245" y="242"/>
                    <a:pt x="253" y="221"/>
                  </a:cubicBezTo>
                  <a:cubicBezTo>
                    <a:pt x="262" y="196"/>
                    <a:pt x="270" y="171"/>
                    <a:pt x="280" y="147"/>
                  </a:cubicBezTo>
                  <a:cubicBezTo>
                    <a:pt x="282" y="147"/>
                    <a:pt x="283" y="146"/>
                    <a:pt x="285" y="146"/>
                  </a:cubicBezTo>
                  <a:cubicBezTo>
                    <a:pt x="309" y="141"/>
                    <a:pt x="339" y="120"/>
                    <a:pt x="323" y="92"/>
                  </a:cubicBezTo>
                  <a:close/>
                  <a:moveTo>
                    <a:pt x="39" y="99"/>
                  </a:moveTo>
                  <a:cubicBezTo>
                    <a:pt x="39" y="99"/>
                    <a:pt x="39" y="99"/>
                    <a:pt x="40" y="99"/>
                  </a:cubicBezTo>
                  <a:cubicBezTo>
                    <a:pt x="43" y="100"/>
                    <a:pt x="46" y="103"/>
                    <a:pt x="48" y="106"/>
                  </a:cubicBezTo>
                  <a:cubicBezTo>
                    <a:pt x="46" y="105"/>
                    <a:pt x="45" y="104"/>
                    <a:pt x="43" y="103"/>
                  </a:cubicBezTo>
                  <a:cubicBezTo>
                    <a:pt x="42" y="102"/>
                    <a:pt x="40" y="101"/>
                    <a:pt x="39" y="99"/>
                  </a:cubicBezTo>
                  <a:close/>
                  <a:moveTo>
                    <a:pt x="142" y="37"/>
                  </a:moveTo>
                  <a:cubicBezTo>
                    <a:pt x="142" y="36"/>
                    <a:pt x="143" y="36"/>
                    <a:pt x="143" y="36"/>
                  </a:cubicBezTo>
                  <a:cubicBezTo>
                    <a:pt x="143" y="39"/>
                    <a:pt x="142" y="42"/>
                    <a:pt x="141" y="44"/>
                  </a:cubicBezTo>
                  <a:cubicBezTo>
                    <a:pt x="139" y="48"/>
                    <a:pt x="137" y="51"/>
                    <a:pt x="135" y="54"/>
                  </a:cubicBezTo>
                  <a:cubicBezTo>
                    <a:pt x="134" y="48"/>
                    <a:pt x="136" y="41"/>
                    <a:pt x="142" y="37"/>
                  </a:cubicBezTo>
                  <a:close/>
                  <a:moveTo>
                    <a:pt x="234" y="43"/>
                  </a:moveTo>
                  <a:cubicBezTo>
                    <a:pt x="235" y="43"/>
                    <a:pt x="235" y="43"/>
                    <a:pt x="235" y="43"/>
                  </a:cubicBezTo>
                  <a:cubicBezTo>
                    <a:pt x="235" y="45"/>
                    <a:pt x="234" y="46"/>
                    <a:pt x="234" y="48"/>
                  </a:cubicBezTo>
                  <a:cubicBezTo>
                    <a:pt x="234" y="47"/>
                    <a:pt x="234" y="47"/>
                    <a:pt x="234" y="46"/>
                  </a:cubicBezTo>
                  <a:cubicBezTo>
                    <a:pt x="234" y="45"/>
                    <a:pt x="234" y="44"/>
                    <a:pt x="234" y="43"/>
                  </a:cubicBezTo>
                  <a:close/>
                  <a:moveTo>
                    <a:pt x="300" y="115"/>
                  </a:moveTo>
                  <a:cubicBezTo>
                    <a:pt x="298" y="117"/>
                    <a:pt x="295" y="119"/>
                    <a:pt x="292" y="120"/>
                  </a:cubicBezTo>
                  <a:cubicBezTo>
                    <a:pt x="294" y="118"/>
                    <a:pt x="295" y="115"/>
                    <a:pt x="296" y="112"/>
                  </a:cubicBezTo>
                  <a:cubicBezTo>
                    <a:pt x="298" y="109"/>
                    <a:pt x="300" y="105"/>
                    <a:pt x="303" y="103"/>
                  </a:cubicBezTo>
                  <a:cubicBezTo>
                    <a:pt x="304" y="104"/>
                    <a:pt x="304" y="106"/>
                    <a:pt x="304" y="108"/>
                  </a:cubicBezTo>
                  <a:cubicBezTo>
                    <a:pt x="305" y="111"/>
                    <a:pt x="302" y="114"/>
                    <a:pt x="300" y="11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a:solidFill>
                  <a:prstClr val="black"/>
                </a:solidFill>
                <a:latin typeface="Calibri"/>
                <a:ea typeface="宋体" panose="02010600030101010101" pitchFamily="2" charset="-122"/>
              </a:endParaRPr>
            </a:p>
          </p:txBody>
        </p:sp>
        <p:sp>
          <p:nvSpPr>
            <p:cNvPr id="397" name="Freeform 7">
              <a:extLst>
                <a:ext uri="{FF2B5EF4-FFF2-40B4-BE49-F238E27FC236}">
                  <a16:creationId xmlns:a16="http://schemas.microsoft.com/office/drawing/2014/main" id="{89D0A322-08DC-4EA1-8B58-2B5D238C9232}"/>
                </a:ext>
              </a:extLst>
            </p:cNvPr>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rgbClr val="FFC000"/>
            </a:solidFill>
            <a:ln>
              <a:noFill/>
            </a:ln>
          </p:spPr>
          <p:txBody>
            <a:bodyPr vert="horz" wrap="square" lIns="91407" tIns="45703" rIns="91407" bIns="45703" numCol="1" anchor="t" anchorCtr="0" compatLnSpc="1"/>
            <a:lstStyle/>
            <a:p>
              <a:pPr defTabSz="914126"/>
              <a:endParaRPr lang="zh-CN" altLang="en-US">
                <a:solidFill>
                  <a:prstClr val="black"/>
                </a:solidFill>
                <a:latin typeface="Calibri"/>
                <a:ea typeface="宋体" panose="02010600030101010101" pitchFamily="2" charset="-122"/>
              </a:endParaRPr>
            </a:p>
          </p:txBody>
        </p:sp>
        <p:sp>
          <p:nvSpPr>
            <p:cNvPr id="398" name="Freeform 8">
              <a:extLst>
                <a:ext uri="{FF2B5EF4-FFF2-40B4-BE49-F238E27FC236}">
                  <a16:creationId xmlns:a16="http://schemas.microsoft.com/office/drawing/2014/main" id="{4F626CD4-A78C-4E5E-BE38-CC27BE1D7C9A}"/>
                </a:ext>
              </a:extLst>
            </p:cNvPr>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rgbClr val="FFC000"/>
            </a:solidFill>
            <a:ln>
              <a:noFill/>
            </a:ln>
          </p:spPr>
          <p:txBody>
            <a:bodyPr vert="horz" wrap="square" lIns="91407" tIns="45703" rIns="91407" bIns="45703" numCol="1" anchor="t" anchorCtr="0" compatLnSpc="1"/>
            <a:lstStyle/>
            <a:p>
              <a:pPr defTabSz="914126"/>
              <a:endParaRPr lang="zh-CN" altLang="en-US">
                <a:solidFill>
                  <a:prstClr val="black"/>
                </a:solidFill>
                <a:latin typeface="Calibri"/>
                <a:ea typeface="宋体" panose="02010600030101010101" pitchFamily="2" charset="-122"/>
              </a:endParaRPr>
            </a:p>
          </p:txBody>
        </p:sp>
        <p:sp>
          <p:nvSpPr>
            <p:cNvPr id="399" name="Freeform 9">
              <a:extLst>
                <a:ext uri="{FF2B5EF4-FFF2-40B4-BE49-F238E27FC236}">
                  <a16:creationId xmlns:a16="http://schemas.microsoft.com/office/drawing/2014/main" id="{CA857226-FC1A-48A3-9161-051FCC1DCC14}"/>
                </a:ext>
              </a:extLst>
            </p:cNvPr>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rgbClr val="FFC000"/>
            </a:solidFill>
            <a:ln>
              <a:noFill/>
            </a:ln>
          </p:spPr>
          <p:txBody>
            <a:bodyPr vert="horz" wrap="square" lIns="91407" tIns="45703" rIns="91407" bIns="45703" numCol="1" anchor="t" anchorCtr="0" compatLnSpc="1"/>
            <a:lstStyle/>
            <a:p>
              <a:pPr defTabSz="914126"/>
              <a:endParaRPr lang="zh-CN" altLang="en-US">
                <a:solidFill>
                  <a:prstClr val="black"/>
                </a:solidFill>
                <a:latin typeface="Calibri"/>
                <a:ea typeface="宋体" panose="02010600030101010101" pitchFamily="2" charset="-122"/>
              </a:endParaRPr>
            </a:p>
          </p:txBody>
        </p:sp>
        <p:sp>
          <p:nvSpPr>
            <p:cNvPr id="400" name="Freeform 10">
              <a:extLst>
                <a:ext uri="{FF2B5EF4-FFF2-40B4-BE49-F238E27FC236}">
                  <a16:creationId xmlns:a16="http://schemas.microsoft.com/office/drawing/2014/main" id="{C8F89B50-1B88-45F2-B1AD-366CC34D1379}"/>
                </a:ext>
              </a:extLst>
            </p:cNvPr>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rgbClr val="FFC000"/>
            </a:solidFill>
            <a:ln>
              <a:noFill/>
            </a:ln>
          </p:spPr>
          <p:txBody>
            <a:bodyPr vert="horz" wrap="square" lIns="91407" tIns="45703" rIns="91407" bIns="45703" numCol="1" anchor="t" anchorCtr="0" compatLnSpc="1"/>
            <a:lstStyle/>
            <a:p>
              <a:pPr defTabSz="914126"/>
              <a:endParaRPr lang="zh-CN" altLang="en-US">
                <a:solidFill>
                  <a:prstClr val="black"/>
                </a:solidFill>
                <a:latin typeface="Calibri"/>
                <a:ea typeface="宋体" panose="02010600030101010101" pitchFamily="2" charset="-122"/>
              </a:endParaRPr>
            </a:p>
          </p:txBody>
        </p:sp>
        <p:sp>
          <p:nvSpPr>
            <p:cNvPr id="401" name="Freeform 11">
              <a:extLst>
                <a:ext uri="{FF2B5EF4-FFF2-40B4-BE49-F238E27FC236}">
                  <a16:creationId xmlns:a16="http://schemas.microsoft.com/office/drawing/2014/main" id="{A4B426C5-DE0B-43F9-AD47-C3F58716B471}"/>
                </a:ext>
              </a:extLst>
            </p:cNvPr>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rgbClr val="FFC000"/>
            </a:solidFill>
            <a:ln>
              <a:noFill/>
            </a:ln>
          </p:spPr>
          <p:txBody>
            <a:bodyPr vert="horz" wrap="square" lIns="91407" tIns="45703" rIns="91407" bIns="45703" numCol="1" anchor="t" anchorCtr="0" compatLnSpc="1"/>
            <a:lstStyle/>
            <a:p>
              <a:pPr defTabSz="914126"/>
              <a:endParaRPr lang="zh-CN" altLang="en-US">
                <a:solidFill>
                  <a:prstClr val="black"/>
                </a:solidFill>
                <a:latin typeface="Calibri"/>
                <a:ea typeface="宋体" panose="02010600030101010101" pitchFamily="2" charset="-122"/>
              </a:endParaRPr>
            </a:p>
          </p:txBody>
        </p:sp>
        <p:sp>
          <p:nvSpPr>
            <p:cNvPr id="402" name="Freeform 12">
              <a:extLst>
                <a:ext uri="{FF2B5EF4-FFF2-40B4-BE49-F238E27FC236}">
                  <a16:creationId xmlns:a16="http://schemas.microsoft.com/office/drawing/2014/main" id="{2257FCC4-602F-428F-989F-0A6FF3E19E43}"/>
                </a:ext>
              </a:extLst>
            </p:cNvPr>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rgbClr val="FFC000"/>
            </a:solidFill>
            <a:ln>
              <a:noFill/>
            </a:ln>
          </p:spPr>
          <p:txBody>
            <a:bodyPr vert="horz" wrap="square" lIns="91407" tIns="45703" rIns="91407" bIns="45703" numCol="1" anchor="t" anchorCtr="0" compatLnSpc="1"/>
            <a:lstStyle/>
            <a:p>
              <a:pPr defTabSz="914126"/>
              <a:endParaRPr lang="zh-CN" altLang="en-US">
                <a:solidFill>
                  <a:prstClr val="black"/>
                </a:solidFill>
                <a:latin typeface="Calibri"/>
                <a:ea typeface="宋体" panose="02010600030101010101" pitchFamily="2" charset="-122"/>
              </a:endParaRPr>
            </a:p>
          </p:txBody>
        </p:sp>
        <p:sp>
          <p:nvSpPr>
            <p:cNvPr id="403" name="Freeform 13">
              <a:extLst>
                <a:ext uri="{FF2B5EF4-FFF2-40B4-BE49-F238E27FC236}">
                  <a16:creationId xmlns:a16="http://schemas.microsoft.com/office/drawing/2014/main" id="{B6528C68-3C3E-49C0-915F-7BB689F25B82}"/>
                </a:ext>
              </a:extLst>
            </p:cNvPr>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rgbClr val="FFC000"/>
            </a:solidFill>
            <a:ln>
              <a:noFill/>
            </a:ln>
          </p:spPr>
          <p:txBody>
            <a:bodyPr vert="horz" wrap="square" lIns="91407" tIns="45703" rIns="91407" bIns="45703" numCol="1" anchor="t" anchorCtr="0" compatLnSpc="1"/>
            <a:lstStyle/>
            <a:p>
              <a:pPr defTabSz="914126"/>
              <a:endParaRPr lang="zh-CN" altLang="en-US">
                <a:solidFill>
                  <a:prstClr val="black"/>
                </a:solidFill>
                <a:latin typeface="Calibri"/>
                <a:ea typeface="宋体" panose="02010600030101010101" pitchFamily="2" charset="-122"/>
              </a:endParaRPr>
            </a:p>
          </p:txBody>
        </p:sp>
        <p:sp>
          <p:nvSpPr>
            <p:cNvPr id="404" name="Freeform 14">
              <a:extLst>
                <a:ext uri="{FF2B5EF4-FFF2-40B4-BE49-F238E27FC236}">
                  <a16:creationId xmlns:a16="http://schemas.microsoft.com/office/drawing/2014/main" id="{5B342AE4-E0E2-4B38-B583-61542F6AD0AE}"/>
                </a:ext>
              </a:extLst>
            </p:cNvPr>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a:solidFill>
                  <a:prstClr val="black"/>
                </a:solidFill>
                <a:latin typeface="Calibri"/>
                <a:ea typeface="宋体" panose="02010600030101010101" pitchFamily="2" charset="-122"/>
              </a:endParaRPr>
            </a:p>
          </p:txBody>
        </p:sp>
        <p:sp>
          <p:nvSpPr>
            <p:cNvPr id="405" name="Freeform 15">
              <a:extLst>
                <a:ext uri="{FF2B5EF4-FFF2-40B4-BE49-F238E27FC236}">
                  <a16:creationId xmlns:a16="http://schemas.microsoft.com/office/drawing/2014/main" id="{46035631-53A1-4AFE-B6A2-D015DFFCA331}"/>
                </a:ext>
              </a:extLst>
            </p:cNvPr>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a:solidFill>
                  <a:prstClr val="black"/>
                </a:solidFill>
                <a:latin typeface="Calibri"/>
                <a:ea typeface="宋体" panose="02010600030101010101" pitchFamily="2" charset="-122"/>
              </a:endParaRPr>
            </a:p>
          </p:txBody>
        </p:sp>
        <p:sp>
          <p:nvSpPr>
            <p:cNvPr id="406" name="Freeform 16">
              <a:extLst>
                <a:ext uri="{FF2B5EF4-FFF2-40B4-BE49-F238E27FC236}">
                  <a16:creationId xmlns:a16="http://schemas.microsoft.com/office/drawing/2014/main" id="{796F8C6B-2A9D-4033-90F2-EE1C5DDC45C4}"/>
                </a:ext>
              </a:extLst>
            </p:cNvPr>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a:solidFill>
                  <a:prstClr val="black"/>
                </a:solidFill>
                <a:latin typeface="Calibri"/>
                <a:ea typeface="宋体" panose="02010600030101010101" pitchFamily="2" charset="-122"/>
              </a:endParaRPr>
            </a:p>
          </p:txBody>
        </p:sp>
        <p:sp>
          <p:nvSpPr>
            <p:cNvPr id="407" name="Freeform 17">
              <a:extLst>
                <a:ext uri="{FF2B5EF4-FFF2-40B4-BE49-F238E27FC236}">
                  <a16:creationId xmlns:a16="http://schemas.microsoft.com/office/drawing/2014/main" id="{848209AA-1776-40D3-AD06-46CF81312757}"/>
                </a:ext>
              </a:extLst>
            </p:cNvPr>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defTabSz="914126"/>
              <a:endParaRPr lang="zh-CN" altLang="en-US">
                <a:solidFill>
                  <a:prstClr val="black"/>
                </a:solidFill>
                <a:latin typeface="Calibri"/>
                <a:ea typeface="宋体" panose="02010600030101010101" pitchFamily="2" charset="-122"/>
              </a:endParaRPr>
            </a:p>
          </p:txBody>
        </p:sp>
        <p:sp>
          <p:nvSpPr>
            <p:cNvPr id="408" name="Freeform 18">
              <a:extLst>
                <a:ext uri="{FF2B5EF4-FFF2-40B4-BE49-F238E27FC236}">
                  <a16:creationId xmlns:a16="http://schemas.microsoft.com/office/drawing/2014/main" id="{41656028-BDE1-442A-ABC9-66A0A874DE0B}"/>
                </a:ext>
              </a:extLst>
            </p:cNvPr>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defTabSz="914126"/>
              <a:endParaRPr lang="zh-CN" altLang="en-US">
                <a:solidFill>
                  <a:prstClr val="black"/>
                </a:solidFill>
                <a:latin typeface="Calibri"/>
                <a:ea typeface="宋体" panose="02010600030101010101" pitchFamily="2" charset="-122"/>
              </a:endParaRPr>
            </a:p>
          </p:txBody>
        </p:sp>
        <p:sp>
          <p:nvSpPr>
            <p:cNvPr id="409" name="Freeform 19">
              <a:extLst>
                <a:ext uri="{FF2B5EF4-FFF2-40B4-BE49-F238E27FC236}">
                  <a16:creationId xmlns:a16="http://schemas.microsoft.com/office/drawing/2014/main" id="{85DDCF2F-4AC0-4DFC-9A00-A957E55C9576}"/>
                </a:ext>
              </a:extLst>
            </p:cNvPr>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defTabSz="914126"/>
              <a:endParaRPr lang="zh-CN" altLang="en-US">
                <a:solidFill>
                  <a:prstClr val="black"/>
                </a:solidFill>
                <a:latin typeface="Calibri"/>
                <a:ea typeface="宋体" panose="02010600030101010101" pitchFamily="2" charset="-122"/>
              </a:endParaRPr>
            </a:p>
          </p:txBody>
        </p:sp>
        <p:sp>
          <p:nvSpPr>
            <p:cNvPr id="410" name="Freeform 20">
              <a:extLst>
                <a:ext uri="{FF2B5EF4-FFF2-40B4-BE49-F238E27FC236}">
                  <a16:creationId xmlns:a16="http://schemas.microsoft.com/office/drawing/2014/main" id="{4E75387D-DAE6-4088-BD57-1E7C6DCD3DA4}"/>
                </a:ext>
              </a:extLst>
            </p:cNvPr>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defTabSz="914126"/>
              <a:endParaRPr lang="zh-CN" altLang="en-US">
                <a:solidFill>
                  <a:prstClr val="black"/>
                </a:solidFill>
                <a:latin typeface="Calibri"/>
                <a:ea typeface="宋体" panose="02010600030101010101" pitchFamily="2" charset="-122"/>
              </a:endParaRPr>
            </a:p>
          </p:txBody>
        </p:sp>
        <p:sp>
          <p:nvSpPr>
            <p:cNvPr id="411" name="Freeform 21">
              <a:extLst>
                <a:ext uri="{FF2B5EF4-FFF2-40B4-BE49-F238E27FC236}">
                  <a16:creationId xmlns:a16="http://schemas.microsoft.com/office/drawing/2014/main" id="{ABD5A0EF-58D0-4EF6-83C5-6E2A041A5D50}"/>
                </a:ext>
              </a:extLst>
            </p:cNvPr>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a:solidFill>
                  <a:prstClr val="black"/>
                </a:solidFill>
                <a:latin typeface="Calibri"/>
                <a:ea typeface="宋体" panose="02010600030101010101" pitchFamily="2" charset="-122"/>
              </a:endParaRPr>
            </a:p>
          </p:txBody>
        </p:sp>
        <p:sp>
          <p:nvSpPr>
            <p:cNvPr id="412" name="Freeform 22">
              <a:extLst>
                <a:ext uri="{FF2B5EF4-FFF2-40B4-BE49-F238E27FC236}">
                  <a16:creationId xmlns:a16="http://schemas.microsoft.com/office/drawing/2014/main" id="{56AEE24B-3C4E-48C3-A9FB-5545117D7E72}"/>
                </a:ext>
              </a:extLst>
            </p:cNvPr>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a:solidFill>
                  <a:prstClr val="black"/>
                </a:solidFill>
                <a:latin typeface="Calibri"/>
                <a:ea typeface="宋体" panose="02010600030101010101" pitchFamily="2" charset="-122"/>
              </a:endParaRPr>
            </a:p>
          </p:txBody>
        </p:sp>
        <p:sp>
          <p:nvSpPr>
            <p:cNvPr id="413" name="Freeform 23">
              <a:extLst>
                <a:ext uri="{FF2B5EF4-FFF2-40B4-BE49-F238E27FC236}">
                  <a16:creationId xmlns:a16="http://schemas.microsoft.com/office/drawing/2014/main" id="{156E13D7-2C18-4CAB-B5BD-79C3A1DE1123}"/>
                </a:ext>
              </a:extLst>
            </p:cNvPr>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defTabSz="914126"/>
              <a:endParaRPr lang="zh-CN" altLang="en-US">
                <a:solidFill>
                  <a:prstClr val="black"/>
                </a:solidFill>
                <a:latin typeface="Calibri"/>
                <a:ea typeface="宋体" panose="02010600030101010101" pitchFamily="2" charset="-122"/>
              </a:endParaRPr>
            </a:p>
          </p:txBody>
        </p:sp>
        <p:sp>
          <p:nvSpPr>
            <p:cNvPr id="414" name="Freeform 24">
              <a:extLst>
                <a:ext uri="{FF2B5EF4-FFF2-40B4-BE49-F238E27FC236}">
                  <a16:creationId xmlns:a16="http://schemas.microsoft.com/office/drawing/2014/main" id="{0922EF87-4A02-4F61-99D1-553DC7CFCDEE}"/>
                </a:ext>
              </a:extLst>
            </p:cNvPr>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defTabSz="914126"/>
              <a:endParaRPr lang="zh-CN" altLang="en-US">
                <a:solidFill>
                  <a:prstClr val="black"/>
                </a:solidFill>
                <a:latin typeface="Calibri"/>
                <a:ea typeface="宋体" panose="02010600030101010101" pitchFamily="2" charset="-122"/>
              </a:endParaRPr>
            </a:p>
          </p:txBody>
        </p:sp>
        <p:sp>
          <p:nvSpPr>
            <p:cNvPr id="415" name="Freeform 25">
              <a:extLst>
                <a:ext uri="{FF2B5EF4-FFF2-40B4-BE49-F238E27FC236}">
                  <a16:creationId xmlns:a16="http://schemas.microsoft.com/office/drawing/2014/main" id="{81B4E36B-4A37-4673-A8ED-74B792229C27}"/>
                </a:ext>
              </a:extLst>
            </p:cNvPr>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a:solidFill>
                  <a:prstClr val="black"/>
                </a:solidFill>
                <a:latin typeface="Calibri"/>
                <a:ea typeface="宋体" panose="02010600030101010101" pitchFamily="2" charset="-122"/>
              </a:endParaRPr>
            </a:p>
          </p:txBody>
        </p:sp>
        <p:sp>
          <p:nvSpPr>
            <p:cNvPr id="416" name="Freeform 26">
              <a:extLst>
                <a:ext uri="{FF2B5EF4-FFF2-40B4-BE49-F238E27FC236}">
                  <a16:creationId xmlns:a16="http://schemas.microsoft.com/office/drawing/2014/main" id="{1E0FDCD0-DA79-4286-8F15-8FB7239C800E}"/>
                </a:ext>
              </a:extLst>
            </p:cNvPr>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a:solidFill>
                  <a:prstClr val="black"/>
                </a:solidFill>
                <a:latin typeface="Calibri"/>
                <a:ea typeface="宋体" panose="02010600030101010101" pitchFamily="2" charset="-122"/>
              </a:endParaRPr>
            </a:p>
          </p:txBody>
        </p:sp>
        <p:sp>
          <p:nvSpPr>
            <p:cNvPr id="417" name="Freeform 27">
              <a:extLst>
                <a:ext uri="{FF2B5EF4-FFF2-40B4-BE49-F238E27FC236}">
                  <a16:creationId xmlns:a16="http://schemas.microsoft.com/office/drawing/2014/main" id="{634C9249-EC66-4D9E-AEF9-390D002D6F0F}"/>
                </a:ext>
              </a:extLst>
            </p:cNvPr>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a:solidFill>
                  <a:prstClr val="black"/>
                </a:solidFill>
                <a:latin typeface="Calibri"/>
                <a:ea typeface="宋体" panose="02010600030101010101" pitchFamily="2" charset="-122"/>
              </a:endParaRPr>
            </a:p>
          </p:txBody>
        </p:sp>
        <p:sp>
          <p:nvSpPr>
            <p:cNvPr id="418" name="Freeform 28">
              <a:extLst>
                <a:ext uri="{FF2B5EF4-FFF2-40B4-BE49-F238E27FC236}">
                  <a16:creationId xmlns:a16="http://schemas.microsoft.com/office/drawing/2014/main" id="{DB90FEEB-06F7-408D-8FFA-AB82E1F6215F}"/>
                </a:ext>
              </a:extLst>
            </p:cNvPr>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defTabSz="914126"/>
              <a:endParaRPr lang="zh-CN" altLang="en-US">
                <a:solidFill>
                  <a:prstClr val="black"/>
                </a:solidFill>
                <a:latin typeface="Calibri"/>
                <a:ea typeface="宋体" panose="02010600030101010101" pitchFamily="2" charset="-122"/>
              </a:endParaRPr>
            </a:p>
          </p:txBody>
        </p:sp>
        <p:sp>
          <p:nvSpPr>
            <p:cNvPr id="419" name="Freeform 29">
              <a:extLst>
                <a:ext uri="{FF2B5EF4-FFF2-40B4-BE49-F238E27FC236}">
                  <a16:creationId xmlns:a16="http://schemas.microsoft.com/office/drawing/2014/main" id="{5CCED121-00DE-4A17-86BC-73F827002D84}"/>
                </a:ext>
              </a:extLst>
            </p:cNvPr>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defTabSz="914126"/>
              <a:endParaRPr lang="zh-CN" altLang="en-US">
                <a:solidFill>
                  <a:prstClr val="black"/>
                </a:solidFill>
                <a:latin typeface="Calibri"/>
                <a:ea typeface="宋体" panose="02010600030101010101" pitchFamily="2" charset="-122"/>
              </a:endParaRPr>
            </a:p>
          </p:txBody>
        </p:sp>
        <p:sp>
          <p:nvSpPr>
            <p:cNvPr id="420" name="Freeform 30">
              <a:extLst>
                <a:ext uri="{FF2B5EF4-FFF2-40B4-BE49-F238E27FC236}">
                  <a16:creationId xmlns:a16="http://schemas.microsoft.com/office/drawing/2014/main" id="{331E2E25-DD7C-4CAE-A8A0-8A93DA2F5299}"/>
                </a:ext>
              </a:extLst>
            </p:cNvPr>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defTabSz="914126"/>
              <a:endParaRPr lang="zh-CN" altLang="en-US">
                <a:solidFill>
                  <a:prstClr val="black"/>
                </a:solidFill>
                <a:latin typeface="Calibri"/>
                <a:ea typeface="宋体" panose="02010600030101010101" pitchFamily="2" charset="-122"/>
              </a:endParaRPr>
            </a:p>
          </p:txBody>
        </p:sp>
        <p:sp>
          <p:nvSpPr>
            <p:cNvPr id="421" name="Freeform 31">
              <a:extLst>
                <a:ext uri="{FF2B5EF4-FFF2-40B4-BE49-F238E27FC236}">
                  <a16:creationId xmlns:a16="http://schemas.microsoft.com/office/drawing/2014/main" id="{B800B7D6-F948-4CB0-B654-6FC7E2297909}"/>
                </a:ext>
              </a:extLst>
            </p:cNvPr>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defTabSz="914126"/>
              <a:endParaRPr lang="zh-CN" altLang="en-US">
                <a:solidFill>
                  <a:prstClr val="black"/>
                </a:solidFill>
                <a:latin typeface="Calibri"/>
                <a:ea typeface="宋体" panose="02010600030101010101" pitchFamily="2" charset="-122"/>
              </a:endParaRPr>
            </a:p>
          </p:txBody>
        </p:sp>
        <p:sp>
          <p:nvSpPr>
            <p:cNvPr id="422" name="Freeform 32">
              <a:extLst>
                <a:ext uri="{FF2B5EF4-FFF2-40B4-BE49-F238E27FC236}">
                  <a16:creationId xmlns:a16="http://schemas.microsoft.com/office/drawing/2014/main" id="{FD195AFE-D9E2-40C6-B010-1A1E4F5906A8}"/>
                </a:ext>
              </a:extLst>
            </p:cNvPr>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defTabSz="914126"/>
              <a:endParaRPr lang="zh-CN" altLang="en-US">
                <a:solidFill>
                  <a:prstClr val="black"/>
                </a:solidFill>
                <a:latin typeface="Calibri"/>
                <a:ea typeface="宋体" panose="02010600030101010101" pitchFamily="2" charset="-122"/>
              </a:endParaRPr>
            </a:p>
          </p:txBody>
        </p:sp>
        <p:sp>
          <p:nvSpPr>
            <p:cNvPr id="423" name="Freeform 33">
              <a:extLst>
                <a:ext uri="{FF2B5EF4-FFF2-40B4-BE49-F238E27FC236}">
                  <a16:creationId xmlns:a16="http://schemas.microsoft.com/office/drawing/2014/main" id="{059F4D8C-58EF-4041-B59D-AD5955F0F845}"/>
                </a:ext>
              </a:extLst>
            </p:cNvPr>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a:solidFill>
                  <a:prstClr val="black"/>
                </a:solidFill>
                <a:latin typeface="Calibri"/>
                <a:ea typeface="宋体" panose="02010600030101010101" pitchFamily="2" charset="-122"/>
              </a:endParaRPr>
            </a:p>
          </p:txBody>
        </p:sp>
        <p:sp>
          <p:nvSpPr>
            <p:cNvPr id="424" name="Freeform 34">
              <a:extLst>
                <a:ext uri="{FF2B5EF4-FFF2-40B4-BE49-F238E27FC236}">
                  <a16:creationId xmlns:a16="http://schemas.microsoft.com/office/drawing/2014/main" id="{D485D28D-3EF0-4877-91DA-C7355BB45C2E}"/>
                </a:ext>
              </a:extLst>
            </p:cNvPr>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a:solidFill>
                  <a:prstClr val="black"/>
                </a:solidFill>
                <a:latin typeface="Calibri"/>
                <a:ea typeface="宋体" panose="02010600030101010101" pitchFamily="2" charset="-122"/>
              </a:endParaRPr>
            </a:p>
          </p:txBody>
        </p:sp>
        <p:sp>
          <p:nvSpPr>
            <p:cNvPr id="425" name="Freeform 35">
              <a:extLst>
                <a:ext uri="{FF2B5EF4-FFF2-40B4-BE49-F238E27FC236}">
                  <a16:creationId xmlns:a16="http://schemas.microsoft.com/office/drawing/2014/main" id="{B457AB6C-E8B4-46AE-88B6-DEAFD4E8BC8E}"/>
                </a:ext>
              </a:extLst>
            </p:cNvPr>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a:solidFill>
                  <a:prstClr val="black"/>
                </a:solidFill>
                <a:latin typeface="Calibri"/>
                <a:ea typeface="宋体" panose="02010600030101010101" pitchFamily="2" charset="-122"/>
              </a:endParaRPr>
            </a:p>
          </p:txBody>
        </p:sp>
        <p:sp>
          <p:nvSpPr>
            <p:cNvPr id="426" name="Freeform 36">
              <a:extLst>
                <a:ext uri="{FF2B5EF4-FFF2-40B4-BE49-F238E27FC236}">
                  <a16:creationId xmlns:a16="http://schemas.microsoft.com/office/drawing/2014/main" id="{0D65005D-EE0E-4AAE-95D8-7406DA8DB5B4}"/>
                </a:ext>
              </a:extLst>
            </p:cNvPr>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a:solidFill>
                  <a:prstClr val="black"/>
                </a:solidFill>
                <a:latin typeface="Calibri"/>
                <a:ea typeface="宋体" panose="02010600030101010101" pitchFamily="2" charset="-122"/>
              </a:endParaRPr>
            </a:p>
          </p:txBody>
        </p:sp>
        <p:sp>
          <p:nvSpPr>
            <p:cNvPr id="427" name="Freeform 37">
              <a:extLst>
                <a:ext uri="{FF2B5EF4-FFF2-40B4-BE49-F238E27FC236}">
                  <a16:creationId xmlns:a16="http://schemas.microsoft.com/office/drawing/2014/main" id="{02422BDB-6B6F-47ED-B4A8-4C0421EFDFB4}"/>
                </a:ext>
              </a:extLst>
            </p:cNvPr>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a:solidFill>
                  <a:prstClr val="black"/>
                </a:solidFill>
                <a:latin typeface="Calibri"/>
                <a:ea typeface="宋体" panose="02010600030101010101" pitchFamily="2" charset="-122"/>
              </a:endParaRPr>
            </a:p>
          </p:txBody>
        </p:sp>
        <p:sp>
          <p:nvSpPr>
            <p:cNvPr id="428" name="Freeform 38">
              <a:extLst>
                <a:ext uri="{FF2B5EF4-FFF2-40B4-BE49-F238E27FC236}">
                  <a16:creationId xmlns:a16="http://schemas.microsoft.com/office/drawing/2014/main" id="{51567F7B-293F-4A8F-B979-68F20994C84F}"/>
                </a:ext>
              </a:extLst>
            </p:cNvPr>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a:solidFill>
                  <a:prstClr val="black"/>
                </a:solidFill>
                <a:latin typeface="Calibri"/>
                <a:ea typeface="宋体" panose="02010600030101010101" pitchFamily="2" charset="-122"/>
              </a:endParaRPr>
            </a:p>
          </p:txBody>
        </p:sp>
        <p:sp>
          <p:nvSpPr>
            <p:cNvPr id="429" name="Freeform 39">
              <a:extLst>
                <a:ext uri="{FF2B5EF4-FFF2-40B4-BE49-F238E27FC236}">
                  <a16:creationId xmlns:a16="http://schemas.microsoft.com/office/drawing/2014/main" id="{AD2C84D3-A787-4EC0-B601-4C6633C2F600}"/>
                </a:ext>
              </a:extLst>
            </p:cNvPr>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a:solidFill>
                  <a:prstClr val="black"/>
                </a:solidFill>
                <a:latin typeface="Calibri"/>
                <a:ea typeface="宋体" panose="02010600030101010101" pitchFamily="2" charset="-122"/>
              </a:endParaRPr>
            </a:p>
          </p:txBody>
        </p:sp>
        <p:sp>
          <p:nvSpPr>
            <p:cNvPr id="430" name="Freeform 40">
              <a:extLst>
                <a:ext uri="{FF2B5EF4-FFF2-40B4-BE49-F238E27FC236}">
                  <a16:creationId xmlns:a16="http://schemas.microsoft.com/office/drawing/2014/main" id="{8F6F4A9F-FA55-44E7-ABF8-038BACE4E67D}"/>
                </a:ext>
              </a:extLst>
            </p:cNvPr>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a:solidFill>
                  <a:prstClr val="black"/>
                </a:solidFill>
                <a:latin typeface="Calibri"/>
                <a:ea typeface="宋体" panose="02010600030101010101" pitchFamily="2" charset="-122"/>
              </a:endParaRPr>
            </a:p>
          </p:txBody>
        </p:sp>
        <p:sp>
          <p:nvSpPr>
            <p:cNvPr id="431" name="Freeform 41">
              <a:extLst>
                <a:ext uri="{FF2B5EF4-FFF2-40B4-BE49-F238E27FC236}">
                  <a16:creationId xmlns:a16="http://schemas.microsoft.com/office/drawing/2014/main" id="{EB513C5F-FE2A-4ABB-B75D-1C68767347DA}"/>
                </a:ext>
              </a:extLst>
            </p:cNvPr>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a:solidFill>
                  <a:prstClr val="black"/>
                </a:solidFill>
                <a:latin typeface="Calibri"/>
                <a:ea typeface="宋体" panose="02010600030101010101" pitchFamily="2" charset="-122"/>
              </a:endParaRPr>
            </a:p>
          </p:txBody>
        </p:sp>
        <p:sp>
          <p:nvSpPr>
            <p:cNvPr id="432" name="Freeform 42">
              <a:extLst>
                <a:ext uri="{FF2B5EF4-FFF2-40B4-BE49-F238E27FC236}">
                  <a16:creationId xmlns:a16="http://schemas.microsoft.com/office/drawing/2014/main" id="{7917BDEE-763C-478E-B44C-3D5394FEFD16}"/>
                </a:ext>
              </a:extLst>
            </p:cNvPr>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a:solidFill>
                  <a:prstClr val="black"/>
                </a:solidFill>
                <a:latin typeface="Calibri"/>
                <a:ea typeface="宋体" panose="02010600030101010101" pitchFamily="2" charset="-122"/>
              </a:endParaRPr>
            </a:p>
          </p:txBody>
        </p:sp>
        <p:sp>
          <p:nvSpPr>
            <p:cNvPr id="433" name="Freeform 43">
              <a:extLst>
                <a:ext uri="{FF2B5EF4-FFF2-40B4-BE49-F238E27FC236}">
                  <a16:creationId xmlns:a16="http://schemas.microsoft.com/office/drawing/2014/main" id="{C830BC44-1EAE-407A-92DF-FB10D884DE6E}"/>
                </a:ext>
              </a:extLst>
            </p:cNvPr>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a:solidFill>
                  <a:prstClr val="black"/>
                </a:solidFill>
                <a:latin typeface="Calibri"/>
                <a:ea typeface="宋体" panose="02010600030101010101" pitchFamily="2" charset="-122"/>
              </a:endParaRPr>
            </a:p>
          </p:txBody>
        </p:sp>
        <p:sp>
          <p:nvSpPr>
            <p:cNvPr id="434" name="Freeform 44">
              <a:extLst>
                <a:ext uri="{FF2B5EF4-FFF2-40B4-BE49-F238E27FC236}">
                  <a16:creationId xmlns:a16="http://schemas.microsoft.com/office/drawing/2014/main" id="{D88B1D2F-F526-41C2-ACB6-D4B46074220A}"/>
                </a:ext>
              </a:extLst>
            </p:cNvPr>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a:solidFill>
                  <a:prstClr val="black"/>
                </a:solidFill>
                <a:latin typeface="Calibri"/>
                <a:ea typeface="宋体" panose="02010600030101010101" pitchFamily="2" charset="-122"/>
              </a:endParaRPr>
            </a:p>
          </p:txBody>
        </p:sp>
        <p:sp>
          <p:nvSpPr>
            <p:cNvPr id="435" name="Freeform 45">
              <a:extLst>
                <a:ext uri="{FF2B5EF4-FFF2-40B4-BE49-F238E27FC236}">
                  <a16:creationId xmlns:a16="http://schemas.microsoft.com/office/drawing/2014/main" id="{F9128FBA-668C-4634-AD5C-33E36CC407A8}"/>
                </a:ext>
              </a:extLst>
            </p:cNvPr>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a:solidFill>
                  <a:prstClr val="black"/>
                </a:solidFill>
                <a:latin typeface="Calibri"/>
                <a:ea typeface="宋体" panose="02010600030101010101" pitchFamily="2" charset="-122"/>
              </a:endParaRPr>
            </a:p>
          </p:txBody>
        </p:sp>
        <p:sp>
          <p:nvSpPr>
            <p:cNvPr id="436" name="Freeform 46">
              <a:extLst>
                <a:ext uri="{FF2B5EF4-FFF2-40B4-BE49-F238E27FC236}">
                  <a16:creationId xmlns:a16="http://schemas.microsoft.com/office/drawing/2014/main" id="{46500CDA-CF4A-4CF9-9C19-766DB260922B}"/>
                </a:ext>
              </a:extLst>
            </p:cNvPr>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defTabSz="914126"/>
              <a:endParaRPr lang="zh-CN" altLang="en-US">
                <a:solidFill>
                  <a:prstClr val="black"/>
                </a:solidFill>
                <a:latin typeface="Calibri"/>
                <a:ea typeface="宋体" panose="02010600030101010101" pitchFamily="2" charset="-122"/>
              </a:endParaRPr>
            </a:p>
          </p:txBody>
        </p:sp>
      </p:grpSp>
    </p:spTree>
    <p:extLst>
      <p:ext uri="{BB962C8B-B14F-4D97-AF65-F5344CB8AC3E}">
        <p14:creationId xmlns:p14="http://schemas.microsoft.com/office/powerpoint/2010/main" val="417665278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par>
                                <p:cTn id="8" presetID="14" presetClass="entr" presetSubtype="1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randombar(horizontal)">
                                      <p:cBhvr>
                                        <p:cTn id="10" dur="500"/>
                                        <p:tgtEl>
                                          <p:spTgt spid="18"/>
                                        </p:tgtEl>
                                      </p:cBhvr>
                                    </p:animEffect>
                                  </p:childTnLst>
                                </p:cTn>
                              </p:par>
                              <p:par>
                                <p:cTn id="11" presetID="14" presetClass="entr" presetSubtype="1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randombar(horizontal)">
                                      <p:cBhvr>
                                        <p:cTn id="13" dur="500"/>
                                        <p:tgtEl>
                                          <p:spTgt spid="19"/>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randombar(horizontal)">
                                      <p:cBhvr>
                                        <p:cTn id="16" dur="500"/>
                                        <p:tgtEl>
                                          <p:spTgt spid="20"/>
                                        </p:tgtEl>
                                      </p:cBhvr>
                                    </p:animEffect>
                                  </p:childTnLst>
                                </p:cTn>
                              </p:par>
                              <p:par>
                                <p:cTn id="17" presetID="14" presetClass="entr" presetSubtype="1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randombar(horizontal)">
                                      <p:cBhvr>
                                        <p:cTn id="19" dur="500"/>
                                        <p:tgtEl>
                                          <p:spTgt spid="21"/>
                                        </p:tgtEl>
                                      </p:cBhvr>
                                    </p:animEffect>
                                  </p:childTnLst>
                                </p:cTn>
                              </p:par>
                              <p:par>
                                <p:cTn id="20" presetID="14" presetClass="entr" presetSubtype="10"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randombar(horizontal)">
                                      <p:cBhvr>
                                        <p:cTn id="22" dur="500"/>
                                        <p:tgtEl>
                                          <p:spTgt spid="22"/>
                                        </p:tgtEl>
                                      </p:cBhvr>
                                    </p:animEffect>
                                  </p:childTnLst>
                                </p:cTn>
                              </p:par>
                              <p:par>
                                <p:cTn id="23" presetID="14" presetClass="entr" presetSubtype="10"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randombar(horizontal)">
                                      <p:cBhvr>
                                        <p:cTn id="25" dur="500"/>
                                        <p:tgtEl>
                                          <p:spTgt spid="23"/>
                                        </p:tgtEl>
                                      </p:cBhvr>
                                    </p:animEffect>
                                  </p:childTnLst>
                                </p:cTn>
                              </p:par>
                              <p:par>
                                <p:cTn id="26" presetID="14" presetClass="entr" presetSubtype="10" fill="hold" nodeType="with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randombar(horizontal)">
                                      <p:cBhvr>
                                        <p:cTn id="28" dur="500"/>
                                        <p:tgtEl>
                                          <p:spTgt spid="24"/>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394"/>
                                        </p:tgtEl>
                                        <p:attrNameLst>
                                          <p:attrName>style.visibility</p:attrName>
                                        </p:attrNameLst>
                                      </p:cBhvr>
                                      <p:to>
                                        <p:strVal val="visible"/>
                                      </p:to>
                                    </p:set>
                                    <p:animEffect transition="in" filter="barn(inVertical)">
                                      <p:cBhvr>
                                        <p:cTn id="33" dur="500"/>
                                        <p:tgtEl>
                                          <p:spTgt spid="394"/>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26"/>
                                        </p:tgtEl>
                                        <p:attrNameLst>
                                          <p:attrName>style.visibility</p:attrName>
                                        </p:attrNameLst>
                                      </p:cBhvr>
                                      <p:to>
                                        <p:strVal val="visible"/>
                                      </p:to>
                                    </p:set>
                                    <p:animEffect transition="in" filter="barn(inVertical)">
                                      <p:cBhvr>
                                        <p:cTn id="38" dur="500"/>
                                        <p:tgtEl>
                                          <p:spTgt spid="26"/>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118"/>
                                        </p:tgtEl>
                                        <p:attrNameLst>
                                          <p:attrName>style.visibility</p:attrName>
                                        </p:attrNameLst>
                                      </p:cBhvr>
                                      <p:to>
                                        <p:strVal val="visible"/>
                                      </p:to>
                                    </p:set>
                                    <p:animEffect transition="in" filter="barn(inVertical)">
                                      <p:cBhvr>
                                        <p:cTn id="43" dur="500"/>
                                        <p:tgtEl>
                                          <p:spTgt spid="118"/>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nodeType="clickEffect">
                                  <p:stCondLst>
                                    <p:cond delay="0"/>
                                  </p:stCondLst>
                                  <p:childTnLst>
                                    <p:set>
                                      <p:cBhvr>
                                        <p:cTn id="47" dur="1" fill="hold">
                                          <p:stCondLst>
                                            <p:cond delay="0"/>
                                          </p:stCondLst>
                                        </p:cTn>
                                        <p:tgtEl>
                                          <p:spTgt spid="302"/>
                                        </p:tgtEl>
                                        <p:attrNameLst>
                                          <p:attrName>style.visibility</p:attrName>
                                        </p:attrNameLst>
                                      </p:cBhvr>
                                      <p:to>
                                        <p:strVal val="visible"/>
                                      </p:to>
                                    </p:set>
                                    <p:animEffect transition="in" filter="barn(inVertical)">
                                      <p:cBhvr>
                                        <p:cTn id="48" dur="500"/>
                                        <p:tgtEl>
                                          <p:spTgt spid="3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a:extLst>
              <a:ext uri="{FF2B5EF4-FFF2-40B4-BE49-F238E27FC236}">
                <a16:creationId xmlns:a16="http://schemas.microsoft.com/office/drawing/2014/main" id="{2365036E-4AF2-45CE-A5B0-B05F2A5DC7FF}"/>
              </a:ext>
            </a:extLst>
          </p:cNvPr>
          <p:cNvPicPr>
            <a:picLocks noChangeAspect="1"/>
          </p:cNvPicPr>
          <p:nvPr/>
        </p:nvPicPr>
        <p:blipFill>
          <a:blip r:embed="rId2" cstate="print">
            <a:duotone>
              <a:prstClr val="black"/>
              <a:srgbClr val="5B9BD5">
                <a:tint val="45000"/>
                <a:satMod val="400000"/>
              </a:srgbClr>
            </a:duotone>
            <a:extLst>
              <a:ext uri="{28A0092B-C50C-407E-A947-70E740481C1C}">
                <a14:useLocalDpi xmlns:a14="http://schemas.microsoft.com/office/drawing/2010/main" val="0"/>
              </a:ext>
            </a:extLst>
          </a:blip>
          <a:stretch>
            <a:fillRect/>
          </a:stretch>
        </p:blipFill>
        <p:spPr>
          <a:xfrm>
            <a:off x="4699277" y="1614302"/>
            <a:ext cx="2804470" cy="3249675"/>
          </a:xfrm>
          <a:prstGeom prst="rect">
            <a:avLst/>
          </a:prstGeom>
        </p:spPr>
      </p:pic>
      <p:pic>
        <p:nvPicPr>
          <p:cNvPr id="5" name="图片 2">
            <a:extLst>
              <a:ext uri="{FF2B5EF4-FFF2-40B4-BE49-F238E27FC236}">
                <a16:creationId xmlns:a16="http://schemas.microsoft.com/office/drawing/2014/main" id="{D2FFF016-EB88-4FA7-BEEA-F316791A6D3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82852" y="5055227"/>
            <a:ext cx="955914" cy="1213530"/>
          </a:xfrm>
          <a:prstGeom prst="rect">
            <a:avLst/>
          </a:prstGeom>
        </p:spPr>
      </p:pic>
      <p:pic>
        <p:nvPicPr>
          <p:cNvPr id="6" name="图片 3">
            <a:extLst>
              <a:ext uri="{FF2B5EF4-FFF2-40B4-BE49-F238E27FC236}">
                <a16:creationId xmlns:a16="http://schemas.microsoft.com/office/drawing/2014/main" id="{CB76D77B-93EE-4509-95FE-AC700409449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91087" y="243103"/>
            <a:ext cx="340405" cy="948393"/>
          </a:xfrm>
          <a:prstGeom prst="rect">
            <a:avLst/>
          </a:prstGeom>
        </p:spPr>
      </p:pic>
      <p:pic>
        <p:nvPicPr>
          <p:cNvPr id="7" name="图片 4">
            <a:extLst>
              <a:ext uri="{FF2B5EF4-FFF2-40B4-BE49-F238E27FC236}">
                <a16:creationId xmlns:a16="http://schemas.microsoft.com/office/drawing/2014/main" id="{57C14D4E-B9C1-4F38-A24C-F21828C5DEB3}"/>
              </a:ext>
            </a:extLst>
          </p:cNvPr>
          <p:cNvPicPr>
            <a:picLocks noChangeAspect="1"/>
          </p:cNvPicPr>
          <p:nvPr/>
        </p:nvPicPr>
        <p:blipFill>
          <a:blip r:embed="rId5" cstate="print">
            <a:duotone>
              <a:srgbClr val="4472C4">
                <a:shade val="45000"/>
                <a:satMod val="135000"/>
              </a:srgbClr>
              <a:prstClr val="white"/>
            </a:duotone>
            <a:extLst>
              <a:ext uri="{28A0092B-C50C-407E-A947-70E740481C1C}">
                <a14:useLocalDpi xmlns:a14="http://schemas.microsoft.com/office/drawing/2010/main" val="0"/>
              </a:ext>
            </a:extLst>
          </a:blip>
          <a:stretch>
            <a:fillRect/>
          </a:stretch>
        </p:blipFill>
        <p:spPr>
          <a:xfrm>
            <a:off x="1269617" y="778483"/>
            <a:ext cx="777999" cy="698205"/>
          </a:xfrm>
          <a:prstGeom prst="rect">
            <a:avLst/>
          </a:prstGeom>
        </p:spPr>
      </p:pic>
      <p:pic>
        <p:nvPicPr>
          <p:cNvPr id="8" name="图片 5">
            <a:extLst>
              <a:ext uri="{FF2B5EF4-FFF2-40B4-BE49-F238E27FC236}">
                <a16:creationId xmlns:a16="http://schemas.microsoft.com/office/drawing/2014/main" id="{75046A7B-77D6-4172-AFBD-297E8922BC3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32702" y="551718"/>
            <a:ext cx="542558" cy="532137"/>
          </a:xfrm>
          <a:prstGeom prst="rect">
            <a:avLst/>
          </a:prstGeom>
        </p:spPr>
      </p:pic>
      <p:grpSp>
        <p:nvGrpSpPr>
          <p:cNvPr id="9" name="组合 10">
            <a:extLst>
              <a:ext uri="{FF2B5EF4-FFF2-40B4-BE49-F238E27FC236}">
                <a16:creationId xmlns:a16="http://schemas.microsoft.com/office/drawing/2014/main" id="{D4A7B149-8568-4969-AF73-CC88717B0AA8}"/>
              </a:ext>
            </a:extLst>
          </p:cNvPr>
          <p:cNvGrpSpPr/>
          <p:nvPr/>
        </p:nvGrpSpPr>
        <p:grpSpPr>
          <a:xfrm>
            <a:off x="1118834" y="2197258"/>
            <a:ext cx="3410227" cy="2729178"/>
            <a:chOff x="874712" y="3195403"/>
            <a:chExt cx="3410227" cy="2729178"/>
          </a:xfrm>
        </p:grpSpPr>
        <p:sp>
          <p:nvSpPr>
            <p:cNvPr id="10" name="矩形 11">
              <a:extLst>
                <a:ext uri="{FF2B5EF4-FFF2-40B4-BE49-F238E27FC236}">
                  <a16:creationId xmlns:a16="http://schemas.microsoft.com/office/drawing/2014/main" id="{FC830D1B-7809-4B05-9F1B-6E18B5C2116A}"/>
                </a:ext>
              </a:extLst>
            </p:cNvPr>
            <p:cNvSpPr/>
            <p:nvPr/>
          </p:nvSpPr>
          <p:spPr>
            <a:xfrm>
              <a:off x="874712" y="3677812"/>
              <a:ext cx="3410227" cy="2246769"/>
            </a:xfrm>
            <a:prstGeom prst="rect">
              <a:avLst/>
            </a:prstGeom>
          </p:spPr>
          <p:txBody>
            <a:bodyPr wrap="square">
              <a:spAutoFit/>
              <a:scene3d>
                <a:camera prst="orthographicFront"/>
                <a:lightRig rig="threePt" dir="t"/>
              </a:scene3d>
              <a:sp3d contourW="12700"/>
            </a:bodyPr>
            <a:lstStyle/>
            <a:p>
              <a:pPr marL="0" marR="0" algn="just">
                <a:spcBef>
                  <a:spcPts val="0"/>
                </a:spcBef>
                <a:spcAft>
                  <a:spcPts val="0"/>
                </a:spcAft>
              </a:pPr>
              <a:r>
                <a:rPr lang="vi-VN" sz="2000" dirty="0">
                  <a:effectLst/>
                  <a:latin typeface="Times New Roman" panose="02020603050405020304" pitchFamily="18" charset="0"/>
                  <a:ea typeface="Times New Roman" panose="02020603050405020304" pitchFamily="18" charset="0"/>
                  <a:cs typeface="Times New Roman" panose="02020603050405020304" pitchFamily="18" charset="0"/>
                </a:rPr>
                <a:t>- Phân tích đặc điểm nhân vật là giới thiệu, miêu tả, nêu lên nhận xét về những nét tiêu biểu của nhân vật trong tác phẩm như: lai lịch, hình dáng, tính cách, những suy nghĩ, lời nói, việc làm...</a:t>
              </a:r>
              <a:endParaRPr lang="en-US" sz="2000" dirty="0">
                <a:effectLst/>
                <a:latin typeface="Times New Roman" panose="02020603050405020304" pitchFamily="18" charset="0"/>
                <a:ea typeface="Times New Roman" panose="02020603050405020304" pitchFamily="18" charset="0"/>
              </a:endParaRPr>
            </a:p>
          </p:txBody>
        </p:sp>
        <p:sp>
          <p:nvSpPr>
            <p:cNvPr id="11" name="矩形 12">
              <a:extLst>
                <a:ext uri="{FF2B5EF4-FFF2-40B4-BE49-F238E27FC236}">
                  <a16:creationId xmlns:a16="http://schemas.microsoft.com/office/drawing/2014/main" id="{4F28B597-BAED-40BA-8E90-39D0F7D77AC5}"/>
                </a:ext>
              </a:extLst>
            </p:cNvPr>
            <p:cNvSpPr/>
            <p:nvPr/>
          </p:nvSpPr>
          <p:spPr>
            <a:xfrm>
              <a:off x="874713" y="3195403"/>
              <a:ext cx="2241974" cy="497957"/>
            </a:xfrm>
            <a:prstGeom prst="rect">
              <a:avLst/>
            </a:prstGeom>
          </p:spPr>
          <p:txBody>
            <a:bodyPr wrap="square">
              <a:spAutoFit/>
              <a:scene3d>
                <a:camera prst="orthographicFront"/>
                <a:lightRig rig="threePt" dir="t"/>
              </a:scene3d>
              <a:sp3d contourW="12700"/>
            </a:bodyPr>
            <a:lstStyle/>
            <a:p>
              <a:pPr algn="just">
                <a:lnSpc>
                  <a:spcPct val="120000"/>
                </a:lnSpc>
              </a:pPr>
              <a:r>
                <a:rPr lang="en-US" altLang="zh-CN" sz="2400" b="1" dirty="0" err="1">
                  <a:solidFill>
                    <a:prstClr val="black"/>
                  </a:solidFill>
                  <a:latin typeface="Times New Roman" panose="02020603050405020304" pitchFamily="18" charset="0"/>
                  <a:ea typeface="华康娃娃体W5" panose="040B0509000000000000" pitchFamily="81" charset="-122"/>
                  <a:cs typeface="Times New Roman" panose="02020603050405020304" pitchFamily="18" charset="0"/>
                </a:rPr>
                <a:t>Câu</a:t>
              </a:r>
              <a:r>
                <a:rPr lang="en-US" altLang="zh-CN" sz="2400" b="1" dirty="0">
                  <a:solidFill>
                    <a:prstClr val="black"/>
                  </a:solidFill>
                  <a:latin typeface="Times New Roman" panose="02020603050405020304" pitchFamily="18" charset="0"/>
                  <a:ea typeface="华康娃娃体W5" panose="040B0509000000000000" pitchFamily="81" charset="-122"/>
                  <a:cs typeface="Times New Roman" panose="02020603050405020304" pitchFamily="18" charset="0"/>
                </a:rPr>
                <a:t> 1</a:t>
              </a:r>
              <a:endParaRPr lang="zh-CN" altLang="en-US" sz="2400" b="1" dirty="0">
                <a:solidFill>
                  <a:prstClr val="black"/>
                </a:solidFill>
                <a:latin typeface="Times New Roman" panose="02020603050405020304" pitchFamily="18" charset="0"/>
                <a:ea typeface="华康娃娃体W5" panose="040B0509000000000000" pitchFamily="81" charset="-122"/>
                <a:cs typeface="Times New Roman" panose="02020603050405020304" pitchFamily="18" charset="0"/>
              </a:endParaRPr>
            </a:p>
          </p:txBody>
        </p:sp>
      </p:grpSp>
      <p:grpSp>
        <p:nvGrpSpPr>
          <p:cNvPr id="15" name="组合 16">
            <a:extLst>
              <a:ext uri="{FF2B5EF4-FFF2-40B4-BE49-F238E27FC236}">
                <a16:creationId xmlns:a16="http://schemas.microsoft.com/office/drawing/2014/main" id="{E1E431BD-317C-431E-A0BC-05234909E7E9}"/>
              </a:ext>
            </a:extLst>
          </p:cNvPr>
          <p:cNvGrpSpPr/>
          <p:nvPr/>
        </p:nvGrpSpPr>
        <p:grpSpPr>
          <a:xfrm>
            <a:off x="7572052" y="1433291"/>
            <a:ext cx="3410227" cy="1805848"/>
            <a:chOff x="874712" y="3195403"/>
            <a:chExt cx="3410227" cy="1805848"/>
          </a:xfrm>
        </p:grpSpPr>
        <p:sp>
          <p:nvSpPr>
            <p:cNvPr id="16" name="矩形 17">
              <a:extLst>
                <a:ext uri="{FF2B5EF4-FFF2-40B4-BE49-F238E27FC236}">
                  <a16:creationId xmlns:a16="http://schemas.microsoft.com/office/drawing/2014/main" id="{319F55BB-30DF-43F6-BC85-54DD48B9730E}"/>
                </a:ext>
              </a:extLst>
            </p:cNvPr>
            <p:cNvSpPr/>
            <p:nvPr/>
          </p:nvSpPr>
          <p:spPr>
            <a:xfrm>
              <a:off x="874712" y="3677812"/>
              <a:ext cx="3410227" cy="1323439"/>
            </a:xfrm>
            <a:prstGeom prst="rect">
              <a:avLst/>
            </a:prstGeom>
          </p:spPr>
          <p:txBody>
            <a:bodyPr wrap="square">
              <a:spAutoFit/>
              <a:scene3d>
                <a:camera prst="orthographicFront"/>
                <a:lightRig rig="threePt" dir="t"/>
              </a:scene3d>
              <a:sp3d contourW="12700"/>
            </a:bodyPr>
            <a:lstStyle/>
            <a:p>
              <a:pPr marL="0" marR="0" algn="just">
                <a:spcBef>
                  <a:spcPts val="0"/>
                </a:spcBef>
                <a:spcAft>
                  <a:spcPts val="0"/>
                </a:spcAft>
              </a:pPr>
              <a:r>
                <a:rPr lang="vi-VN" sz="20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000" dirty="0">
                  <a:effectLst/>
                  <a:latin typeface="Times New Roman" panose="02020603050405020304" pitchFamily="18" charset="0"/>
                  <a:ea typeface="Times New Roman" panose="02020603050405020304" pitchFamily="18" charset="0"/>
                  <a:cs typeface="Times New Roman" panose="02020603050405020304" pitchFamily="18" charset="0"/>
                </a:rPr>
                <a:t>Lựa chọn nhân vật sẽ phân tích trong tác phẩm vặn học và đọc kĩ tác phẩm viết về nhân vật đó.</a:t>
              </a:r>
              <a:endParaRPr lang="en-US" sz="2000" dirty="0">
                <a:effectLst/>
                <a:latin typeface="Times New Roman" panose="02020603050405020304" pitchFamily="18" charset="0"/>
                <a:ea typeface="Times New Roman" panose="02020603050405020304" pitchFamily="18" charset="0"/>
              </a:endParaRPr>
            </a:p>
          </p:txBody>
        </p:sp>
        <p:sp>
          <p:nvSpPr>
            <p:cNvPr id="17" name="矩形 18">
              <a:extLst>
                <a:ext uri="{FF2B5EF4-FFF2-40B4-BE49-F238E27FC236}">
                  <a16:creationId xmlns:a16="http://schemas.microsoft.com/office/drawing/2014/main" id="{E5D31B52-0F9E-4AB7-936C-4F9CA274362E}"/>
                </a:ext>
              </a:extLst>
            </p:cNvPr>
            <p:cNvSpPr/>
            <p:nvPr/>
          </p:nvSpPr>
          <p:spPr>
            <a:xfrm>
              <a:off x="2042965" y="3195403"/>
              <a:ext cx="2241974" cy="497957"/>
            </a:xfrm>
            <a:prstGeom prst="rect">
              <a:avLst/>
            </a:prstGeom>
          </p:spPr>
          <p:txBody>
            <a:bodyPr wrap="square">
              <a:spAutoFit/>
              <a:scene3d>
                <a:camera prst="orthographicFront"/>
                <a:lightRig rig="threePt" dir="t"/>
              </a:scene3d>
              <a:sp3d contourW="12700"/>
            </a:bodyPr>
            <a:lstStyle/>
            <a:p>
              <a:pPr algn="r">
                <a:lnSpc>
                  <a:spcPct val="120000"/>
                </a:lnSpc>
              </a:pPr>
              <a:r>
                <a:rPr lang="en-US" altLang="zh-CN" sz="2400" b="1" dirty="0" err="1">
                  <a:solidFill>
                    <a:prstClr val="black"/>
                  </a:solidFill>
                  <a:latin typeface="Times New Roman" panose="02020603050405020304" pitchFamily="18" charset="0"/>
                  <a:ea typeface="华康娃娃体W5" panose="040B0509000000000000" pitchFamily="81" charset="-122"/>
                  <a:cs typeface="Times New Roman" panose="02020603050405020304" pitchFamily="18" charset="0"/>
                </a:rPr>
                <a:t>Câu</a:t>
              </a:r>
              <a:r>
                <a:rPr lang="en-US" altLang="zh-CN" sz="2400" b="1" dirty="0">
                  <a:solidFill>
                    <a:prstClr val="black"/>
                  </a:solidFill>
                  <a:latin typeface="Times New Roman" panose="02020603050405020304" pitchFamily="18" charset="0"/>
                  <a:ea typeface="华康娃娃体W5" panose="040B0509000000000000" pitchFamily="81" charset="-122"/>
                  <a:cs typeface="Times New Roman" panose="02020603050405020304" pitchFamily="18" charset="0"/>
                </a:rPr>
                <a:t> 2</a:t>
              </a:r>
              <a:endParaRPr lang="zh-CN" altLang="en-US" sz="2400" b="1" dirty="0">
                <a:solidFill>
                  <a:prstClr val="black"/>
                </a:solidFill>
                <a:latin typeface="Times New Roman" panose="02020603050405020304" pitchFamily="18" charset="0"/>
                <a:ea typeface="华康娃娃体W5" panose="040B0509000000000000" pitchFamily="81" charset="-122"/>
                <a:cs typeface="Times New Roman" panose="02020603050405020304" pitchFamily="18" charset="0"/>
              </a:endParaRPr>
            </a:p>
          </p:txBody>
        </p:sp>
      </p:grpSp>
      <p:grpSp>
        <p:nvGrpSpPr>
          <p:cNvPr id="18" name="组合 19">
            <a:extLst>
              <a:ext uri="{FF2B5EF4-FFF2-40B4-BE49-F238E27FC236}">
                <a16:creationId xmlns:a16="http://schemas.microsoft.com/office/drawing/2014/main" id="{CF8626B7-EEF9-49EC-96C0-BB1522B51F74}"/>
              </a:ext>
            </a:extLst>
          </p:cNvPr>
          <p:cNvGrpSpPr/>
          <p:nvPr/>
        </p:nvGrpSpPr>
        <p:grpSpPr>
          <a:xfrm>
            <a:off x="6207369" y="3514019"/>
            <a:ext cx="3935105" cy="2510704"/>
            <a:chOff x="349834" y="3195403"/>
            <a:chExt cx="3935105" cy="2510704"/>
          </a:xfrm>
        </p:grpSpPr>
        <p:sp>
          <p:nvSpPr>
            <p:cNvPr id="19" name="矩形 20">
              <a:extLst>
                <a:ext uri="{FF2B5EF4-FFF2-40B4-BE49-F238E27FC236}">
                  <a16:creationId xmlns:a16="http://schemas.microsoft.com/office/drawing/2014/main" id="{E78D7D8F-8A02-43F1-BD84-0FB9405130F1}"/>
                </a:ext>
              </a:extLst>
            </p:cNvPr>
            <p:cNvSpPr/>
            <p:nvPr/>
          </p:nvSpPr>
          <p:spPr>
            <a:xfrm>
              <a:off x="349834" y="3767115"/>
              <a:ext cx="3935105" cy="1938992"/>
            </a:xfrm>
            <a:prstGeom prst="rect">
              <a:avLst/>
            </a:prstGeom>
          </p:spPr>
          <p:txBody>
            <a:bodyPr wrap="square">
              <a:spAutoFit/>
              <a:scene3d>
                <a:camera prst="orthographicFront"/>
                <a:lightRig rig="threePt" dir="t"/>
              </a:scene3d>
              <a:sp3d contourW="12700"/>
            </a:bodyPr>
            <a:lstStyle/>
            <a:p>
              <a:pPr marL="0" marR="0" algn="just">
                <a:spcBef>
                  <a:spcPts val="0"/>
                </a:spcBef>
                <a:spcAft>
                  <a:spcPts val="0"/>
                </a:spcAft>
              </a:pPr>
              <a:r>
                <a:rPr lang="vi-VN" sz="2000" dirty="0">
                  <a:effectLst/>
                  <a:latin typeface="Times New Roman" panose="02020603050405020304" pitchFamily="18" charset="0"/>
                  <a:ea typeface="Times New Roman" panose="02020603050405020304" pitchFamily="18" charset="0"/>
                  <a:cs typeface="Times New Roman" panose="02020603050405020304" pitchFamily="18" charset="0"/>
                </a:rPr>
                <a:t>- Ghi chép những đặc điểm của nhân vật đã được nói đến trong tác phẩm. Đưa ra đánh giá, suy nghĩ về nhân vật dựa trên những đặc điểm đó.</a:t>
              </a:r>
              <a:endParaRPr lang="en-US" sz="2000" dirty="0">
                <a:effectLst/>
                <a:latin typeface="Times New Roman" panose="02020603050405020304" pitchFamily="18" charset="0"/>
                <a:ea typeface="Times New Roman" panose="02020603050405020304" pitchFamily="18" charset="0"/>
              </a:endParaRPr>
            </a:p>
            <a:p>
              <a:r>
                <a:rPr lang="vi-VN" sz="2000" dirty="0">
                  <a:effectLst/>
                  <a:latin typeface="Times New Roman" panose="02020603050405020304" pitchFamily="18" charset="0"/>
                  <a:ea typeface="Times New Roman" panose="02020603050405020304" pitchFamily="18" charset="0"/>
                </a:rPr>
                <a:t>- Lập dàn ý và viết bài phân tích đặc điểm của nhân vật theo dàn ý đã lập.</a:t>
              </a:r>
              <a:endParaRPr lang="zh-CN" altLang="en-US" sz="2400" dirty="0">
                <a:solidFill>
                  <a:prstClr val="black"/>
                </a:solidFill>
                <a:latin typeface="Times New Roman" panose="02020603050405020304" pitchFamily="18" charset="0"/>
                <a:ea typeface="华康娃娃体W5" panose="040B0509000000000000" pitchFamily="81" charset="-122"/>
                <a:cs typeface="Times New Roman" panose="02020603050405020304" pitchFamily="18" charset="0"/>
              </a:endParaRPr>
            </a:p>
          </p:txBody>
        </p:sp>
        <p:sp>
          <p:nvSpPr>
            <p:cNvPr id="20" name="矩形 21">
              <a:extLst>
                <a:ext uri="{FF2B5EF4-FFF2-40B4-BE49-F238E27FC236}">
                  <a16:creationId xmlns:a16="http://schemas.microsoft.com/office/drawing/2014/main" id="{CAE4A30F-3111-44B9-A9AF-CEB143B55C3E}"/>
                </a:ext>
              </a:extLst>
            </p:cNvPr>
            <p:cNvSpPr/>
            <p:nvPr/>
          </p:nvSpPr>
          <p:spPr>
            <a:xfrm>
              <a:off x="2042965" y="3195403"/>
              <a:ext cx="2241974" cy="497957"/>
            </a:xfrm>
            <a:prstGeom prst="rect">
              <a:avLst/>
            </a:prstGeom>
          </p:spPr>
          <p:txBody>
            <a:bodyPr wrap="square">
              <a:spAutoFit/>
              <a:scene3d>
                <a:camera prst="orthographicFront"/>
                <a:lightRig rig="threePt" dir="t"/>
              </a:scene3d>
              <a:sp3d contourW="12700"/>
            </a:bodyPr>
            <a:lstStyle/>
            <a:p>
              <a:pPr algn="r">
                <a:lnSpc>
                  <a:spcPct val="120000"/>
                </a:lnSpc>
              </a:pPr>
              <a:r>
                <a:rPr lang="en-US" altLang="zh-CN" sz="2400" b="1" dirty="0" err="1">
                  <a:solidFill>
                    <a:prstClr val="black"/>
                  </a:solidFill>
                  <a:latin typeface="Times New Roman" panose="02020603050405020304" pitchFamily="18" charset="0"/>
                  <a:ea typeface="华康娃娃体W5" panose="040B0509000000000000" pitchFamily="81" charset="-122"/>
                  <a:cs typeface="Times New Roman" panose="02020603050405020304" pitchFamily="18" charset="0"/>
                </a:rPr>
                <a:t>Câu</a:t>
              </a:r>
              <a:r>
                <a:rPr lang="en-US" altLang="zh-CN" sz="2400" b="1" dirty="0">
                  <a:solidFill>
                    <a:prstClr val="black"/>
                  </a:solidFill>
                  <a:latin typeface="Times New Roman" panose="02020603050405020304" pitchFamily="18" charset="0"/>
                  <a:ea typeface="华康娃娃体W5" panose="040B0509000000000000" pitchFamily="81" charset="-122"/>
                  <a:cs typeface="Times New Roman" panose="02020603050405020304" pitchFamily="18" charset="0"/>
                </a:rPr>
                <a:t> 3</a:t>
              </a:r>
              <a:endParaRPr lang="zh-CN" altLang="en-US" sz="2400" b="1" dirty="0">
                <a:solidFill>
                  <a:prstClr val="black"/>
                </a:solidFill>
                <a:latin typeface="Times New Roman" panose="02020603050405020304" pitchFamily="18" charset="0"/>
                <a:ea typeface="华康娃娃体W5" panose="040B0509000000000000" pitchFamily="81" charset="-122"/>
                <a:cs typeface="Times New Roman" panose="02020603050405020304" pitchFamily="18" charset="0"/>
              </a:endParaRPr>
            </a:p>
          </p:txBody>
        </p:sp>
      </p:grpSp>
      <p:sp>
        <p:nvSpPr>
          <p:cNvPr id="21" name="文本框 22">
            <a:extLst>
              <a:ext uri="{FF2B5EF4-FFF2-40B4-BE49-F238E27FC236}">
                <a16:creationId xmlns:a16="http://schemas.microsoft.com/office/drawing/2014/main" id="{BD67B782-A1D2-4D3F-9657-200C26F5256B}"/>
              </a:ext>
            </a:extLst>
          </p:cNvPr>
          <p:cNvSpPr txBox="1"/>
          <p:nvPr/>
        </p:nvSpPr>
        <p:spPr>
          <a:xfrm>
            <a:off x="4904971" y="307027"/>
            <a:ext cx="2409635" cy="646331"/>
          </a:xfrm>
          <a:prstGeom prst="rect">
            <a:avLst/>
          </a:prstGeom>
          <a:noFill/>
        </p:spPr>
        <p:txBody>
          <a:bodyPr wrap="none" rtlCol="0">
            <a:spAutoFit/>
          </a:bodyPr>
          <a:lstStyle/>
          <a:p>
            <a:pPr algn="ctr"/>
            <a:r>
              <a:rPr lang="en-US" altLang="zh-CN" sz="3600" dirty="0" err="1">
                <a:solidFill>
                  <a:srgbClr val="C64A90"/>
                </a:solidFill>
                <a:latin typeface="Times New Roman" panose="02020603050405020304" pitchFamily="18" charset="0"/>
                <a:ea typeface="华康娃娃体W5" panose="040B0509000000000000" pitchFamily="81" charset="-122"/>
                <a:cs typeface="Times New Roman" panose="02020603050405020304" pitchFamily="18" charset="0"/>
              </a:rPr>
              <a:t>Định</a:t>
            </a:r>
            <a:r>
              <a:rPr lang="en-US" altLang="zh-CN" sz="3600" dirty="0">
                <a:solidFill>
                  <a:srgbClr val="C64A90"/>
                </a:solidFill>
                <a:latin typeface="Times New Roman" panose="02020603050405020304" pitchFamily="18" charset="0"/>
                <a:ea typeface="华康娃娃体W5" panose="040B0509000000000000" pitchFamily="81" charset="-122"/>
                <a:cs typeface="Times New Roman" panose="02020603050405020304" pitchFamily="18" charset="0"/>
              </a:rPr>
              <a:t> </a:t>
            </a:r>
            <a:r>
              <a:rPr lang="en-US" altLang="zh-CN" sz="3600" dirty="0" err="1">
                <a:solidFill>
                  <a:srgbClr val="C64A90"/>
                </a:solidFill>
                <a:latin typeface="Times New Roman" panose="02020603050405020304" pitchFamily="18" charset="0"/>
                <a:ea typeface="华康娃娃体W5" panose="040B0509000000000000" pitchFamily="81" charset="-122"/>
                <a:cs typeface="Times New Roman" panose="02020603050405020304" pitchFamily="18" charset="0"/>
              </a:rPr>
              <a:t>hướng</a:t>
            </a:r>
            <a:endParaRPr lang="zh-CN" altLang="en-US" sz="3600" dirty="0">
              <a:solidFill>
                <a:srgbClr val="C64A90"/>
              </a:solidFill>
              <a:latin typeface="Times New Roman" panose="02020603050405020304" pitchFamily="18" charset="0"/>
              <a:ea typeface="华康娃娃体W5" panose="040B0509000000000000" pitchFamily="81" charset="-122"/>
              <a:cs typeface="Times New Roman" panose="02020603050405020304" pitchFamily="18" charset="0"/>
            </a:endParaRPr>
          </a:p>
        </p:txBody>
      </p:sp>
      <p:pic>
        <p:nvPicPr>
          <p:cNvPr id="22" name="图片 23">
            <a:extLst>
              <a:ext uri="{FF2B5EF4-FFF2-40B4-BE49-F238E27FC236}">
                <a16:creationId xmlns:a16="http://schemas.microsoft.com/office/drawing/2014/main" id="{07A563CA-AAA2-4E84-B249-5DF4227590E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806994" y="188002"/>
            <a:ext cx="871752" cy="1058596"/>
          </a:xfrm>
          <a:prstGeom prst="rect">
            <a:avLst/>
          </a:prstGeom>
        </p:spPr>
      </p:pic>
      <p:pic>
        <p:nvPicPr>
          <p:cNvPr id="23" name="图片 2">
            <a:extLst>
              <a:ext uri="{FF2B5EF4-FFF2-40B4-BE49-F238E27FC236}">
                <a16:creationId xmlns:a16="http://schemas.microsoft.com/office/drawing/2014/main" id="{1991B154-CF91-4BE5-B8B9-9D7E7BC4DE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22383" y="1433291"/>
            <a:ext cx="955914" cy="1213530"/>
          </a:xfrm>
          <a:prstGeom prst="rect">
            <a:avLst/>
          </a:prstGeom>
        </p:spPr>
      </p:pic>
      <p:pic>
        <p:nvPicPr>
          <p:cNvPr id="24" name="图片 2">
            <a:extLst>
              <a:ext uri="{FF2B5EF4-FFF2-40B4-BE49-F238E27FC236}">
                <a16:creationId xmlns:a16="http://schemas.microsoft.com/office/drawing/2014/main" id="{20173A69-6647-4D2E-95E4-3E0771B0063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07237" y="3587774"/>
            <a:ext cx="955914" cy="1213530"/>
          </a:xfrm>
          <a:prstGeom prst="rect">
            <a:avLst/>
          </a:prstGeom>
        </p:spPr>
      </p:pic>
      <p:pic>
        <p:nvPicPr>
          <p:cNvPr id="25" name="图片 2">
            <a:extLst>
              <a:ext uri="{FF2B5EF4-FFF2-40B4-BE49-F238E27FC236}">
                <a16:creationId xmlns:a16="http://schemas.microsoft.com/office/drawing/2014/main" id="{67F01890-45CF-43ED-9646-8C9EFBEC76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3703" y="2088450"/>
            <a:ext cx="955914" cy="1213530"/>
          </a:xfrm>
          <a:prstGeom prst="rect">
            <a:avLst/>
          </a:prstGeom>
        </p:spPr>
      </p:pic>
    </p:spTree>
    <p:extLst>
      <p:ext uri="{BB962C8B-B14F-4D97-AF65-F5344CB8AC3E}">
        <p14:creationId xmlns:p14="http://schemas.microsoft.com/office/powerpoint/2010/main" val="156794974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barn(inVertical)">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barn(inVertical)">
                                      <p:cBhvr>
                                        <p:cTn id="2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41">
            <a:extLst>
              <a:ext uri="{FF2B5EF4-FFF2-40B4-BE49-F238E27FC236}">
                <a16:creationId xmlns:a16="http://schemas.microsoft.com/office/drawing/2014/main" id="{56100E42-1B9F-4C8D-B484-B237526F1280}"/>
              </a:ext>
            </a:extLst>
          </p:cNvPr>
          <p:cNvSpPr txBox="1"/>
          <p:nvPr/>
        </p:nvSpPr>
        <p:spPr>
          <a:xfrm>
            <a:off x="1486710" y="366322"/>
            <a:ext cx="9268557" cy="707758"/>
          </a:xfrm>
          <a:prstGeom prst="rect">
            <a:avLst/>
          </a:prstGeom>
          <a:noFill/>
        </p:spPr>
        <p:txBody>
          <a:bodyPr vert="horz" wrap="square" rtlCol="0">
            <a:spAutoFit/>
          </a:bodyPr>
          <a:lstStyle/>
          <a:p>
            <a:pPr lvl="0" defTabSz="914217"/>
            <a:r>
              <a:rPr lang="en-US" altLang="zh-CN" sz="3999" b="1" dirty="0" err="1">
                <a:ln w="12700">
                  <a:noFill/>
                </a:ln>
                <a:solidFill>
                  <a:srgbClr val="FFBF53">
                    <a:lumMod val="50000"/>
                  </a:srgbClr>
                </a:solidFill>
                <a:latin typeface="Times New Roman" panose="02020603050405020304" pitchFamily="18" charset="0"/>
                <a:ea typeface="微软雅黑" panose="020B0503020204020204" pitchFamily="34" charset="-122"/>
                <a:cs typeface="Times New Roman" panose="02020603050405020304" pitchFamily="18" charset="0"/>
              </a:rPr>
              <a:t>Phiếu</a:t>
            </a:r>
            <a:r>
              <a:rPr lang="en-US" altLang="zh-CN" sz="3999" b="1" dirty="0">
                <a:ln w="12700">
                  <a:noFill/>
                </a:ln>
                <a:solidFill>
                  <a:srgbClr val="FFBF53">
                    <a:lumMod val="50000"/>
                  </a:srgbClr>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999" b="1" dirty="0" err="1">
                <a:ln w="12700">
                  <a:noFill/>
                </a:ln>
                <a:solidFill>
                  <a:srgbClr val="FFBF53">
                    <a:lumMod val="50000"/>
                  </a:srgbClr>
                </a:solidFill>
                <a:latin typeface="Times New Roman" panose="02020603050405020304" pitchFamily="18" charset="0"/>
                <a:ea typeface="微软雅黑" panose="020B0503020204020204" pitchFamily="34" charset="-122"/>
                <a:cs typeface="Times New Roman" panose="02020603050405020304" pitchFamily="18" charset="0"/>
              </a:rPr>
              <a:t>học</a:t>
            </a:r>
            <a:r>
              <a:rPr lang="en-US" altLang="zh-CN" sz="3999" b="1" dirty="0">
                <a:ln w="12700">
                  <a:noFill/>
                </a:ln>
                <a:solidFill>
                  <a:srgbClr val="FFBF53">
                    <a:lumMod val="50000"/>
                  </a:srgbClr>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999" b="1" dirty="0" err="1">
                <a:ln w="12700">
                  <a:noFill/>
                </a:ln>
                <a:solidFill>
                  <a:srgbClr val="FFBF53">
                    <a:lumMod val="50000"/>
                  </a:srgbClr>
                </a:solidFill>
                <a:latin typeface="Times New Roman" panose="02020603050405020304" pitchFamily="18" charset="0"/>
                <a:ea typeface="微软雅黑" panose="020B0503020204020204" pitchFamily="34" charset="-122"/>
                <a:cs typeface="Times New Roman" panose="02020603050405020304" pitchFamily="18" charset="0"/>
              </a:rPr>
              <a:t>tập</a:t>
            </a:r>
            <a:r>
              <a:rPr lang="en-US" altLang="zh-CN" sz="3999" b="1" dirty="0">
                <a:ln w="12700">
                  <a:noFill/>
                </a:ln>
                <a:solidFill>
                  <a:srgbClr val="FFBF53">
                    <a:lumMod val="50000"/>
                  </a:srgbClr>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999" b="1" dirty="0" err="1">
                <a:ln w="12700">
                  <a:noFill/>
                </a:ln>
                <a:solidFill>
                  <a:srgbClr val="FFBF53">
                    <a:lumMod val="50000"/>
                  </a:srgbClr>
                </a:solidFill>
                <a:latin typeface="Times New Roman" panose="02020603050405020304" pitchFamily="18" charset="0"/>
                <a:ea typeface="微软雅黑" panose="020B0503020204020204" pitchFamily="34" charset="-122"/>
                <a:cs typeface="Times New Roman" panose="02020603050405020304" pitchFamily="18" charset="0"/>
              </a:rPr>
              <a:t>số</a:t>
            </a:r>
            <a:r>
              <a:rPr lang="en-US" altLang="zh-CN" sz="3999" b="1" dirty="0">
                <a:ln w="12700">
                  <a:noFill/>
                </a:ln>
                <a:solidFill>
                  <a:srgbClr val="FFBF53">
                    <a:lumMod val="50000"/>
                  </a:srgbClr>
                </a:solidFill>
                <a:latin typeface="Times New Roman" panose="02020603050405020304" pitchFamily="18" charset="0"/>
                <a:ea typeface="微软雅黑" panose="020B0503020204020204" pitchFamily="34" charset="-122"/>
                <a:cs typeface="Times New Roman" panose="02020603050405020304" pitchFamily="18" charset="0"/>
              </a:rPr>
              <a:t> 1</a:t>
            </a:r>
            <a:endParaRPr kumimoji="0" lang="en-US" altLang="zh-CN" sz="3999" b="1" i="0" u="none" strike="noStrike" kern="1200" cap="none" spc="0" normalizeH="0" baseline="0" noProof="0" dirty="0">
              <a:ln w="12700">
                <a:noFill/>
              </a:ln>
              <a:solidFill>
                <a:srgbClr val="FFBF53">
                  <a:lumMod val="50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grpSp>
        <p:nvGrpSpPr>
          <p:cNvPr id="43" name="Group 55">
            <a:extLst>
              <a:ext uri="{FF2B5EF4-FFF2-40B4-BE49-F238E27FC236}">
                <a16:creationId xmlns:a16="http://schemas.microsoft.com/office/drawing/2014/main" id="{A294A436-52C1-4F65-95AE-EB3DD2AF0CC0}"/>
              </a:ext>
            </a:extLst>
          </p:cNvPr>
          <p:cNvGrpSpPr/>
          <p:nvPr/>
        </p:nvGrpSpPr>
        <p:grpSpPr>
          <a:xfrm rot="473564">
            <a:off x="9410305" y="-312967"/>
            <a:ext cx="2589969" cy="2551521"/>
            <a:chOff x="0" y="0"/>
            <a:chExt cx="1149595" cy="1132530"/>
          </a:xfrm>
        </p:grpSpPr>
        <p:sp>
          <p:nvSpPr>
            <p:cNvPr id="44" name="Shape 50">
              <a:extLst>
                <a:ext uri="{FF2B5EF4-FFF2-40B4-BE49-F238E27FC236}">
                  <a16:creationId xmlns:a16="http://schemas.microsoft.com/office/drawing/2014/main" id="{BFB1AC1E-DDF6-40AD-A06E-433850673F9E}"/>
                </a:ext>
              </a:extLst>
            </p:cNvPr>
            <p:cNvSpPr/>
            <p:nvPr/>
          </p:nvSpPr>
          <p:spPr>
            <a:xfrm>
              <a:off x="495300" y="419100"/>
              <a:ext cx="288999" cy="341770"/>
            </a:xfrm>
            <a:custGeom>
              <a:avLst/>
              <a:gdLst/>
              <a:ahLst/>
              <a:cxnLst>
                <a:cxn ang="0">
                  <a:pos x="wd2" y="hd2"/>
                </a:cxn>
                <a:cxn ang="5400000">
                  <a:pos x="wd2" y="hd2"/>
                </a:cxn>
                <a:cxn ang="10800000">
                  <a:pos x="wd2" y="hd2"/>
                </a:cxn>
                <a:cxn ang="16200000">
                  <a:pos x="wd2" y="hd2"/>
                </a:cxn>
              </a:cxnLst>
              <a:rect l="0" t="0" r="r" b="b"/>
              <a:pathLst>
                <a:path w="20587" h="20953" extrusionOk="0">
                  <a:moveTo>
                    <a:pt x="310" y="19339"/>
                  </a:moveTo>
                  <a:cubicBezTo>
                    <a:pt x="1970" y="21600"/>
                    <a:pt x="8627" y="20962"/>
                    <a:pt x="10626" y="20516"/>
                  </a:cubicBezTo>
                  <a:cubicBezTo>
                    <a:pt x="14392" y="19676"/>
                    <a:pt x="17603" y="17645"/>
                    <a:pt x="19255" y="14542"/>
                  </a:cubicBezTo>
                  <a:cubicBezTo>
                    <a:pt x="21291" y="10718"/>
                    <a:pt x="21600" y="1795"/>
                    <a:pt x="15756" y="0"/>
                  </a:cubicBezTo>
                  <a:cubicBezTo>
                    <a:pt x="14569" y="3871"/>
                    <a:pt x="15031" y="8421"/>
                    <a:pt x="12815" y="11999"/>
                  </a:cubicBezTo>
                  <a:cubicBezTo>
                    <a:pt x="10327" y="16013"/>
                    <a:pt x="4821" y="17658"/>
                    <a:pt x="0" y="18694"/>
                  </a:cubicBezTo>
                  <a:cubicBezTo>
                    <a:pt x="63" y="18932"/>
                    <a:pt x="168" y="19146"/>
                    <a:pt x="310" y="19339"/>
                  </a:cubicBezTo>
                  <a:close/>
                </a:path>
              </a:pathLst>
            </a:custGeom>
            <a:solidFill>
              <a:srgbClr val="262626">
                <a:alpha val="66000"/>
              </a:srgbClr>
            </a:solidFill>
            <a:ln w="12700" cap="flat">
              <a:noFill/>
              <a:miter lim="400000"/>
            </a:ln>
            <a:effectLst/>
          </p:spPr>
          <p:txBody>
            <a:bodyPr wrap="square" lIns="38091" tIns="38091" rIns="38091" bIns="38091" numCol="1" anchor="ctr">
              <a:noAutofit/>
            </a:bodyPr>
            <a:lstStyle/>
            <a:p>
              <a:pPr marL="0" marR="0" lvl="0" indent="0" algn="l" defTabSz="457109"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2999"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a:ea typeface="+mn-ea"/>
                <a:cs typeface="+mn-cs"/>
              </a:endParaRPr>
            </a:p>
          </p:txBody>
        </p:sp>
        <p:grpSp>
          <p:nvGrpSpPr>
            <p:cNvPr id="45" name="Group 54">
              <a:extLst>
                <a:ext uri="{FF2B5EF4-FFF2-40B4-BE49-F238E27FC236}">
                  <a16:creationId xmlns:a16="http://schemas.microsoft.com/office/drawing/2014/main" id="{EA43BD8E-1ADD-40B9-89B1-47CDE6DDD569}"/>
                </a:ext>
              </a:extLst>
            </p:cNvPr>
            <p:cNvGrpSpPr/>
            <p:nvPr/>
          </p:nvGrpSpPr>
          <p:grpSpPr>
            <a:xfrm>
              <a:off x="-1" y="0"/>
              <a:ext cx="1149597" cy="1132531"/>
              <a:chOff x="0" y="0"/>
              <a:chExt cx="1149595" cy="1132530"/>
            </a:xfrm>
          </p:grpSpPr>
          <p:sp>
            <p:nvSpPr>
              <p:cNvPr id="46" name="Shape 51">
                <a:extLst>
                  <a:ext uri="{FF2B5EF4-FFF2-40B4-BE49-F238E27FC236}">
                    <a16:creationId xmlns:a16="http://schemas.microsoft.com/office/drawing/2014/main" id="{286BA6E2-F40B-4308-9850-C7E1CBDB8BF4}"/>
                  </a:ext>
                </a:extLst>
              </p:cNvPr>
              <p:cNvSpPr/>
              <p:nvPr/>
            </p:nvSpPr>
            <p:spPr>
              <a:xfrm>
                <a:off x="0" y="0"/>
                <a:ext cx="1149596" cy="1132531"/>
              </a:xfrm>
              <a:custGeom>
                <a:avLst/>
                <a:gdLst/>
                <a:ahLst/>
                <a:cxnLst>
                  <a:cxn ang="0">
                    <a:pos x="wd2" y="hd2"/>
                  </a:cxn>
                  <a:cxn ang="5400000">
                    <a:pos x="wd2" y="hd2"/>
                  </a:cxn>
                  <a:cxn ang="10800000">
                    <a:pos x="wd2" y="hd2"/>
                  </a:cxn>
                  <a:cxn ang="16200000">
                    <a:pos x="wd2" y="hd2"/>
                  </a:cxn>
                </a:cxnLst>
                <a:rect l="0" t="0" r="r" b="b"/>
                <a:pathLst>
                  <a:path w="18835" h="18188" extrusionOk="0">
                    <a:moveTo>
                      <a:pt x="5118" y="17138"/>
                    </a:moveTo>
                    <a:cubicBezTo>
                      <a:pt x="9702" y="19314"/>
                      <a:pt x="15760" y="18135"/>
                      <a:pt x="17999" y="13346"/>
                    </a:cubicBezTo>
                    <a:cubicBezTo>
                      <a:pt x="21410" y="6050"/>
                      <a:pt x="13777" y="-2286"/>
                      <a:pt x="5944" y="578"/>
                    </a:cubicBezTo>
                    <a:cubicBezTo>
                      <a:pt x="2990" y="1657"/>
                      <a:pt x="197" y="6129"/>
                      <a:pt x="12" y="9065"/>
                    </a:cubicBezTo>
                    <a:cubicBezTo>
                      <a:pt x="-190" y="12266"/>
                      <a:pt x="2170" y="15739"/>
                      <a:pt x="5118" y="17138"/>
                    </a:cubicBezTo>
                    <a:close/>
                  </a:path>
                </a:pathLst>
              </a:custGeom>
              <a:noFill/>
              <a:ln w="38100" cap="flat">
                <a:solidFill>
                  <a:srgbClr val="262626"/>
                </a:solidFill>
                <a:prstDash val="solid"/>
                <a:miter lim="400000"/>
              </a:ln>
              <a:effectLst/>
            </p:spPr>
            <p:txBody>
              <a:bodyPr wrap="square" lIns="38091" tIns="38091" rIns="38091" bIns="38091" numCol="1" anchor="ctr">
                <a:noAutofit/>
              </a:bodyPr>
              <a:lstStyle/>
              <a:p>
                <a:pPr marL="0" marR="0" lvl="0" indent="0" algn="l" defTabSz="457109"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2999"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a:ea typeface="+mn-ea"/>
                  <a:cs typeface="+mn-cs"/>
                </a:endParaRPr>
              </a:p>
            </p:txBody>
          </p:sp>
          <p:sp>
            <p:nvSpPr>
              <p:cNvPr id="47" name="Shape 52">
                <a:extLst>
                  <a:ext uri="{FF2B5EF4-FFF2-40B4-BE49-F238E27FC236}">
                    <a16:creationId xmlns:a16="http://schemas.microsoft.com/office/drawing/2014/main" id="{C6A13E03-6EED-4440-86C8-1A16BB5B5743}"/>
                  </a:ext>
                </a:extLst>
              </p:cNvPr>
              <p:cNvSpPr/>
              <p:nvPr/>
            </p:nvSpPr>
            <p:spPr>
              <a:xfrm>
                <a:off x="190500" y="177800"/>
                <a:ext cx="789686" cy="777962"/>
              </a:xfrm>
              <a:custGeom>
                <a:avLst/>
                <a:gdLst/>
                <a:ahLst/>
                <a:cxnLst>
                  <a:cxn ang="0">
                    <a:pos x="wd2" y="hd2"/>
                  </a:cxn>
                  <a:cxn ang="5400000">
                    <a:pos x="wd2" y="hd2"/>
                  </a:cxn>
                  <a:cxn ang="10800000">
                    <a:pos x="wd2" y="hd2"/>
                  </a:cxn>
                  <a:cxn ang="16200000">
                    <a:pos x="wd2" y="hd2"/>
                  </a:cxn>
                </a:cxnLst>
                <a:rect l="0" t="0" r="r" b="b"/>
                <a:pathLst>
                  <a:path w="18835" h="18188" extrusionOk="0">
                    <a:moveTo>
                      <a:pt x="5118" y="17138"/>
                    </a:moveTo>
                    <a:cubicBezTo>
                      <a:pt x="9703" y="19314"/>
                      <a:pt x="15760" y="18135"/>
                      <a:pt x="18000" y="13346"/>
                    </a:cubicBezTo>
                    <a:cubicBezTo>
                      <a:pt x="21411" y="6050"/>
                      <a:pt x="13778" y="-2286"/>
                      <a:pt x="5945" y="577"/>
                    </a:cubicBezTo>
                    <a:cubicBezTo>
                      <a:pt x="2991" y="1657"/>
                      <a:pt x="198" y="6129"/>
                      <a:pt x="12" y="9065"/>
                    </a:cubicBezTo>
                    <a:cubicBezTo>
                      <a:pt x="-189" y="12266"/>
                      <a:pt x="2171" y="15739"/>
                      <a:pt x="5118" y="17138"/>
                    </a:cubicBezTo>
                    <a:close/>
                  </a:path>
                </a:pathLst>
              </a:custGeom>
              <a:noFill/>
              <a:ln w="38100" cap="flat">
                <a:solidFill>
                  <a:srgbClr val="262626"/>
                </a:solidFill>
                <a:prstDash val="solid"/>
                <a:miter lim="400000"/>
              </a:ln>
              <a:effectLst/>
            </p:spPr>
            <p:txBody>
              <a:bodyPr wrap="square" lIns="38091" tIns="38091" rIns="38091" bIns="38091" numCol="1" anchor="ctr">
                <a:noAutofit/>
              </a:bodyPr>
              <a:lstStyle/>
              <a:p>
                <a:pPr marL="0" marR="0" lvl="0" indent="0" algn="l" defTabSz="457109"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2999"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a:ea typeface="+mn-ea"/>
                  <a:cs typeface="+mn-cs"/>
                </a:endParaRPr>
              </a:p>
            </p:txBody>
          </p:sp>
          <p:sp>
            <p:nvSpPr>
              <p:cNvPr id="48" name="Shape 53">
                <a:extLst>
                  <a:ext uri="{FF2B5EF4-FFF2-40B4-BE49-F238E27FC236}">
                    <a16:creationId xmlns:a16="http://schemas.microsoft.com/office/drawing/2014/main" id="{145D73E7-48F5-4B0D-A81D-8C43DABBB99A}"/>
                  </a:ext>
                </a:extLst>
              </p:cNvPr>
              <p:cNvSpPr/>
              <p:nvPr/>
            </p:nvSpPr>
            <p:spPr>
              <a:xfrm>
                <a:off x="381000" y="368300"/>
                <a:ext cx="396756" cy="390866"/>
              </a:xfrm>
              <a:custGeom>
                <a:avLst/>
                <a:gdLst/>
                <a:ahLst/>
                <a:cxnLst>
                  <a:cxn ang="0">
                    <a:pos x="wd2" y="hd2"/>
                  </a:cxn>
                  <a:cxn ang="5400000">
                    <a:pos x="wd2" y="hd2"/>
                  </a:cxn>
                  <a:cxn ang="10800000">
                    <a:pos x="wd2" y="hd2"/>
                  </a:cxn>
                  <a:cxn ang="16200000">
                    <a:pos x="wd2" y="hd2"/>
                  </a:cxn>
                </a:cxnLst>
                <a:rect l="0" t="0" r="r" b="b"/>
                <a:pathLst>
                  <a:path w="18835" h="18188" extrusionOk="0">
                    <a:moveTo>
                      <a:pt x="5118" y="17138"/>
                    </a:moveTo>
                    <a:cubicBezTo>
                      <a:pt x="9702" y="19314"/>
                      <a:pt x="15760" y="18135"/>
                      <a:pt x="17999" y="13346"/>
                    </a:cubicBezTo>
                    <a:cubicBezTo>
                      <a:pt x="21410" y="6050"/>
                      <a:pt x="13777" y="-2286"/>
                      <a:pt x="5944" y="578"/>
                    </a:cubicBezTo>
                    <a:cubicBezTo>
                      <a:pt x="2991" y="1657"/>
                      <a:pt x="197" y="6129"/>
                      <a:pt x="12" y="9065"/>
                    </a:cubicBezTo>
                    <a:cubicBezTo>
                      <a:pt x="-190" y="12266"/>
                      <a:pt x="2170" y="15739"/>
                      <a:pt x="5118" y="17138"/>
                    </a:cubicBezTo>
                    <a:close/>
                  </a:path>
                </a:pathLst>
              </a:custGeom>
              <a:noFill/>
              <a:ln w="38100" cap="flat">
                <a:solidFill>
                  <a:srgbClr val="262626"/>
                </a:solidFill>
                <a:prstDash val="solid"/>
                <a:miter lim="400000"/>
              </a:ln>
              <a:effectLst/>
            </p:spPr>
            <p:txBody>
              <a:bodyPr wrap="square" lIns="38091" tIns="38091" rIns="38091" bIns="38091" numCol="1" anchor="ctr">
                <a:noAutofit/>
              </a:bodyPr>
              <a:lstStyle/>
              <a:p>
                <a:pPr marL="0" marR="0" lvl="0" indent="0" algn="l" defTabSz="457109"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2999"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a:ea typeface="+mn-ea"/>
                  <a:cs typeface="+mn-cs"/>
                </a:endParaRPr>
              </a:p>
            </p:txBody>
          </p:sp>
        </p:grpSp>
      </p:grpSp>
      <p:grpSp>
        <p:nvGrpSpPr>
          <p:cNvPr id="49" name="Group 58">
            <a:extLst>
              <a:ext uri="{FF2B5EF4-FFF2-40B4-BE49-F238E27FC236}">
                <a16:creationId xmlns:a16="http://schemas.microsoft.com/office/drawing/2014/main" id="{CCDCCE70-B292-41E5-88B4-B0B14DB4A978}"/>
              </a:ext>
            </a:extLst>
          </p:cNvPr>
          <p:cNvGrpSpPr/>
          <p:nvPr/>
        </p:nvGrpSpPr>
        <p:grpSpPr>
          <a:xfrm rot="473564">
            <a:off x="8651344" y="348003"/>
            <a:ext cx="1809424" cy="1871911"/>
            <a:chOff x="0" y="0"/>
            <a:chExt cx="803139" cy="830875"/>
          </a:xfrm>
        </p:grpSpPr>
        <p:sp>
          <p:nvSpPr>
            <p:cNvPr id="50" name="Shape 56">
              <a:extLst>
                <a:ext uri="{FF2B5EF4-FFF2-40B4-BE49-F238E27FC236}">
                  <a16:creationId xmlns:a16="http://schemas.microsoft.com/office/drawing/2014/main" id="{124CA865-203A-4DFE-98CC-B68666F0E220}"/>
                </a:ext>
              </a:extLst>
            </p:cNvPr>
            <p:cNvSpPr/>
            <p:nvPr/>
          </p:nvSpPr>
          <p:spPr>
            <a:xfrm>
              <a:off x="0" y="431800"/>
              <a:ext cx="377118" cy="399076"/>
            </a:xfrm>
            <a:custGeom>
              <a:avLst/>
              <a:gdLst/>
              <a:ahLst/>
              <a:cxnLst>
                <a:cxn ang="0">
                  <a:pos x="wd2" y="hd2"/>
                </a:cxn>
                <a:cxn ang="5400000">
                  <a:pos x="wd2" y="hd2"/>
                </a:cxn>
                <a:cxn ang="10800000">
                  <a:pos x="wd2" y="hd2"/>
                </a:cxn>
                <a:cxn ang="16200000">
                  <a:pos x="wd2" y="hd2"/>
                </a:cxn>
              </a:cxnLst>
              <a:rect l="0" t="0" r="r" b="b"/>
              <a:pathLst>
                <a:path w="21600" h="21600" extrusionOk="0">
                  <a:moveTo>
                    <a:pt x="9127" y="12126"/>
                  </a:moveTo>
                  <a:lnTo>
                    <a:pt x="0" y="9668"/>
                  </a:lnTo>
                  <a:lnTo>
                    <a:pt x="12334" y="0"/>
                  </a:lnTo>
                  <a:lnTo>
                    <a:pt x="19930" y="2881"/>
                  </a:lnTo>
                  <a:lnTo>
                    <a:pt x="21600" y="12126"/>
                  </a:lnTo>
                  <a:lnTo>
                    <a:pt x="10800" y="21600"/>
                  </a:lnTo>
                  <a:cubicBezTo>
                    <a:pt x="10800" y="21600"/>
                    <a:pt x="9127" y="12126"/>
                    <a:pt x="9127" y="12126"/>
                  </a:cubicBezTo>
                  <a:close/>
                </a:path>
              </a:pathLst>
            </a:custGeom>
            <a:noFill/>
            <a:ln w="38100" cap="flat">
              <a:solidFill>
                <a:srgbClr val="262626"/>
              </a:solidFill>
              <a:prstDash val="solid"/>
              <a:miter lim="400000"/>
            </a:ln>
            <a:effectLst/>
          </p:spPr>
          <p:txBody>
            <a:bodyPr wrap="square" lIns="38091" tIns="38091" rIns="38091" bIns="38091" numCol="1" anchor="ctr">
              <a:noAutofit/>
            </a:bodyPr>
            <a:lstStyle/>
            <a:p>
              <a:pPr marL="0" marR="0" lvl="0" indent="0" algn="l" defTabSz="457109"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2999"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a:ea typeface="+mn-ea"/>
                <a:cs typeface="+mn-cs"/>
              </a:endParaRPr>
            </a:p>
          </p:txBody>
        </p:sp>
        <p:sp>
          <p:nvSpPr>
            <p:cNvPr id="51" name="Shape 57">
              <a:extLst>
                <a:ext uri="{FF2B5EF4-FFF2-40B4-BE49-F238E27FC236}">
                  <a16:creationId xmlns:a16="http://schemas.microsoft.com/office/drawing/2014/main" id="{7C43CB23-7BB0-4D60-AFCF-FA7BE44D575E}"/>
                </a:ext>
              </a:extLst>
            </p:cNvPr>
            <p:cNvSpPr/>
            <p:nvPr/>
          </p:nvSpPr>
          <p:spPr>
            <a:xfrm>
              <a:off x="165100" y="0"/>
              <a:ext cx="638040" cy="66196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21600" y="0"/>
                    <a:pt x="4432" y="18069"/>
                    <a:pt x="0" y="21600"/>
                  </a:cubicBezTo>
                </a:path>
              </a:pathLst>
            </a:custGeom>
            <a:noFill/>
            <a:ln w="38100" cap="flat">
              <a:solidFill>
                <a:srgbClr val="262626"/>
              </a:solidFill>
              <a:prstDash val="solid"/>
              <a:miter lim="400000"/>
            </a:ln>
            <a:effectLst/>
          </p:spPr>
          <p:txBody>
            <a:bodyPr wrap="square" lIns="38091" tIns="38091" rIns="38091" bIns="38091" numCol="1" anchor="ctr">
              <a:noAutofit/>
            </a:bodyPr>
            <a:lstStyle/>
            <a:p>
              <a:pPr marL="0" marR="0" lvl="0" indent="0" algn="l" defTabSz="457109"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2999"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Calibri"/>
                <a:ea typeface="+mn-ea"/>
                <a:cs typeface="+mn-cs"/>
              </a:endParaRPr>
            </a:p>
          </p:txBody>
        </p:sp>
      </p:grpSp>
      <p:sp>
        <p:nvSpPr>
          <p:cNvPr id="56" name="Freeform 123">
            <a:extLst>
              <a:ext uri="{FF2B5EF4-FFF2-40B4-BE49-F238E27FC236}">
                <a16:creationId xmlns:a16="http://schemas.microsoft.com/office/drawing/2014/main" id="{D3B9F4EE-7504-4DED-87CE-AC071B362E12}"/>
              </a:ext>
            </a:extLst>
          </p:cNvPr>
          <p:cNvSpPr>
            <a:spLocks noEditPoints="1"/>
          </p:cNvSpPr>
          <p:nvPr/>
        </p:nvSpPr>
        <p:spPr bwMode="auto">
          <a:xfrm rot="3896716" flipH="1">
            <a:off x="6932515" y="218517"/>
            <a:ext cx="421912" cy="1258115"/>
          </a:xfrm>
          <a:custGeom>
            <a:avLst/>
            <a:gdLst>
              <a:gd name="T0" fmla="*/ 64 w 70"/>
              <a:gd name="T1" fmla="*/ 114 h 209"/>
              <a:gd name="T2" fmla="*/ 24 w 70"/>
              <a:gd name="T3" fmla="*/ 125 h 209"/>
              <a:gd name="T4" fmla="*/ 19 w 70"/>
              <a:gd name="T5" fmla="*/ 109 h 209"/>
              <a:gd name="T6" fmla="*/ 22 w 70"/>
              <a:gd name="T7" fmla="*/ 81 h 209"/>
              <a:gd name="T8" fmla="*/ 62 w 70"/>
              <a:gd name="T9" fmla="*/ 58 h 209"/>
              <a:gd name="T10" fmla="*/ 57 w 70"/>
              <a:gd name="T11" fmla="*/ 50 h 209"/>
              <a:gd name="T12" fmla="*/ 21 w 70"/>
              <a:gd name="T13" fmla="*/ 62 h 209"/>
              <a:gd name="T14" fmla="*/ 20 w 70"/>
              <a:gd name="T15" fmla="*/ 59 h 209"/>
              <a:gd name="T16" fmla="*/ 48 w 70"/>
              <a:gd name="T17" fmla="*/ 8 h 209"/>
              <a:gd name="T18" fmla="*/ 45 w 70"/>
              <a:gd name="T19" fmla="*/ 2 h 209"/>
              <a:gd name="T20" fmla="*/ 14 w 70"/>
              <a:gd name="T21" fmla="*/ 71 h 209"/>
              <a:gd name="T22" fmla="*/ 14 w 70"/>
              <a:gd name="T23" fmla="*/ 72 h 209"/>
              <a:gd name="T24" fmla="*/ 7 w 70"/>
              <a:gd name="T25" fmla="*/ 115 h 209"/>
              <a:gd name="T26" fmla="*/ 16 w 70"/>
              <a:gd name="T27" fmla="*/ 135 h 209"/>
              <a:gd name="T28" fmla="*/ 32 w 70"/>
              <a:gd name="T29" fmla="*/ 208 h 209"/>
              <a:gd name="T30" fmla="*/ 36 w 70"/>
              <a:gd name="T31" fmla="*/ 197 h 209"/>
              <a:gd name="T32" fmla="*/ 22 w 70"/>
              <a:gd name="T33" fmla="*/ 154 h 209"/>
              <a:gd name="T34" fmla="*/ 27 w 70"/>
              <a:gd name="T35" fmla="*/ 143 h 209"/>
              <a:gd name="T36" fmla="*/ 30 w 70"/>
              <a:gd name="T37" fmla="*/ 145 h 209"/>
              <a:gd name="T38" fmla="*/ 68 w 70"/>
              <a:gd name="T39" fmla="*/ 123 h 209"/>
              <a:gd name="T40" fmla="*/ 64 w 70"/>
              <a:gd name="T41" fmla="*/ 114 h 209"/>
              <a:gd name="T42" fmla="*/ 47 w 70"/>
              <a:gd name="T43" fmla="*/ 62 h 209"/>
              <a:gd name="T44" fmla="*/ 28 w 70"/>
              <a:gd name="T45" fmla="*/ 71 h 209"/>
              <a:gd name="T46" fmla="*/ 47 w 70"/>
              <a:gd name="T47" fmla="*/ 62 h 209"/>
              <a:gd name="T48" fmla="*/ 34 w 70"/>
              <a:gd name="T49" fmla="*/ 132 h 209"/>
              <a:gd name="T50" fmla="*/ 52 w 70"/>
              <a:gd name="T51" fmla="*/ 123 h 209"/>
              <a:gd name="T52" fmla="*/ 34 w 70"/>
              <a:gd name="T53" fmla="*/ 132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0" h="209">
                <a:moveTo>
                  <a:pt x="64" y="114"/>
                </a:moveTo>
                <a:cubicBezTo>
                  <a:pt x="49" y="108"/>
                  <a:pt x="35" y="113"/>
                  <a:pt x="24" y="125"/>
                </a:cubicBezTo>
                <a:cubicBezTo>
                  <a:pt x="21" y="120"/>
                  <a:pt x="20" y="114"/>
                  <a:pt x="19" y="109"/>
                </a:cubicBezTo>
                <a:cubicBezTo>
                  <a:pt x="17" y="99"/>
                  <a:pt x="18" y="89"/>
                  <a:pt x="22" y="81"/>
                </a:cubicBezTo>
                <a:cubicBezTo>
                  <a:pt x="36" y="89"/>
                  <a:pt x="55" y="71"/>
                  <a:pt x="62" y="58"/>
                </a:cubicBezTo>
                <a:cubicBezTo>
                  <a:pt x="64" y="55"/>
                  <a:pt x="61" y="51"/>
                  <a:pt x="57" y="50"/>
                </a:cubicBezTo>
                <a:cubicBezTo>
                  <a:pt x="42" y="49"/>
                  <a:pt x="30" y="54"/>
                  <a:pt x="21" y="62"/>
                </a:cubicBezTo>
                <a:cubicBezTo>
                  <a:pt x="21" y="61"/>
                  <a:pt x="21" y="60"/>
                  <a:pt x="20" y="59"/>
                </a:cubicBezTo>
                <a:cubicBezTo>
                  <a:pt x="14" y="38"/>
                  <a:pt x="33" y="19"/>
                  <a:pt x="48" y="8"/>
                </a:cubicBezTo>
                <a:cubicBezTo>
                  <a:pt x="52" y="5"/>
                  <a:pt x="49" y="0"/>
                  <a:pt x="45" y="2"/>
                </a:cubicBezTo>
                <a:cubicBezTo>
                  <a:pt x="22" y="16"/>
                  <a:pt x="1" y="44"/>
                  <a:pt x="14" y="71"/>
                </a:cubicBezTo>
                <a:cubicBezTo>
                  <a:pt x="14" y="72"/>
                  <a:pt x="14" y="72"/>
                  <a:pt x="14" y="72"/>
                </a:cubicBezTo>
                <a:cubicBezTo>
                  <a:pt x="7" y="84"/>
                  <a:pt x="4" y="99"/>
                  <a:pt x="7" y="115"/>
                </a:cubicBezTo>
                <a:cubicBezTo>
                  <a:pt x="9" y="122"/>
                  <a:pt x="12" y="129"/>
                  <a:pt x="16" y="135"/>
                </a:cubicBezTo>
                <a:cubicBezTo>
                  <a:pt x="0" y="162"/>
                  <a:pt x="0" y="202"/>
                  <a:pt x="32" y="208"/>
                </a:cubicBezTo>
                <a:cubicBezTo>
                  <a:pt x="38" y="209"/>
                  <a:pt x="42" y="201"/>
                  <a:pt x="36" y="197"/>
                </a:cubicBezTo>
                <a:cubicBezTo>
                  <a:pt x="19" y="188"/>
                  <a:pt x="17" y="172"/>
                  <a:pt x="22" y="154"/>
                </a:cubicBezTo>
                <a:cubicBezTo>
                  <a:pt x="23" y="151"/>
                  <a:pt x="25" y="147"/>
                  <a:pt x="27" y="143"/>
                </a:cubicBezTo>
                <a:cubicBezTo>
                  <a:pt x="28" y="144"/>
                  <a:pt x="29" y="144"/>
                  <a:pt x="30" y="145"/>
                </a:cubicBezTo>
                <a:cubicBezTo>
                  <a:pt x="46" y="149"/>
                  <a:pt x="60" y="134"/>
                  <a:pt x="68" y="123"/>
                </a:cubicBezTo>
                <a:cubicBezTo>
                  <a:pt x="70" y="119"/>
                  <a:pt x="67" y="115"/>
                  <a:pt x="64" y="114"/>
                </a:cubicBezTo>
                <a:close/>
                <a:moveTo>
                  <a:pt x="47" y="62"/>
                </a:moveTo>
                <a:cubicBezTo>
                  <a:pt x="41" y="68"/>
                  <a:pt x="34" y="73"/>
                  <a:pt x="28" y="71"/>
                </a:cubicBezTo>
                <a:cubicBezTo>
                  <a:pt x="33" y="66"/>
                  <a:pt x="39" y="63"/>
                  <a:pt x="47" y="62"/>
                </a:cubicBezTo>
                <a:close/>
                <a:moveTo>
                  <a:pt x="34" y="132"/>
                </a:moveTo>
                <a:cubicBezTo>
                  <a:pt x="39" y="127"/>
                  <a:pt x="45" y="123"/>
                  <a:pt x="52" y="123"/>
                </a:cubicBezTo>
                <a:cubicBezTo>
                  <a:pt x="47" y="129"/>
                  <a:pt x="41" y="133"/>
                  <a:pt x="34" y="132"/>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pPr marL="0" marR="0" lvl="0" indent="0" algn="l" defTabSz="1218926"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7" name="Rounded Rectangle 9">
            <a:extLst>
              <a:ext uri="{FF2B5EF4-FFF2-40B4-BE49-F238E27FC236}">
                <a16:creationId xmlns:a16="http://schemas.microsoft.com/office/drawing/2014/main" id="{51562AE9-1765-661D-0251-6C9FEBB8D65A}"/>
              </a:ext>
            </a:extLst>
          </p:cNvPr>
          <p:cNvSpPr/>
          <p:nvPr/>
        </p:nvSpPr>
        <p:spPr>
          <a:xfrm>
            <a:off x="1230924" y="1196238"/>
            <a:ext cx="8054682" cy="5538669"/>
          </a:xfrm>
          <a:prstGeom prst="roundRect">
            <a:avLst/>
          </a:prstGeom>
          <a:noFill/>
          <a:ln w="22225" cap="flat" cmpd="sng" algn="ctr">
            <a:solidFill>
              <a:srgbClr val="4472C4"/>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endParaRPr lang="en-US" sz="1200" b="1" dirty="0">
              <a:solidFill>
                <a:srgbClr val="7030A0"/>
              </a:solidFill>
              <a:effectLst/>
              <a:latin typeface="Times New Roman" panose="02020603050405020304" pitchFamily="18" charset="0"/>
              <a:ea typeface="Times New Roman" panose="02020603050405020304" pitchFamily="18" charset="0"/>
            </a:endParaRPr>
          </a:p>
          <a:p>
            <a:pPr marL="0" marR="0" algn="ctr">
              <a:spcBef>
                <a:spcPts val="0"/>
              </a:spcBef>
              <a:spcAft>
                <a:spcPts val="0"/>
              </a:spcAft>
            </a:pPr>
            <a:endParaRPr lang="en-US" sz="1200" b="1" dirty="0">
              <a:solidFill>
                <a:srgbClr val="7030A0"/>
              </a:solidFill>
              <a:latin typeface="Times New Roman" panose="02020603050405020304" pitchFamily="18" charset="0"/>
              <a:ea typeface="Times New Roman" panose="02020603050405020304" pitchFamily="18" charset="0"/>
            </a:endParaRPr>
          </a:p>
          <a:p>
            <a:pPr marL="0" marR="0" algn="ctr">
              <a:spcBef>
                <a:spcPts val="0"/>
              </a:spcBef>
              <a:spcAft>
                <a:spcPts val="0"/>
              </a:spcAft>
            </a:pPr>
            <a:endParaRPr lang="en-US" sz="1200" b="1" dirty="0">
              <a:solidFill>
                <a:srgbClr val="7030A0"/>
              </a:solidFill>
              <a:effectLst/>
              <a:latin typeface="Times New Roman" panose="02020603050405020304" pitchFamily="18" charset="0"/>
              <a:ea typeface="Times New Roman" panose="02020603050405020304" pitchFamily="18" charset="0"/>
            </a:endParaRPr>
          </a:p>
          <a:p>
            <a:pPr marL="0" marR="0" algn="ctr">
              <a:spcBef>
                <a:spcPts val="0"/>
              </a:spcBef>
              <a:spcAft>
                <a:spcPts val="0"/>
              </a:spcAft>
            </a:pPr>
            <a:endParaRPr lang="en-US" sz="1200" b="1" dirty="0">
              <a:solidFill>
                <a:srgbClr val="7030A0"/>
              </a:solidFill>
              <a:latin typeface="Times New Roman" panose="02020603050405020304" pitchFamily="18" charset="0"/>
              <a:ea typeface="Times New Roman" panose="02020603050405020304" pitchFamily="18" charset="0"/>
            </a:endParaRPr>
          </a:p>
          <a:p>
            <a:pPr marL="0" marR="0" algn="ctr">
              <a:spcBef>
                <a:spcPts val="0"/>
              </a:spcBef>
              <a:spcAft>
                <a:spcPts val="0"/>
              </a:spcAft>
            </a:pPr>
            <a:endParaRPr lang="en-US" sz="1200" b="1" dirty="0">
              <a:solidFill>
                <a:srgbClr val="7030A0"/>
              </a:solidFill>
              <a:effectLst/>
              <a:latin typeface="Times New Roman" panose="02020603050405020304" pitchFamily="18" charset="0"/>
              <a:ea typeface="Times New Roman" panose="02020603050405020304" pitchFamily="18" charset="0"/>
            </a:endParaRPr>
          </a:p>
          <a:p>
            <a:pPr marL="0" marR="0" algn="ctr">
              <a:spcBef>
                <a:spcPts val="0"/>
              </a:spcBef>
              <a:spcAft>
                <a:spcPts val="0"/>
              </a:spcAft>
            </a:pPr>
            <a:endParaRPr lang="en-US" sz="1200" b="1" dirty="0">
              <a:solidFill>
                <a:srgbClr val="7030A0"/>
              </a:solidFill>
              <a:effectLst/>
              <a:latin typeface="Times New Roman" panose="02020603050405020304" pitchFamily="18" charset="0"/>
              <a:ea typeface="Times New Roman" panose="02020603050405020304" pitchFamily="18" charset="0"/>
            </a:endParaRPr>
          </a:p>
          <a:p>
            <a:pPr marL="0" marR="0" algn="ctr">
              <a:lnSpc>
                <a:spcPct val="130000"/>
              </a:lnSpc>
              <a:spcBef>
                <a:spcPts val="0"/>
              </a:spcBef>
              <a:spcAft>
                <a:spcPts val="0"/>
              </a:spcAft>
            </a:pPr>
            <a:endParaRPr lang="en-US" sz="1200" b="1" dirty="0">
              <a:solidFill>
                <a:srgbClr val="7030A0"/>
              </a:solidFill>
              <a:effectLst/>
              <a:latin typeface="Times New Roman" panose="02020603050405020304" pitchFamily="18" charset="0"/>
              <a:ea typeface="Times New Roman" panose="02020603050405020304" pitchFamily="18" charset="0"/>
            </a:endParaRPr>
          </a:p>
          <a:p>
            <a:pPr marL="0" marR="0" algn="ctr">
              <a:lnSpc>
                <a:spcPct val="130000"/>
              </a:lnSpc>
              <a:spcBef>
                <a:spcPts val="0"/>
              </a:spcBef>
              <a:spcAft>
                <a:spcPts val="0"/>
              </a:spcAft>
            </a:pPr>
            <a:endParaRPr lang="en-US" sz="1200" b="1" dirty="0">
              <a:solidFill>
                <a:srgbClr val="7030A0"/>
              </a:solidFill>
              <a:latin typeface="Times New Roman" panose="02020603050405020304" pitchFamily="18" charset="0"/>
              <a:ea typeface="Times New Roman" panose="02020603050405020304" pitchFamily="18" charset="0"/>
            </a:endParaRPr>
          </a:p>
          <a:p>
            <a:pPr marL="0" marR="0" algn="ctr">
              <a:spcBef>
                <a:spcPts val="0"/>
              </a:spcBef>
              <a:spcAft>
                <a:spcPts val="0"/>
              </a:spcAft>
            </a:pPr>
            <a:r>
              <a:rPr lang="vi-VN" sz="1600" b="1" dirty="0">
                <a:solidFill>
                  <a:srgbClr val="7030A0"/>
                </a:solidFill>
                <a:effectLst/>
                <a:latin typeface="Times New Roman" panose="02020603050405020304" pitchFamily="18" charset="0"/>
                <a:ea typeface="Times New Roman" panose="02020603050405020304" pitchFamily="18" charset="0"/>
              </a:rPr>
              <a:t>PHIẾU </a:t>
            </a:r>
            <a:r>
              <a:rPr lang="en-US" sz="1600" b="1" dirty="0">
                <a:solidFill>
                  <a:srgbClr val="7030A0"/>
                </a:solidFill>
                <a:effectLst/>
                <a:latin typeface="Times New Roman" panose="02020603050405020304" pitchFamily="18" charset="0"/>
                <a:ea typeface="Times New Roman" panose="02020603050405020304" pitchFamily="18" charset="0"/>
              </a:rPr>
              <a:t>TRUYỆN</a:t>
            </a:r>
          </a:p>
          <a:p>
            <a:pPr marL="0" marR="0" algn="ctr">
              <a:spcBef>
                <a:spcPts val="0"/>
              </a:spcBef>
              <a:spcAft>
                <a:spcPts val="0"/>
              </a:spcAft>
            </a:pPr>
            <a:r>
              <a:rPr lang="vi-VN" sz="1600" dirty="0">
                <a:solidFill>
                  <a:srgbClr val="0070C0"/>
                </a:solidFill>
                <a:effectLst/>
                <a:latin typeface="Times New Roman" panose="02020603050405020304" pitchFamily="18" charset="0"/>
                <a:ea typeface="Times New Roman" panose="02020603050405020304" pitchFamily="18" charset="0"/>
              </a:rPr>
              <a:t>Họ và tên HS: ………………………….</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vi-VN" sz="1600" b="1" dirty="0">
                <a:solidFill>
                  <a:srgbClr val="000000"/>
                </a:solidFill>
                <a:effectLst/>
                <a:latin typeface="Times New Roman" panose="02020603050405020304" pitchFamily="18" charset="0"/>
                <a:ea typeface="Times New Roman" panose="02020603050405020304" pitchFamily="18" charset="0"/>
              </a:rPr>
              <a:t>Nhiệm vụ</a:t>
            </a:r>
            <a:r>
              <a:rPr lang="vi-VN" sz="1600" dirty="0">
                <a:solidFill>
                  <a:srgbClr val="000000"/>
                </a:solidFill>
                <a:effectLst/>
                <a:latin typeface="Times New Roman" panose="02020603050405020304" pitchFamily="18" charset="0"/>
                <a:ea typeface="Times New Roman" panose="02020603050405020304" pitchFamily="18" charset="0"/>
              </a:rPr>
              <a:t>: Đọc lại văn bản “Người đàn ông cô độc giữa rừng” và xác định các đặc điểm của nhân vật Võ Tòng theo các gợi ý sau:</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vi-VN" sz="1600" dirty="0">
                <a:solidFill>
                  <a:srgbClr val="000000"/>
                </a:solidFill>
                <a:effectLst/>
                <a:latin typeface="Times New Roman" panose="02020603050405020304" pitchFamily="18" charset="0"/>
                <a:ea typeface="Times New Roman" panose="02020603050405020304" pitchFamily="18" charset="0"/>
              </a:rPr>
              <a:t>Ngoại hình:</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vi-VN" sz="1600" dirty="0">
                <a:solidFill>
                  <a:srgbClr val="000000"/>
                </a:solidFill>
                <a:effectLst/>
                <a:latin typeface="Times New Roman" panose="02020603050405020304" pitchFamily="18" charset="0"/>
                <a:ea typeface="Times New Roman" panose="02020603050405020304" pitchFamily="18" charset="0"/>
              </a:rPr>
              <a:t>………………………………………</a:t>
            </a:r>
            <a:r>
              <a:rPr lang="en-US" sz="1600" dirty="0">
                <a:solidFill>
                  <a:srgbClr val="000000"/>
                </a:solidFill>
                <a:effectLst/>
                <a:latin typeface="Times New Roman" panose="02020603050405020304" pitchFamily="18" charset="0"/>
                <a:ea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r>
              <a:rPr lang="en-US" sz="1600" dirty="0">
                <a:solidFill>
                  <a:srgbClr val="000000"/>
                </a:solidFill>
                <a:effectLst/>
                <a:latin typeface="Times New Roman" panose="02020603050405020304" pitchFamily="18" charset="0"/>
                <a:ea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vi-VN" sz="1600" dirty="0">
                <a:solidFill>
                  <a:srgbClr val="000000"/>
                </a:solidFill>
                <a:effectLst/>
                <a:latin typeface="Times New Roman" panose="02020603050405020304" pitchFamily="18" charset="0"/>
                <a:ea typeface="Times New Roman" panose="02020603050405020304" pitchFamily="18" charset="0"/>
              </a:rPr>
              <a:t>Xuất thân:</a:t>
            </a:r>
            <a:endParaRPr lang="en-US" sz="1600" dirty="0">
              <a:effectLst/>
              <a:latin typeface="Times New Roman" panose="02020603050405020304" pitchFamily="18" charset="0"/>
              <a:ea typeface="Times New Roman" panose="02020603050405020304" pitchFamily="18" charset="0"/>
            </a:endParaRPr>
          </a:p>
          <a:p>
            <a:r>
              <a:rPr lang="vi-VN" sz="1600" dirty="0">
                <a:solidFill>
                  <a:srgbClr val="000000"/>
                </a:solidFill>
                <a:effectLst/>
                <a:latin typeface="Times New Roman" panose="02020603050405020304" pitchFamily="18" charset="0"/>
                <a:ea typeface="Times New Roman" panose="02020603050405020304" pitchFamily="18" charset="0"/>
              </a:rPr>
              <a:t>………………………………………</a:t>
            </a:r>
            <a:r>
              <a:rPr lang="en-US" sz="1600" dirty="0">
                <a:solidFill>
                  <a:srgbClr val="000000"/>
                </a:solidFill>
                <a:effectLst/>
                <a:latin typeface="Times New Roman" panose="02020603050405020304" pitchFamily="18"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r>
              <a:rPr lang="en-US" sz="1600" dirty="0">
                <a:solidFill>
                  <a:srgbClr val="000000"/>
                </a:solidFill>
                <a:effectLst/>
                <a:latin typeface="Times New Roman" panose="02020603050405020304" pitchFamily="18"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vi-VN" sz="1600" dirty="0">
                <a:solidFill>
                  <a:srgbClr val="000000"/>
                </a:solidFill>
                <a:effectLst/>
                <a:latin typeface="Times New Roman" panose="02020603050405020304" pitchFamily="18" charset="0"/>
                <a:ea typeface="Times New Roman" panose="02020603050405020304" pitchFamily="18" charset="0"/>
              </a:rPr>
              <a:t>Hình dáng</a:t>
            </a:r>
            <a:endParaRPr lang="en-US" sz="1600" dirty="0">
              <a:effectLst/>
              <a:latin typeface="Times New Roman" panose="02020603050405020304" pitchFamily="18" charset="0"/>
              <a:ea typeface="Times New Roman" panose="02020603050405020304" pitchFamily="18" charset="0"/>
            </a:endParaRPr>
          </a:p>
          <a:p>
            <a:r>
              <a:rPr lang="vi-VN" sz="1600" dirty="0">
                <a:solidFill>
                  <a:srgbClr val="000000"/>
                </a:solidFill>
                <a:effectLst/>
                <a:latin typeface="Times New Roman" panose="02020603050405020304" pitchFamily="18" charset="0"/>
                <a:ea typeface="Times New Roman" panose="02020603050405020304" pitchFamily="18" charset="0"/>
              </a:rPr>
              <a:t>………………………………………</a:t>
            </a:r>
            <a:r>
              <a:rPr lang="en-US" sz="1600" dirty="0">
                <a:solidFill>
                  <a:srgbClr val="000000"/>
                </a:solidFill>
                <a:effectLst/>
                <a:latin typeface="Times New Roman" panose="02020603050405020304" pitchFamily="18"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r>
              <a:rPr lang="en-US" sz="1600" dirty="0">
                <a:solidFill>
                  <a:srgbClr val="000000"/>
                </a:solidFill>
                <a:effectLst/>
                <a:latin typeface="Times New Roman" panose="02020603050405020304" pitchFamily="18"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vi-VN" sz="1600" dirty="0">
                <a:solidFill>
                  <a:srgbClr val="000000"/>
                </a:solidFill>
                <a:effectLst/>
                <a:latin typeface="Times New Roman" panose="02020603050405020304" pitchFamily="18" charset="0"/>
                <a:ea typeface="Times New Roman" panose="02020603050405020304" pitchFamily="18" charset="0"/>
              </a:rPr>
              <a:t>Suy nghĩ, lời nói:</a:t>
            </a:r>
            <a:endParaRPr lang="en-US" sz="1600" dirty="0">
              <a:effectLst/>
              <a:latin typeface="Times New Roman" panose="02020603050405020304" pitchFamily="18" charset="0"/>
              <a:ea typeface="Times New Roman" panose="02020603050405020304" pitchFamily="18" charset="0"/>
            </a:endParaRPr>
          </a:p>
          <a:p>
            <a:r>
              <a:rPr lang="vi-VN" sz="1600" dirty="0">
                <a:solidFill>
                  <a:srgbClr val="000000"/>
                </a:solidFill>
                <a:effectLst/>
                <a:latin typeface="Times New Roman" panose="02020603050405020304" pitchFamily="18" charset="0"/>
                <a:ea typeface="Times New Roman" panose="02020603050405020304" pitchFamily="18" charset="0"/>
              </a:rPr>
              <a:t>………………………………………</a:t>
            </a:r>
            <a:r>
              <a:rPr lang="en-US" sz="1600" dirty="0">
                <a:solidFill>
                  <a:srgbClr val="000000"/>
                </a:solidFill>
                <a:effectLst/>
                <a:latin typeface="Times New Roman" panose="02020603050405020304" pitchFamily="18"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r>
              <a:rPr lang="en-US" sz="1600" dirty="0">
                <a:solidFill>
                  <a:srgbClr val="000000"/>
                </a:solidFill>
                <a:effectLst/>
                <a:latin typeface="Times New Roman" panose="02020603050405020304" pitchFamily="18"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vi-VN" sz="1600" dirty="0">
                <a:solidFill>
                  <a:srgbClr val="000000"/>
                </a:solidFill>
                <a:effectLst/>
                <a:latin typeface="Times New Roman" panose="02020603050405020304" pitchFamily="18" charset="0"/>
                <a:ea typeface="Times New Roman" panose="02020603050405020304" pitchFamily="18" charset="0"/>
              </a:rPr>
              <a:t>Việc làm</a:t>
            </a:r>
            <a:endParaRPr lang="en-US" sz="1600" dirty="0">
              <a:effectLst/>
              <a:latin typeface="Times New Roman" panose="02020603050405020304" pitchFamily="18" charset="0"/>
              <a:ea typeface="Times New Roman" panose="02020603050405020304" pitchFamily="18" charset="0"/>
            </a:endParaRPr>
          </a:p>
          <a:p>
            <a:r>
              <a:rPr lang="vi-VN" sz="1600" dirty="0">
                <a:solidFill>
                  <a:srgbClr val="000000"/>
                </a:solidFill>
                <a:effectLst/>
                <a:latin typeface="Times New Roman" panose="02020603050405020304" pitchFamily="18" charset="0"/>
                <a:ea typeface="Times New Roman" panose="02020603050405020304" pitchFamily="18" charset="0"/>
              </a:rPr>
              <a:t>………………………………………</a:t>
            </a:r>
            <a:r>
              <a:rPr lang="en-US" sz="1600" dirty="0">
                <a:solidFill>
                  <a:srgbClr val="000000"/>
                </a:solidFill>
                <a:effectLst/>
                <a:latin typeface="Times New Roman" panose="02020603050405020304" pitchFamily="18"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r>
              <a:rPr lang="en-US" sz="1600" dirty="0">
                <a:solidFill>
                  <a:srgbClr val="000000"/>
                </a:solidFill>
                <a:effectLst/>
                <a:latin typeface="Times New Roman" panose="02020603050405020304" pitchFamily="18"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vi-VN" sz="1600" dirty="0">
                <a:solidFill>
                  <a:srgbClr val="000000"/>
                </a:solidFill>
                <a:effectLst/>
                <a:latin typeface="Times New Roman" panose="02020603050405020304" pitchFamily="18"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marL="0" marR="0">
              <a:lnSpc>
                <a:spcPct val="130000"/>
              </a:lnSpc>
              <a:spcBef>
                <a:spcPts val="0"/>
              </a:spcBef>
              <a:spcAft>
                <a:spcPts val="0"/>
              </a:spcAft>
            </a:pPr>
            <a:r>
              <a:rPr lang="vi-VN" sz="1200" dirty="0">
                <a:solidFill>
                  <a:srgbClr val="000000"/>
                </a:solidFill>
                <a:effectLst/>
                <a:latin typeface="Times New Roman" panose="02020603050405020304" pitchFamily="18"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vi-VN" sz="1200" dirty="0">
                <a:solidFill>
                  <a:srgbClr val="000000"/>
                </a:solidFill>
                <a:effectLst/>
                <a:latin typeface="Times New Roman" panose="02020603050405020304" pitchFamily="18"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vi-VN" sz="1200" dirty="0">
                <a:solidFill>
                  <a:srgbClr val="000000"/>
                </a:solidFill>
                <a:effectLst/>
                <a:latin typeface="Times New Roman" panose="02020603050405020304" pitchFamily="18"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vi-VN" sz="1200" dirty="0">
                <a:solidFill>
                  <a:srgbClr val="000000"/>
                </a:solidFill>
                <a:effectLst/>
                <a:latin typeface="Times New Roman" panose="02020603050405020304" pitchFamily="18"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vi-VN" sz="1200" dirty="0">
                <a:solidFill>
                  <a:srgbClr val="000000"/>
                </a:solidFill>
                <a:effectLst/>
                <a:latin typeface="Times New Roman" panose="02020603050405020304" pitchFamily="18" charset="0"/>
                <a:ea typeface="Times New Roman" panose="02020603050405020304" pitchFamily="18" charset="0"/>
              </a:rPr>
              <a:t>\\\</a:t>
            </a:r>
            <a:endParaRPr lang="en-US" sz="1200" dirty="0">
              <a:effectLst/>
              <a:latin typeface="Times New Roman" panose="02020603050405020304" pitchFamily="18" charset="0"/>
              <a:ea typeface="Times New Roman" panose="02020603050405020304" pitchFamily="18" charset="0"/>
            </a:endParaRPr>
          </a:p>
          <a:p>
            <a:pPr marL="0" marR="0" algn="ctr">
              <a:spcBef>
                <a:spcPts val="0"/>
              </a:spcBef>
              <a:spcAft>
                <a:spcPts val="0"/>
              </a:spcAft>
            </a:pPr>
            <a:r>
              <a:rPr lang="vi-VN" sz="1200" dirty="0">
                <a:solidFill>
                  <a:srgbClr val="000000"/>
                </a:solidFill>
                <a:effectLst/>
                <a:latin typeface="Times New Roman" panose="02020603050405020304" pitchFamily="18"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a:p>
            <a:pPr marL="0" marR="0" algn="ctr">
              <a:spcBef>
                <a:spcPts val="0"/>
              </a:spcBef>
              <a:spcAft>
                <a:spcPts val="0"/>
              </a:spcAft>
            </a:pPr>
            <a:r>
              <a:rPr lang="vi-VN" sz="1200" dirty="0">
                <a:solidFill>
                  <a:srgbClr val="000000"/>
                </a:solidFill>
                <a:effectLst/>
                <a:latin typeface="Times New Roman" panose="02020603050405020304" pitchFamily="18"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a:p>
            <a:pPr marL="0" marR="0" algn="ctr">
              <a:spcBef>
                <a:spcPts val="0"/>
              </a:spcBef>
              <a:spcAft>
                <a:spcPts val="0"/>
              </a:spcAft>
            </a:pPr>
            <a:r>
              <a:rPr lang="vi-VN" sz="1200" dirty="0">
                <a:solidFill>
                  <a:srgbClr val="000000"/>
                </a:solidFill>
                <a:effectLst/>
                <a:latin typeface="Times New Roman" panose="02020603050405020304" pitchFamily="18"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8968863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par>
                                <p:cTn id="8" presetID="53" presetClass="entr" presetSubtype="16" fill="hold" nodeType="withEffect">
                                  <p:stCondLst>
                                    <p:cond delay="0"/>
                                  </p:stCondLst>
                                  <p:childTnLst>
                                    <p:set>
                                      <p:cBhvr>
                                        <p:cTn id="9" dur="1" fill="hold">
                                          <p:stCondLst>
                                            <p:cond delay="0"/>
                                          </p:stCondLst>
                                        </p:cTn>
                                        <p:tgtEl>
                                          <p:spTgt spid="43"/>
                                        </p:tgtEl>
                                        <p:attrNameLst>
                                          <p:attrName>style.visibility</p:attrName>
                                        </p:attrNameLst>
                                      </p:cBhvr>
                                      <p:to>
                                        <p:strVal val="visible"/>
                                      </p:to>
                                    </p:set>
                                    <p:anim calcmode="lin" valueType="num">
                                      <p:cBhvr>
                                        <p:cTn id="10" dur="1000" fill="hold"/>
                                        <p:tgtEl>
                                          <p:spTgt spid="43"/>
                                        </p:tgtEl>
                                        <p:attrNameLst>
                                          <p:attrName>ppt_w</p:attrName>
                                        </p:attrNameLst>
                                      </p:cBhvr>
                                      <p:tavLst>
                                        <p:tav tm="0">
                                          <p:val>
                                            <p:fltVal val="0"/>
                                          </p:val>
                                        </p:tav>
                                        <p:tav tm="100000">
                                          <p:val>
                                            <p:strVal val="#ppt_w"/>
                                          </p:val>
                                        </p:tav>
                                      </p:tavLst>
                                    </p:anim>
                                    <p:anim calcmode="lin" valueType="num">
                                      <p:cBhvr>
                                        <p:cTn id="11" dur="1000" fill="hold"/>
                                        <p:tgtEl>
                                          <p:spTgt spid="43"/>
                                        </p:tgtEl>
                                        <p:attrNameLst>
                                          <p:attrName>ppt_h</p:attrName>
                                        </p:attrNameLst>
                                      </p:cBhvr>
                                      <p:tavLst>
                                        <p:tav tm="0">
                                          <p:val>
                                            <p:fltVal val="0"/>
                                          </p:val>
                                        </p:tav>
                                        <p:tav tm="100000">
                                          <p:val>
                                            <p:strVal val="#ppt_h"/>
                                          </p:val>
                                        </p:tav>
                                      </p:tavLst>
                                    </p:anim>
                                    <p:animEffect transition="in" filter="fade">
                                      <p:cBhvr>
                                        <p:cTn id="12" dur="1000"/>
                                        <p:tgtEl>
                                          <p:spTgt spid="43"/>
                                        </p:tgtEl>
                                      </p:cBhvr>
                                    </p:animEffect>
                                  </p:childTnLst>
                                </p:cTn>
                              </p:par>
                            </p:childTnLst>
                          </p:cTn>
                        </p:par>
                        <p:par>
                          <p:cTn id="13" fill="hold">
                            <p:stCondLst>
                              <p:cond delay="1000"/>
                            </p:stCondLst>
                            <p:childTnLst>
                              <p:par>
                                <p:cTn id="14" presetID="2" presetClass="entr" presetSubtype="12" fill="hold" nodeType="afterEffect">
                                  <p:stCondLst>
                                    <p:cond delay="0"/>
                                  </p:stCondLst>
                                  <p:childTnLst>
                                    <p:set>
                                      <p:cBhvr>
                                        <p:cTn id="15" dur="1" fill="hold">
                                          <p:stCondLst>
                                            <p:cond delay="0"/>
                                          </p:stCondLst>
                                        </p:cTn>
                                        <p:tgtEl>
                                          <p:spTgt spid="49"/>
                                        </p:tgtEl>
                                        <p:attrNameLst>
                                          <p:attrName>style.visibility</p:attrName>
                                        </p:attrNameLst>
                                      </p:cBhvr>
                                      <p:to>
                                        <p:strVal val="visible"/>
                                      </p:to>
                                    </p:set>
                                    <p:anim calcmode="lin" valueType="num">
                                      <p:cBhvr additive="base">
                                        <p:cTn id="16" dur="750" fill="hold"/>
                                        <p:tgtEl>
                                          <p:spTgt spid="49"/>
                                        </p:tgtEl>
                                        <p:attrNameLst>
                                          <p:attrName>ppt_x</p:attrName>
                                        </p:attrNameLst>
                                      </p:cBhvr>
                                      <p:tavLst>
                                        <p:tav tm="0">
                                          <p:val>
                                            <p:strVal val="0-#ppt_w/2"/>
                                          </p:val>
                                        </p:tav>
                                        <p:tav tm="100000">
                                          <p:val>
                                            <p:strVal val="#ppt_x"/>
                                          </p:val>
                                        </p:tav>
                                      </p:tavLst>
                                    </p:anim>
                                    <p:anim calcmode="lin" valueType="num">
                                      <p:cBhvr additive="base">
                                        <p:cTn id="17" dur="750" fill="hold"/>
                                        <p:tgtEl>
                                          <p:spTgt spid="49"/>
                                        </p:tgtEl>
                                        <p:attrNameLst>
                                          <p:attrName>ppt_y</p:attrName>
                                        </p:attrNameLst>
                                      </p:cBhvr>
                                      <p:tavLst>
                                        <p:tav tm="0">
                                          <p:val>
                                            <p:strVal val="1+#ppt_h/2"/>
                                          </p:val>
                                        </p:tav>
                                        <p:tav tm="100000">
                                          <p:val>
                                            <p:strVal val="#ppt_y"/>
                                          </p:val>
                                        </p:tav>
                                      </p:tavLst>
                                    </p:anim>
                                  </p:childTnLst>
                                </p:cTn>
                              </p:par>
                              <p:par>
                                <p:cTn id="18" presetID="14" presetClass="entr" presetSubtype="10" fill="hold" grpId="0" nodeType="withEffect">
                                  <p:stCondLst>
                                    <p:cond delay="0"/>
                                  </p:stCondLst>
                                  <p:childTnLst>
                                    <p:set>
                                      <p:cBhvr>
                                        <p:cTn id="19" dur="1" fill="hold">
                                          <p:stCondLst>
                                            <p:cond delay="0"/>
                                          </p:stCondLst>
                                        </p:cTn>
                                        <p:tgtEl>
                                          <p:spTgt spid="56"/>
                                        </p:tgtEl>
                                        <p:attrNameLst>
                                          <p:attrName>style.visibility</p:attrName>
                                        </p:attrNameLst>
                                      </p:cBhvr>
                                      <p:to>
                                        <p:strVal val="visible"/>
                                      </p:to>
                                    </p:set>
                                    <p:animEffect transition="in" filter="randombar(horizontal)">
                                      <p:cBhvr>
                                        <p:cTn id="20"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56" grpId="0" animBg="1"/>
    </p:bldLst>
  </p:timing>
</p:sld>
</file>

<file path=ppt/theme/theme1.xml><?xml version="1.0" encoding="utf-8"?>
<a:theme xmlns:a="http://schemas.openxmlformats.org/drawingml/2006/main" name="1_Office Theme">
  <a:themeElements>
    <a:clrScheme name="炫彩扁平2">
      <a:dk1>
        <a:srgbClr val="000000"/>
      </a:dk1>
      <a:lt1>
        <a:srgbClr val="FFFFFF"/>
      </a:lt1>
      <a:dk2>
        <a:srgbClr val="44546A"/>
      </a:dk2>
      <a:lt2>
        <a:srgbClr val="E7E6E6"/>
      </a:lt2>
      <a:accent1>
        <a:srgbClr val="FFBF53"/>
      </a:accent1>
      <a:accent2>
        <a:srgbClr val="F17475"/>
      </a:accent2>
      <a:accent3>
        <a:srgbClr val="01B3C5"/>
      </a:accent3>
      <a:accent4>
        <a:srgbClr val="77448C"/>
      </a:accent4>
      <a:accent5>
        <a:srgbClr val="00AF92"/>
      </a:accent5>
      <a:accent6>
        <a:srgbClr val="C65885"/>
      </a:accent6>
      <a:hlink>
        <a:srgbClr val="FCC79F"/>
      </a:hlink>
      <a:folHlink>
        <a:srgbClr val="869FB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rgbClr val="000000"/>
      </a:dk1>
      <a:lt1>
        <a:srgbClr val="FFFFFF"/>
      </a:lt1>
      <a:dk2>
        <a:srgbClr val="778495"/>
      </a:dk2>
      <a:lt2>
        <a:srgbClr val="F0F0F0"/>
      </a:lt2>
      <a:accent1>
        <a:srgbClr val="175593"/>
      </a:accent1>
      <a:accent2>
        <a:srgbClr val="3BB692"/>
      </a:accent2>
      <a:accent3>
        <a:srgbClr val="A1C450"/>
      </a:accent3>
      <a:accent4>
        <a:srgbClr val="EBBA31"/>
      </a:accent4>
      <a:accent5>
        <a:srgbClr val="ED7747"/>
      </a:accent5>
      <a:accent6>
        <a:srgbClr val="EC2B51"/>
      </a:accent6>
      <a:hlink>
        <a:srgbClr val="175593"/>
      </a:hlink>
      <a:folHlink>
        <a:srgbClr val="BFBFBF"/>
      </a:folHlink>
    </a:clrScheme>
    <a:fontScheme name="自定义 6">
      <a:majorFont>
        <a:latin typeface="Arial"/>
        <a:ea typeface="微软雅黑"/>
        <a:cs typeface=""/>
      </a:majorFont>
      <a:minorFont>
        <a:latin typeface="Arial Unicode MS"/>
        <a:ea typeface="黑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000000"/>
    </a:dk1>
    <a:lt1>
      <a:srgbClr val="FFFFFF"/>
    </a:lt1>
    <a:dk2>
      <a:srgbClr val="778495"/>
    </a:dk2>
    <a:lt2>
      <a:srgbClr val="F0F0F0"/>
    </a:lt2>
    <a:accent1>
      <a:srgbClr val="175593"/>
    </a:accent1>
    <a:accent2>
      <a:srgbClr val="3BB692"/>
    </a:accent2>
    <a:accent3>
      <a:srgbClr val="A1C450"/>
    </a:accent3>
    <a:accent4>
      <a:srgbClr val="EBBA31"/>
    </a:accent4>
    <a:accent5>
      <a:srgbClr val="ED7747"/>
    </a:accent5>
    <a:accent6>
      <a:srgbClr val="EC2B51"/>
    </a:accent6>
    <a:hlink>
      <a:srgbClr val="175593"/>
    </a:hlink>
    <a:folHlink>
      <a:srgbClr val="BFBFBF"/>
    </a:folHlink>
  </a:clrScheme>
</a:themeOverride>
</file>

<file path=ppt/theme/themeOverride2.xml><?xml version="1.0" encoding="utf-8"?>
<a:themeOverride xmlns:a="http://schemas.openxmlformats.org/drawingml/2006/main">
  <a:clrScheme name="Office">
    <a:dk1>
      <a:srgbClr val="000000"/>
    </a:dk1>
    <a:lt1>
      <a:srgbClr val="FFFFFF"/>
    </a:lt1>
    <a:dk2>
      <a:srgbClr val="778495"/>
    </a:dk2>
    <a:lt2>
      <a:srgbClr val="F0F0F0"/>
    </a:lt2>
    <a:accent1>
      <a:srgbClr val="175593"/>
    </a:accent1>
    <a:accent2>
      <a:srgbClr val="3BB692"/>
    </a:accent2>
    <a:accent3>
      <a:srgbClr val="A1C450"/>
    </a:accent3>
    <a:accent4>
      <a:srgbClr val="EBBA31"/>
    </a:accent4>
    <a:accent5>
      <a:srgbClr val="ED7747"/>
    </a:accent5>
    <a:accent6>
      <a:srgbClr val="EC2B51"/>
    </a:accent6>
    <a:hlink>
      <a:srgbClr val="175593"/>
    </a:hlink>
    <a:folHlink>
      <a:srgbClr val="BFBFBF"/>
    </a:folHlink>
  </a:clrScheme>
</a:themeOverride>
</file>

<file path=docProps/app.xml><?xml version="1.0" encoding="utf-8"?>
<Properties xmlns="http://schemas.openxmlformats.org/officeDocument/2006/extended-properties" xmlns:vt="http://schemas.openxmlformats.org/officeDocument/2006/docPropsVTypes">
  <Template>BÀI 8. TIẾT 9-10 - VIẾT BÀI VĂN TRÌNH BÀY Ý KIẾN - CTST</Template>
  <TotalTime>100</TotalTime>
  <Words>869</Words>
  <Application>Microsoft Office PowerPoint</Application>
  <PresentationFormat>Widescreen</PresentationFormat>
  <Paragraphs>124</Paragraphs>
  <Slides>21</Slides>
  <Notes>6</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21</vt:i4>
      </vt:variant>
    </vt:vector>
  </HeadingPairs>
  <TitlesOfParts>
    <vt:vector size="30" baseType="lpstr">
      <vt:lpstr>Arial Unicode MS</vt:lpstr>
      <vt:lpstr>等线</vt:lpstr>
      <vt:lpstr>Arial</vt:lpstr>
      <vt:lpstr>Calibri</vt:lpstr>
      <vt:lpstr>ITC Avant Garde Std Bk</vt:lpstr>
      <vt:lpstr>Times New Roman</vt:lpstr>
      <vt:lpstr>方正静蕾简体</vt:lpstr>
      <vt:lpstr>1_Office Theme</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Vũ Long Hiệp</cp:lastModifiedBy>
  <cp:revision>25</cp:revision>
  <dcterms:created xsi:type="dcterms:W3CDTF">2022-01-09T10:00:16Z</dcterms:created>
  <dcterms:modified xsi:type="dcterms:W3CDTF">2022-07-19T08:48:19Z</dcterms:modified>
</cp:coreProperties>
</file>