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703" r:id="rId3"/>
    <p:sldMasterId id="2147483741" r:id="rId4"/>
  </p:sldMasterIdLst>
  <p:notesMasterIdLst>
    <p:notesMasterId r:id="rId27"/>
  </p:notesMasterIdLst>
  <p:sldIdLst>
    <p:sldId id="256" r:id="rId5"/>
    <p:sldId id="312" r:id="rId6"/>
    <p:sldId id="326" r:id="rId7"/>
    <p:sldId id="320" r:id="rId8"/>
    <p:sldId id="321" r:id="rId9"/>
    <p:sldId id="322" r:id="rId10"/>
    <p:sldId id="323" r:id="rId11"/>
    <p:sldId id="324" r:id="rId12"/>
    <p:sldId id="325" r:id="rId13"/>
    <p:sldId id="318" r:id="rId14"/>
    <p:sldId id="332" r:id="rId15"/>
    <p:sldId id="328" r:id="rId16"/>
    <p:sldId id="329" r:id="rId17"/>
    <p:sldId id="331" r:id="rId18"/>
    <p:sldId id="333" r:id="rId19"/>
    <p:sldId id="339" r:id="rId20"/>
    <p:sldId id="334" r:id="rId21"/>
    <p:sldId id="338" r:id="rId22"/>
    <p:sldId id="335" r:id="rId23"/>
    <p:sldId id="336" r:id="rId24"/>
    <p:sldId id="337" r:id="rId25"/>
    <p:sldId id="295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Montserrat" panose="00000500000000000000" pitchFamily="2" charset="0"/>
      <p:regular r:id="rId34"/>
      <p:bold r:id="rId35"/>
      <p:italic r:id="rId36"/>
      <p:boldItalic r:id="rId37"/>
    </p:embeddedFont>
    <p:embeddedFont>
      <p:font typeface="Proxima Nova" panose="020B0604020202020204" charset="0"/>
      <p:regular r:id="rId38"/>
      <p:bold r:id="rId39"/>
      <p:italic r:id="rId40"/>
      <p:boldItalic r:id="rId41"/>
    </p:embeddedFont>
    <p:embeddedFont>
      <p:font typeface="Proxima Nova Semibold" panose="020B0604020202020204" charset="0"/>
      <p:regular r:id="rId42"/>
      <p:bold r:id="rId43"/>
      <p:boldItalic r:id="rId44"/>
    </p:embeddedFont>
    <p:embeddedFont>
      <p:font typeface="Vidaloka" panose="020B0604020202020204" charset="0"/>
      <p:regular r:id="rId45"/>
    </p:embeddedFont>
  </p:embeddedFontLst>
  <p:custDataLst>
    <p:tags r:id="rId4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5D3"/>
    <a:srgbClr val="F5F2EE"/>
    <a:srgbClr val="3F3533"/>
    <a:srgbClr val="EE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19B364-CDE2-4D2C-9637-B419E6606083}">
  <a:tblStyle styleId="{2D19B364-CDE2-4D2C-9637-B419E66060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3026" autoAdjust="0"/>
  </p:normalViewPr>
  <p:slideViewPr>
    <p:cSldViewPr snapToGrid="0">
      <p:cViewPr varScale="1">
        <p:scale>
          <a:sx n="84" d="100"/>
          <a:sy n="84" d="100"/>
        </p:scale>
        <p:origin x="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cf7a3c503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cf7a3c503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305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cf7a3c503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cf7a3c503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55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We use imperatives to tell someone to do something, or to give a direct order. </a:t>
            </a:r>
          </a:p>
        </p:txBody>
      </p:sp>
    </p:spTree>
    <p:extLst>
      <p:ext uri="{BB962C8B-B14F-4D97-AF65-F5344CB8AC3E}">
        <p14:creationId xmlns:p14="http://schemas.microsoft.com/office/powerpoint/2010/main" val="31259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cc7554a049_0_8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cc7554a049_0_8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257975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6467450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7124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55464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99941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544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96412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497763"/>
            <a:ext cx="7717500" cy="16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1514325" y="3278788"/>
            <a:ext cx="61203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68" name="Google Shape;68;p1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1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1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885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847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152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17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714550" y="2543963"/>
            <a:ext cx="3714900" cy="64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3746550" y="1478925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2291400" y="3279625"/>
            <a:ext cx="4561200" cy="3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 flipH="1">
            <a:off x="7948925" y="3979775"/>
            <a:ext cx="1378500" cy="1236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 flipH="1">
            <a:off x="-112875" y="-88700"/>
            <a:ext cx="1418700" cy="1064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169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3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3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03178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3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3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749377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1_Background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3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3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89343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Google Shape;233;p3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3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5" name="Google Shape;235;p32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32"/>
          <p:cNvCxnSpPr/>
          <p:nvPr/>
        </p:nvCxnSpPr>
        <p:spPr>
          <a:xfrm>
            <a:off x="-147275" y="3943475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Google Shape;238;p3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9" name="Google Shape;239;p3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" name="Google Shape;240;p33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97268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7884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6859B-F808-41FB-A704-40845745B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E9940-77FB-487D-ACE0-BBB24946D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8FB3C-04D2-4423-8265-7AE5099D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ABECB-DBA6-4947-91A3-7E852164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BC83C-850A-4F8E-80EB-125C30E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55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7705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6048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0974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8267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8226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9199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926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744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5682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762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4757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9842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424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320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5235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3950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918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5472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6909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897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69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815684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944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35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5374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5165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7007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C59EB-C2F6-4F99-8EB1-336F2356D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A1310-95B0-4C77-94CC-BE9F8B1B3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2A6B3-D97A-4224-8DD0-5D5C056E5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47626-099B-4F65-89B5-8CF30C43F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C9DAA-FDCA-4E73-AA11-615EE629D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8692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8BFBF-8ED5-4CCA-8ACD-1423CC5E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8922B-4882-4895-B6D1-9A0F00377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270F4-F1ED-4E27-93F9-C79338DD6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8253C-9CB4-49EE-90DA-12D1D46B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DDE5D-A731-4500-8C72-578A23614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81417-1EE5-4714-BF41-CC96EC91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3473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08216-CF98-4F03-9322-8856E669B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048FD-B710-4695-9B50-32B202CB2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5BE973-33D3-449D-951D-1E841F60D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1A0B06-7D2A-4265-A080-0B3EE2C46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187C55-8B7B-49F6-BAF6-3449DF8E5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3C325C-4B1B-451F-9CBB-6881FAB4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66D2B-0565-4A4D-90D8-82C29D11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5C296-17E5-4CB9-B2AD-67CEF93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3875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4505D-E7B4-4A6D-A49D-2C6B1EF3D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B3E9C-560F-4A83-AD0B-B460F82F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AF810-AD0E-4B8E-952B-E7C31753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14A1-D149-4C35-9603-C004562CC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0909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4303-FFFE-4728-972F-BAC16AF17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ABDD29-1DAD-46C9-B4CD-5CC0852D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60AD6-F39F-4C35-9823-C280542E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77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9452361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FF3D0-A1C6-4C15-B13E-B7CE420F9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7BC0B-3597-4ADA-9812-8C2156860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57A80-8B49-4C6C-AA35-8FEE8DBCC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A01B2-34E8-4EBB-98B8-ECBF5AB15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9FFD6-31AB-43FD-B219-C796726A5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7A0E0-59D0-407C-9AC3-5DE57336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5566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176C2-7501-4631-ABE8-A76B9DACC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3DBF7-9447-4D35-AA6D-FD575C447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2E6E3-87CD-4AF3-8AA7-4C89DA5A6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0F6A4-1BD6-426B-849E-2B08E0789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31E591-7196-4330-81FB-2E36D2734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647E2-BC38-4089-9BB9-F2442CDF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7737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9438-E74E-4B0D-B6F1-A5C9C84B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16BB7-3303-4F32-9AFD-A1BF1B22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8B5A7-B07F-4D91-8154-D3C304ED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94839-0CD8-4E53-8A6E-81C76A8F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42B1F-888F-465A-9993-5F52E284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5287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3AC4A1-326F-425F-897E-089D2B9F4B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790A29-9ECB-4613-9BF6-8574EAE41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A14EA-21A4-4D26-93E4-F44AC32B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FEBB7-0A36-40F2-B1DB-6C03CE56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59ACC-3591-4D6E-A39A-ECC60599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2968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6859B-F808-41FB-A704-40845745B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E9940-77FB-487D-ACE0-BBB24946D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8FB3C-04D2-4423-8265-7AE5099D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ABECB-DBA6-4947-91A3-7E852164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BC83C-850A-4F8E-80EB-125C30EF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9198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2144C-21F2-403F-9E0E-6A4C0D38C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E4A7-254C-4357-9CF2-4ED0A2735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AEF0-3745-4901-8954-8DA9FB16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1928F-D807-43EE-9821-77AAB63EB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61644-A521-46D5-8B47-E474FD5E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3332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C59EB-C2F6-4F99-8EB1-336F2356D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A1310-95B0-4C77-94CC-BE9F8B1B3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2A6B3-D97A-4224-8DD0-5D5C056E5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47626-099B-4F65-89B5-8CF30C43F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C9DAA-FDCA-4E73-AA11-615EE629D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8965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8BFBF-8ED5-4CCA-8ACD-1423CC5E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8922B-4882-4895-B6D1-9A0F00377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270F4-F1ED-4E27-93F9-C79338DD6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8253C-9CB4-49EE-90DA-12D1D46BA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DDE5D-A731-4500-8C72-578A23614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81417-1EE5-4714-BF41-CC96EC91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18232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08216-CF98-4F03-9322-8856E669B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048FD-B710-4695-9B50-32B202CB2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5BE973-33D3-449D-951D-1E841F60D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1A0B06-7D2A-4265-A080-0B3EE2C46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187C55-8B7B-49F6-BAF6-3449DF8E5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3C325C-4B1B-451F-9CBB-6881FAB4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66D2B-0565-4A4D-90D8-82C29D111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5C296-17E5-4CB9-B2AD-67CEF93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882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4505D-E7B4-4A6D-A49D-2C6B1EF3D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CB3E9C-560F-4A83-AD0B-B460F82F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AF810-AD0E-4B8E-952B-E7C31753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14A1-D149-4C35-9603-C004562CC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09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29326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4303-FFFE-4728-972F-BAC16AF17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ABDD29-1DAD-46C9-B4CD-5CC0852D7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60AD6-F39F-4C35-9823-C280542E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7884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FF3D0-A1C6-4C15-B13E-B7CE420F9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7BC0B-3597-4ADA-9812-8C2156860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57A80-8B49-4C6C-AA35-8FEE8DBCC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A01B2-34E8-4EBB-98B8-ECBF5AB15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59FFD6-31AB-43FD-B219-C796726A5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7A0E0-59D0-407C-9AC3-5DE57336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4122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176C2-7501-4631-ABE8-A76B9DACC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3DBF7-9447-4D35-AA6D-FD575C4477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2E6E3-87CD-4AF3-8AA7-4C89DA5A6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0F6A4-1BD6-426B-849E-2B08E0789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31E591-7196-4330-81FB-2E36D2734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647E2-BC38-4089-9BB9-F2442CDF5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3846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9438-E74E-4B0D-B6F1-A5C9C84B1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16BB7-3303-4F32-9AFD-A1BF1B22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8B5A7-B07F-4D91-8154-D3C304ED2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94839-0CD8-4E53-8A6E-81C76A8F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42B1F-888F-465A-9993-5F52E284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2083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3AC4A1-326F-425F-897E-089D2B9F4B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790A29-9ECB-4613-9BF6-8574EAE41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A14EA-21A4-4D26-93E4-F44AC32B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FEBB7-0A36-40F2-B1DB-6C03CE56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59ACC-3591-4D6E-A39A-ECC60599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158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1885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345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739" r:id="rId4"/>
    <p:sldLayoutId id="2147483732" r:id="rId5"/>
    <p:sldLayoutId id="2147483702" r:id="rId6"/>
    <p:sldLayoutId id="2147483699" r:id="rId7"/>
    <p:sldLayoutId id="2147483698" r:id="rId8"/>
    <p:sldLayoutId id="2147483697" r:id="rId9"/>
    <p:sldLayoutId id="2147483696" r:id="rId10"/>
    <p:sldLayoutId id="2147483692" r:id="rId11"/>
    <p:sldLayoutId id="2147483691" r:id="rId12"/>
    <p:sldLayoutId id="2147483687" r:id="rId13"/>
    <p:sldLayoutId id="2147483686" r:id="rId14"/>
    <p:sldLayoutId id="2147483657" r:id="rId15"/>
    <p:sldLayoutId id="2147483701" r:id="rId16"/>
    <p:sldLayoutId id="2147483700" r:id="rId17"/>
    <p:sldLayoutId id="2147483695" r:id="rId18"/>
    <p:sldLayoutId id="2147483694" r:id="rId19"/>
    <p:sldLayoutId id="2147483685" r:id="rId20"/>
    <p:sldLayoutId id="2147483693" r:id="rId21"/>
    <p:sldLayoutId id="2147483689" r:id="rId22"/>
    <p:sldLayoutId id="2147483688" r:id="rId23"/>
    <p:sldLayoutId id="2147483678" r:id="rId24"/>
    <p:sldLayoutId id="2147483679" r:id="rId25"/>
    <p:sldLayoutId id="2147483683" r:id="rId26"/>
    <p:sldLayoutId id="2147483684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D6D275-C3BC-4E78-B0C3-ED503DC6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605B8-D4E2-45E2-8F8B-C56C4E0A9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7778C-0E31-4E94-9158-0CF2CF75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C0BEC-A0D6-4DD5-A1AE-6B4DC2FCD1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E2FFA-6530-48EF-B031-6A2799554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10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40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D6D275-C3BC-4E78-B0C3-ED503DC6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605B8-D4E2-45E2-8F8B-C56C4E0A9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7778C-0E31-4E94-9158-0CF2CF75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7AB204D0-D7E2-4563-AEFA-F50DF77A8FC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25/2/2022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C0BEC-A0D6-4DD5-A1AE-6B4DC2FCD1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E2FFA-6530-48EF-B031-6A2799554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F9A9287E-CF77-4CF8-9D00-D8C56064157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46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Vidaloka?preview.text_type=custom&amp;query=vid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fonts.google.com/specimen/Montserrat?preview.text_type=custom&amp;query=mont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3.png"/><Relationship Id="rId18" Type="http://schemas.openxmlformats.org/officeDocument/2006/relationships/slide" Target="slide9.xml"/><Relationship Id="rId3" Type="http://schemas.openxmlformats.org/officeDocument/2006/relationships/audio" Target="../media/audio2.wav"/><Relationship Id="rId21" Type="http://schemas.openxmlformats.org/officeDocument/2006/relationships/image" Target="../media/image18.png"/><Relationship Id="rId7" Type="http://schemas.openxmlformats.org/officeDocument/2006/relationships/image" Target="../media/image8.gif"/><Relationship Id="rId12" Type="http://schemas.openxmlformats.org/officeDocument/2006/relationships/slide" Target="slide6.xml"/><Relationship Id="rId17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slide" Target="slide8.xml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audio" Target="../media/audio3.wav"/><Relationship Id="rId9" Type="http://schemas.openxmlformats.org/officeDocument/2006/relationships/image" Target="../media/image10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4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slide" Target="slide4.xml"/><Relationship Id="rId5" Type="http://schemas.openxmlformats.org/officeDocument/2006/relationships/image" Target="../media/image19.jpg"/><Relationship Id="rId4" Type="http://schemas.openxmlformats.org/officeDocument/2006/relationships/audio" Target="../media/audio5.wav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5.wav"/><Relationship Id="rId7" Type="http://schemas.openxmlformats.org/officeDocument/2006/relationships/image" Target="../media/image2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6"/>
          <p:cNvSpPr txBox="1">
            <a:spLocks noGrp="1"/>
          </p:cNvSpPr>
          <p:nvPr>
            <p:ph type="ctrTitle"/>
          </p:nvPr>
        </p:nvSpPr>
        <p:spPr>
          <a:xfrm>
            <a:off x="309384" y="1324500"/>
            <a:ext cx="8440959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UNIT 8: </a:t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SPORTS AND GAMES</a:t>
            </a:r>
          </a:p>
        </p:txBody>
      </p:sp>
      <p:sp>
        <p:nvSpPr>
          <p:cNvPr id="250" name="Google Shape;250;p36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Calibri" panose="020F0502020204030204" pitchFamily="34" charset="0"/>
                <a:cs typeface="Calibri" panose="020F0502020204030204" pitchFamily="34" charset="0"/>
              </a:rPr>
              <a:t>Lesson 3: A closer look 2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52096" y="515049"/>
            <a:ext cx="4384109" cy="1954381"/>
          </a:xfrm>
          <a:prstGeom prst="rect">
            <a:avLst/>
          </a:prstGeom>
          <a:solidFill>
            <a:srgbClr val="DCD5D3"/>
          </a:solidFill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These activities happened in ___.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A. the future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B. the past 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C. the present </a:t>
            </a:r>
          </a:p>
        </p:txBody>
      </p:sp>
      <p:sp>
        <p:nvSpPr>
          <p:cNvPr id="9" name="Oval 8"/>
          <p:cNvSpPr/>
          <p:nvPr/>
        </p:nvSpPr>
        <p:spPr>
          <a:xfrm>
            <a:off x="4652096" y="1492239"/>
            <a:ext cx="380364" cy="3803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ình chữ nhật 1">
            <a:extLst>
              <a:ext uri="{FF2B5EF4-FFF2-40B4-BE49-F238E27FC236}">
                <a16:creationId xmlns:a16="http://schemas.microsoft.com/office/drawing/2014/main" id="{B1E97773-ECF7-40BE-9761-E03926EBE79D}"/>
              </a:ext>
            </a:extLst>
          </p:cNvPr>
          <p:cNvSpPr/>
          <p:nvPr/>
        </p:nvSpPr>
        <p:spPr>
          <a:xfrm>
            <a:off x="75156" y="357887"/>
            <a:ext cx="4409162" cy="4423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interesting match </a:t>
            </a: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TV </a:t>
            </a:r>
            <a:r>
              <a:rPr lang="en-US" sz="24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 night. </a:t>
            </a:r>
          </a:p>
          <a:p>
            <a:pPr defTabSz="68580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My dad </a:t>
            </a:r>
            <a:r>
              <a:rPr lang="en-US" sz="2400" b="1" kern="1200" dirty="0">
                <a:solidFill>
                  <a:schemeClr val="tx1"/>
                </a:solidFill>
                <a:cs typeface="Arial" panose="020B0604020202020204" pitchFamily="34" charset="0"/>
              </a:rPr>
              <a:t>played a lot of tennis </a:t>
            </a: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some years ago.</a:t>
            </a:r>
          </a:p>
          <a:p>
            <a:pPr defTabSz="68580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I </a:t>
            </a:r>
            <a:r>
              <a:rPr lang="en-US" sz="2400" b="1" kern="1200" dirty="0">
                <a:solidFill>
                  <a:schemeClr val="tx1"/>
                </a:solidFill>
                <a:cs typeface="Arial" panose="020B0604020202020204" pitchFamily="34" charset="0"/>
              </a:rPr>
              <a:t>was at the gym </a:t>
            </a: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last Sunday, but I didn’t see you there.</a:t>
            </a:r>
          </a:p>
          <a:p>
            <a:pPr defTabSz="68580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The teacher </a:t>
            </a:r>
            <a:r>
              <a:rPr lang="en-US" sz="2400" b="1" kern="1200" dirty="0">
                <a:solidFill>
                  <a:schemeClr val="tx1"/>
                </a:solidFill>
                <a:cs typeface="Arial" panose="020B0604020202020204" pitchFamily="34" charset="0"/>
              </a:rPr>
              <a:t>didn’t ask us about our homework</a:t>
            </a: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         this morning. </a:t>
            </a:r>
          </a:p>
          <a:p>
            <a:pPr defTabSz="685800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Did you </a:t>
            </a:r>
            <a:r>
              <a:rPr lang="en-US" sz="2400" b="1" kern="1200" dirty="0">
                <a:solidFill>
                  <a:schemeClr val="tx1"/>
                </a:solidFill>
                <a:cs typeface="Arial" panose="020B0604020202020204" pitchFamily="34" charset="0"/>
              </a:rPr>
              <a:t>sleep well </a:t>
            </a:r>
            <a:r>
              <a:rPr lang="en-US" sz="2400" kern="1200" dirty="0">
                <a:solidFill>
                  <a:schemeClr val="tx1"/>
                </a:solidFill>
                <a:cs typeface="Arial" panose="020B0604020202020204" pitchFamily="34" charset="0"/>
              </a:rPr>
              <a:t>last night?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19007" y="755002"/>
            <a:ext cx="15632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last night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652096" y="2741923"/>
            <a:ext cx="692750" cy="3755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457639" y="2668067"/>
            <a:ext cx="2253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Past simple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155" y="1638834"/>
            <a:ext cx="264540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some years ago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05206" y="2155226"/>
            <a:ext cx="1885674" cy="4713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last Sunday</a:t>
            </a:r>
            <a:r>
              <a:rPr lang="en-US" sz="2400" dirty="0">
                <a:solidFill>
                  <a:schemeClr val="tx1"/>
                </a:solidFill>
              </a:rPr>
              <a:t>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156" y="3771084"/>
            <a:ext cx="19540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this morning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20563" y="4292813"/>
            <a:ext cx="19540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last night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029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/>
      <p:bldP spid="17" grpId="0" animBg="1"/>
      <p:bldP spid="18" grpId="0" animBg="1"/>
      <p:bldP spid="19" grpId="0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45327" y="300648"/>
            <a:ext cx="2522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Past simple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60266" y="1041350"/>
            <a:ext cx="7450337" cy="463486"/>
            <a:chOff x="1463807" y="1176103"/>
            <a:chExt cx="7086937" cy="463486"/>
          </a:xfrm>
        </p:grpSpPr>
        <p:sp>
          <p:nvSpPr>
            <p:cNvPr id="5" name="Rectangle 4"/>
            <p:cNvSpPr/>
            <p:nvPr/>
          </p:nvSpPr>
          <p:spPr>
            <a:xfrm>
              <a:off x="1463807" y="1177924"/>
              <a:ext cx="98937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dirty="0">
                  <a:solidFill>
                    <a:schemeClr val="accent1">
                      <a:lumMod val="50000"/>
                    </a:schemeClr>
                  </a:solidFill>
                </a:rPr>
                <a:t>There</a:t>
              </a:r>
              <a:endParaRPr lang="en-US" sz="2400" kern="1200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78174" y="1176103"/>
              <a:ext cx="766557" cy="4616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b="1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was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307528" y="1176103"/>
              <a:ext cx="52432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an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interesting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match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on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TV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last</a:t>
              </a:r>
              <a:r>
                <a:rPr lang="en-US" sz="2400" kern="1200" spc="3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night.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27384" y="1041350"/>
            <a:ext cx="32194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0070C0"/>
                </a:solidFill>
              </a:rPr>
              <a:t>an interesting match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311090" y="1791115"/>
            <a:ext cx="1433049" cy="519765"/>
          </a:xfrm>
          <a:prstGeom prst="wedgeRoundRectCallout">
            <a:avLst>
              <a:gd name="adj1" fmla="val 40348"/>
              <a:gd name="adj2" fmla="val -109917"/>
              <a:gd name="adj3" fmla="val 16667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singular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3534" y="1791115"/>
            <a:ext cx="2010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→ be: </a:t>
            </a:r>
            <a:r>
              <a:rPr lang="en-US" sz="2800" b="1" dirty="0">
                <a:solidFill>
                  <a:srgbClr val="FF0000"/>
                </a:solidFill>
              </a:rPr>
              <a:t>was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60266" y="2705618"/>
            <a:ext cx="2609812" cy="702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To be: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70078" y="2705618"/>
            <a:ext cx="2449694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I/ he/ she/ it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07914" y="2705618"/>
            <a:ext cx="1212059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was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19772" y="2705618"/>
            <a:ext cx="688142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70078" y="3514140"/>
            <a:ext cx="2739174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you/ we/ they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94540" y="3514140"/>
            <a:ext cx="1125433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were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80241" y="3514140"/>
            <a:ext cx="688142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49324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45327" y="300648"/>
            <a:ext cx="2522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Past simple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491275" y="1176103"/>
            <a:ext cx="6664646" cy="463486"/>
            <a:chOff x="1491275" y="1176103"/>
            <a:chExt cx="6664646" cy="463486"/>
          </a:xfrm>
        </p:grpSpPr>
        <p:sp>
          <p:nvSpPr>
            <p:cNvPr id="4" name="Rectangle 3"/>
            <p:cNvSpPr/>
            <p:nvPr/>
          </p:nvSpPr>
          <p:spPr>
            <a:xfrm>
              <a:off x="1491275" y="1177924"/>
              <a:ext cx="11945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My dad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85833" y="1176103"/>
              <a:ext cx="1159292" cy="4616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b="1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played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9402" y="1176103"/>
              <a:ext cx="43765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a lot of tennis</a:t>
              </a:r>
              <a:r>
                <a:rPr lang="en-US" sz="2400" b="1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some years ago.</a:t>
              </a:r>
            </a:p>
          </p:txBody>
        </p:sp>
      </p:grpSp>
      <p:sp>
        <p:nvSpPr>
          <p:cNvPr id="8" name="Rounded Rectangular Callout 7"/>
          <p:cNvSpPr/>
          <p:nvPr/>
        </p:nvSpPr>
        <p:spPr>
          <a:xfrm>
            <a:off x="2685833" y="1983620"/>
            <a:ext cx="1530935" cy="519765"/>
          </a:xfrm>
          <a:prstGeom prst="wedgeRoundRectCallout">
            <a:avLst>
              <a:gd name="adj1" fmla="val -37301"/>
              <a:gd name="adj2" fmla="val -100658"/>
              <a:gd name="adj3" fmla="val 16667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play + </a:t>
            </a:r>
            <a:r>
              <a:rPr lang="en-US" sz="2400" b="1" dirty="0" err="1">
                <a:solidFill>
                  <a:srgbClr val="FF0000"/>
                </a:solidFill>
              </a:rPr>
              <a:t>ed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6768" y="1928448"/>
            <a:ext cx="1809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→ V + </a:t>
            </a:r>
            <a:r>
              <a:rPr lang="en-US" sz="2800" b="1" dirty="0" err="1">
                <a:solidFill>
                  <a:srgbClr val="FF0000"/>
                </a:solidFill>
              </a:rPr>
              <a:t>ed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90550" y="2772995"/>
            <a:ext cx="2288127" cy="702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Positive (+)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00849" y="2753744"/>
            <a:ext cx="89617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93199" y="2753744"/>
            <a:ext cx="3650802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3F3533"/>
                </a:solidFill>
              </a:rPr>
              <a:t>V</a:t>
            </a:r>
            <a:r>
              <a:rPr lang="en-US" sz="3200" b="1" dirty="0" err="1">
                <a:solidFill>
                  <a:srgbClr val="EE0000"/>
                </a:solidFill>
              </a:rPr>
              <a:t>ed</a:t>
            </a:r>
            <a:r>
              <a:rPr lang="en-US" sz="3200" b="1" dirty="0">
                <a:solidFill>
                  <a:srgbClr val="3F3533"/>
                </a:solidFill>
              </a:rPr>
              <a:t>/ </a:t>
            </a:r>
            <a:r>
              <a:rPr lang="en-US" sz="2800" b="1" dirty="0">
                <a:solidFill>
                  <a:srgbClr val="FF0000"/>
                </a:solidFill>
              </a:rPr>
              <a:t>Irregular verb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97024" y="2753744"/>
            <a:ext cx="89617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13008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327" y="300648"/>
            <a:ext cx="2522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Past simple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2615" y="898020"/>
            <a:ext cx="8017547" cy="474262"/>
            <a:chOff x="509499" y="1146077"/>
            <a:chExt cx="8017547" cy="474262"/>
          </a:xfrm>
        </p:grpSpPr>
        <p:sp>
          <p:nvSpPr>
            <p:cNvPr id="4" name="Rectangle 3"/>
            <p:cNvSpPr/>
            <p:nvPr/>
          </p:nvSpPr>
          <p:spPr>
            <a:xfrm>
              <a:off x="509499" y="1158674"/>
              <a:ext cx="48517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I was at the gym last Sunday, but I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5354062" y="1146077"/>
              <a:ext cx="1619354" cy="4616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b="1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didn’t</a:t>
              </a:r>
              <a:r>
                <a:rPr lang="en-US" sz="2400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sz="2400" b="1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see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973416" y="1146077"/>
              <a:ext cx="15536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you there.</a:t>
              </a:r>
            </a:p>
          </p:txBody>
        </p:sp>
      </p:grpSp>
      <p:sp>
        <p:nvSpPr>
          <p:cNvPr id="9" name="Rounded Rectangular Callout 8"/>
          <p:cNvSpPr/>
          <p:nvPr/>
        </p:nvSpPr>
        <p:spPr>
          <a:xfrm>
            <a:off x="3465095" y="1614196"/>
            <a:ext cx="1931260" cy="519765"/>
          </a:xfrm>
          <a:prstGeom prst="wedgeRoundRectCallout">
            <a:avLst>
              <a:gd name="adj1" fmla="val 41572"/>
              <a:gd name="adj2" fmla="val -93250"/>
              <a:gd name="adj3" fmla="val 16667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didn’t</a:t>
            </a:r>
            <a:r>
              <a:rPr lang="en-US" sz="2400" dirty="0">
                <a:solidFill>
                  <a:schemeClr val="tx1"/>
                </a:solidFill>
              </a:rPr>
              <a:t> + see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02563" y="1627403"/>
            <a:ext cx="34141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→ </a:t>
            </a:r>
            <a:r>
              <a:rPr lang="en-US" sz="2600" b="1" dirty="0">
                <a:solidFill>
                  <a:srgbClr val="FF0000"/>
                </a:solidFill>
              </a:rPr>
              <a:t>didn’t/ did not </a:t>
            </a:r>
            <a:r>
              <a:rPr lang="en-US" sz="2600" dirty="0">
                <a:solidFill>
                  <a:schemeClr val="tx1"/>
                </a:solidFill>
              </a:rPr>
              <a:t>+ </a:t>
            </a:r>
            <a:r>
              <a:rPr lang="en-US" sz="2600" dirty="0">
                <a:solidFill>
                  <a:srgbClr val="3F3533"/>
                </a:solidFill>
              </a:rPr>
              <a:t>V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2615" y="3817537"/>
            <a:ext cx="2288127" cy="702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Negative (-)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82914" y="3798286"/>
            <a:ext cx="89617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75264" y="3798286"/>
            <a:ext cx="3659700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didn’t/ did not</a:t>
            </a:r>
            <a:r>
              <a:rPr lang="en-US" sz="3200" dirty="0">
                <a:solidFill>
                  <a:schemeClr val="tx1"/>
                </a:solidFill>
              </a:rPr>
              <a:t> + </a:t>
            </a:r>
            <a:r>
              <a:rPr lang="en-US" sz="3200" dirty="0">
                <a:solidFill>
                  <a:srgbClr val="3F3533"/>
                </a:solidFill>
              </a:rPr>
              <a:t>V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9089" y="3798286"/>
            <a:ext cx="89617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01505" y="2319866"/>
            <a:ext cx="8809978" cy="476153"/>
            <a:chOff x="378317" y="2808930"/>
            <a:chExt cx="8809978" cy="476153"/>
          </a:xfrm>
        </p:grpSpPr>
        <p:sp>
          <p:nvSpPr>
            <p:cNvPr id="17" name="Rectangle 16"/>
            <p:cNvSpPr/>
            <p:nvPr/>
          </p:nvSpPr>
          <p:spPr>
            <a:xfrm>
              <a:off x="378317" y="2822214"/>
              <a:ext cx="189681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The teacher 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2275134" y="2808930"/>
              <a:ext cx="6913161" cy="476153"/>
              <a:chOff x="2275134" y="2808930"/>
              <a:chExt cx="6913161" cy="476153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2275134" y="2808930"/>
                <a:ext cx="1607418" cy="46166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defTabSz="685800">
                  <a:spcBef>
                    <a:spcPts val="600"/>
                  </a:spcBef>
                  <a:spcAft>
                    <a:spcPts val="600"/>
                  </a:spcAft>
                  <a:buClrTx/>
                </a:pPr>
                <a:r>
                  <a:rPr lang="en-US" sz="2400" b="1" kern="120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didn’t ask 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51578" y="2823418"/>
                <a:ext cx="53367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685800">
                  <a:spcBef>
                    <a:spcPts val="600"/>
                  </a:spcBef>
                  <a:spcAft>
                    <a:spcPts val="600"/>
                  </a:spcAft>
                  <a:buClrTx/>
                </a:pPr>
                <a:r>
                  <a:rPr lang="en-US" sz="2400" kern="12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us about our homework this morning. </a:t>
                </a:r>
              </a:p>
            </p:txBody>
          </p:sp>
        </p:grpSp>
      </p:grpSp>
      <p:sp>
        <p:nvSpPr>
          <p:cNvPr id="22" name="Rounded Rectangular Callout 21"/>
          <p:cNvSpPr/>
          <p:nvPr/>
        </p:nvSpPr>
        <p:spPr>
          <a:xfrm>
            <a:off x="601305" y="3036668"/>
            <a:ext cx="1931260" cy="519765"/>
          </a:xfrm>
          <a:prstGeom prst="wedgeRoundRectCallout">
            <a:avLst>
              <a:gd name="adj1" fmla="val 41572"/>
              <a:gd name="adj2" fmla="val -93250"/>
              <a:gd name="adj3" fmla="val 16667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didn’t</a:t>
            </a:r>
            <a:r>
              <a:rPr lang="en-US" sz="2400" dirty="0">
                <a:solidFill>
                  <a:schemeClr val="tx1"/>
                </a:solidFill>
              </a:rPr>
              <a:t> + ask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32565" y="3025990"/>
            <a:ext cx="34141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→ </a:t>
            </a:r>
            <a:r>
              <a:rPr lang="en-US" sz="2600" b="1" dirty="0">
                <a:solidFill>
                  <a:srgbClr val="FF0000"/>
                </a:solidFill>
              </a:rPr>
              <a:t>didn’t/ did not </a:t>
            </a:r>
            <a:r>
              <a:rPr lang="en-US" sz="2600" dirty="0">
                <a:solidFill>
                  <a:schemeClr val="tx1"/>
                </a:solidFill>
              </a:rPr>
              <a:t>+ </a:t>
            </a:r>
            <a:r>
              <a:rPr lang="en-US" sz="2600" dirty="0">
                <a:solidFill>
                  <a:srgbClr val="3F3533"/>
                </a:solidFill>
              </a:rPr>
              <a:t>V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25744" y="875798"/>
            <a:ext cx="337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0070C0"/>
                </a:solidFill>
              </a:rPr>
              <a:t>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3125" y="2275390"/>
            <a:ext cx="204519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600" b="1" u="sng" dirty="0">
                <a:solidFill>
                  <a:srgbClr val="0070C0"/>
                </a:solidFill>
              </a:rPr>
              <a:t>The teacher</a:t>
            </a:r>
          </a:p>
        </p:txBody>
      </p:sp>
    </p:spTree>
    <p:extLst>
      <p:ext uri="{BB962C8B-B14F-4D97-AF65-F5344CB8AC3E}">
        <p14:creationId xmlns:p14="http://schemas.microsoft.com/office/powerpoint/2010/main" val="104930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 animBg="1"/>
      <p:bldP spid="14" grpId="0" animBg="1"/>
      <p:bldP spid="15" grpId="0" animBg="1"/>
      <p:bldP spid="22" grpId="0" animBg="1"/>
      <p:bldP spid="23" grpId="0"/>
      <p:bldP spid="24" grpId="0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327" y="300648"/>
            <a:ext cx="2522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Past simple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302008" y="1176103"/>
            <a:ext cx="4252279" cy="474262"/>
            <a:chOff x="-806952" y="1049824"/>
            <a:chExt cx="4252279" cy="474262"/>
          </a:xfrm>
        </p:grpSpPr>
        <p:sp>
          <p:nvSpPr>
            <p:cNvPr id="4" name="Rectangle 3"/>
            <p:cNvSpPr/>
            <p:nvPr/>
          </p:nvSpPr>
          <p:spPr>
            <a:xfrm>
              <a:off x="422872" y="1062421"/>
              <a:ext cx="302245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tx1"/>
                  </a:solidFill>
                  <a:cs typeface="Arial" panose="020B0604020202020204" pitchFamily="34" charset="0"/>
                </a:rPr>
                <a:t>sleep well last night?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-806952" y="1049824"/>
              <a:ext cx="1229824" cy="4616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none">
              <a:spAutoFit/>
            </a:bodyPr>
            <a:lstStyle/>
            <a:p>
              <a:pPr defTabSz="685800">
                <a:spcBef>
                  <a:spcPts val="600"/>
                </a:spcBef>
                <a:spcAft>
                  <a:spcPts val="600"/>
                </a:spcAft>
                <a:buClrTx/>
              </a:pPr>
              <a:r>
                <a:rPr lang="en-US" sz="2400" kern="1200" dirty="0">
                  <a:solidFill>
                    <a:schemeClr val="bg1"/>
                  </a:solidFill>
                  <a:cs typeface="Arial" panose="020B0604020202020204" pitchFamily="34" charset="0"/>
                </a:rPr>
                <a:t>Did you</a:t>
              </a:r>
            </a:p>
          </p:txBody>
        </p:sp>
      </p:grpSp>
      <p:sp>
        <p:nvSpPr>
          <p:cNvPr id="12" name="Rounded Rectangular Callout 11"/>
          <p:cNvSpPr/>
          <p:nvPr/>
        </p:nvSpPr>
        <p:spPr>
          <a:xfrm>
            <a:off x="2302008" y="1928448"/>
            <a:ext cx="2011680" cy="519765"/>
          </a:xfrm>
          <a:prstGeom prst="wedgeRoundRectCallout">
            <a:avLst>
              <a:gd name="adj1" fmla="val 9993"/>
              <a:gd name="adj2" fmla="val -104361"/>
              <a:gd name="adj3" fmla="val 16667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Did</a:t>
            </a:r>
            <a:r>
              <a:rPr lang="en-US" sz="2400" dirty="0">
                <a:solidFill>
                  <a:schemeClr val="tx1"/>
                </a:solidFill>
              </a:rPr>
              <a:t> … sleep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93480" y="1957243"/>
            <a:ext cx="19992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→ </a:t>
            </a:r>
            <a:r>
              <a:rPr lang="en-US" sz="2600" b="1" dirty="0">
                <a:solidFill>
                  <a:srgbClr val="FF0000"/>
                </a:solidFill>
              </a:rPr>
              <a:t>Did</a:t>
            </a:r>
            <a:r>
              <a:rPr lang="en-US" sz="2600" dirty="0">
                <a:solidFill>
                  <a:schemeClr val="tx1"/>
                </a:solidFill>
              </a:rPr>
              <a:t> … </a:t>
            </a:r>
            <a:r>
              <a:rPr lang="en-US" sz="2600" dirty="0">
                <a:solidFill>
                  <a:srgbClr val="3F3533"/>
                </a:solidFill>
              </a:rPr>
              <a:t>V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90550" y="2772995"/>
            <a:ext cx="2288127" cy="702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Question (?)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00849" y="2753744"/>
            <a:ext cx="89617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Did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20623" y="2754664"/>
            <a:ext cx="76725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V</a:t>
            </a:r>
            <a:endParaRPr lang="en-US" sz="3200" b="1" dirty="0">
              <a:solidFill>
                <a:srgbClr val="EE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22119" y="2753744"/>
            <a:ext cx="76725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86989" y="2753744"/>
            <a:ext cx="847283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…?</a:t>
            </a:r>
            <a:endParaRPr lang="en-US" sz="3200" b="1" dirty="0">
              <a:solidFill>
                <a:srgbClr val="EE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87400" y="2753744"/>
            <a:ext cx="446613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55312" y="2753744"/>
            <a:ext cx="565311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48640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748029" y="2174110"/>
            <a:ext cx="425260" cy="413013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647837" y="2605173"/>
            <a:ext cx="200383" cy="413013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445489" y="3826706"/>
            <a:ext cx="1389887" cy="413013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489703" y="914404"/>
            <a:ext cx="513380" cy="385009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67973" y="1366790"/>
            <a:ext cx="1319016" cy="413886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-6016"/>
            <a:ext cx="9144000" cy="458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>
                <a:solidFill>
                  <a:srgbClr val="3F3533"/>
                </a:solidFill>
              </a:rPr>
              <a:t>Ex 2 (p.19) Write the correct form of the verbs to complete the conversation.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028" y="546567"/>
            <a:ext cx="6404651" cy="44276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Nick</a:t>
            </a:r>
            <a:r>
              <a:rPr lang="en-US" sz="2000" dirty="0">
                <a:solidFill>
                  <a:srgbClr val="3F3533"/>
                </a:solidFill>
              </a:rPr>
              <a:t>: Hi, there.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Sonny</a:t>
            </a:r>
            <a:r>
              <a:rPr lang="en-US" sz="2000" dirty="0">
                <a:solidFill>
                  <a:srgbClr val="3F3533"/>
                </a:solidFill>
              </a:rPr>
              <a:t>: Hello, Nick. Did you have a nice weekend?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Nick</a:t>
            </a:r>
            <a:r>
              <a:rPr lang="en-US" sz="2000" dirty="0">
                <a:solidFill>
                  <a:srgbClr val="3F3533"/>
                </a:solidFill>
              </a:rPr>
              <a:t>: Yeah, it was OK. On Sunday, I </a:t>
            </a:r>
            <a:r>
              <a:rPr lang="en-US" sz="2000" b="1" dirty="0">
                <a:solidFill>
                  <a:srgbClr val="3F3533"/>
                </a:solidFill>
              </a:rPr>
              <a:t>(1. go) </a:t>
            </a:r>
            <a:r>
              <a:rPr lang="en-US" sz="2000" dirty="0">
                <a:solidFill>
                  <a:srgbClr val="3F3533"/>
                </a:solidFill>
              </a:rPr>
              <a:t>______ fishing with my dad. How about you?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Sonny</a:t>
            </a:r>
            <a:r>
              <a:rPr lang="en-US" sz="2000" dirty="0">
                <a:solidFill>
                  <a:srgbClr val="3F3533"/>
                </a:solidFill>
              </a:rPr>
              <a:t>: Oh, I </a:t>
            </a:r>
            <a:r>
              <a:rPr lang="en-US" sz="2000" b="1" dirty="0">
                <a:solidFill>
                  <a:srgbClr val="3F3533"/>
                </a:solidFill>
              </a:rPr>
              <a:t>(2. have) </a:t>
            </a:r>
            <a:r>
              <a:rPr lang="en-US" sz="2000" dirty="0">
                <a:solidFill>
                  <a:srgbClr val="3F3533"/>
                </a:solidFill>
              </a:rPr>
              <a:t>______ a good weekend, too.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Nick</a:t>
            </a:r>
            <a:r>
              <a:rPr lang="en-US" sz="2000" dirty="0">
                <a:solidFill>
                  <a:srgbClr val="3F3533"/>
                </a:solidFill>
              </a:rPr>
              <a:t>: Really? What ______ you </a:t>
            </a:r>
            <a:r>
              <a:rPr lang="en-US" sz="2000" b="1" dirty="0">
                <a:solidFill>
                  <a:srgbClr val="3F3533"/>
                </a:solidFill>
              </a:rPr>
              <a:t>(3. do) </a:t>
            </a:r>
            <a:r>
              <a:rPr lang="en-US" sz="2000" dirty="0">
                <a:solidFill>
                  <a:srgbClr val="3F3533"/>
                </a:solidFill>
              </a:rPr>
              <a:t>______</a:t>
            </a:r>
            <a:r>
              <a:rPr lang="en-US" sz="2000" b="1" dirty="0">
                <a:solidFill>
                  <a:srgbClr val="3F3533"/>
                </a:solidFill>
              </a:rPr>
              <a:t> 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Sonny</a:t>
            </a:r>
            <a:r>
              <a:rPr lang="en-US" sz="2000" dirty="0">
                <a:solidFill>
                  <a:srgbClr val="3F3533"/>
                </a:solidFill>
              </a:rPr>
              <a:t>: I </a:t>
            </a:r>
            <a:r>
              <a:rPr lang="en-US" sz="2000" b="1" dirty="0">
                <a:solidFill>
                  <a:srgbClr val="3F3533"/>
                </a:solidFill>
              </a:rPr>
              <a:t>(4. visit) </a:t>
            </a:r>
            <a:r>
              <a:rPr lang="en-US" sz="2000" dirty="0">
                <a:solidFill>
                  <a:srgbClr val="3F3533"/>
                </a:solidFill>
              </a:rPr>
              <a:t>______ the museum with my family, then we </a:t>
            </a:r>
            <a:r>
              <a:rPr lang="en-US" sz="2000" b="1" dirty="0">
                <a:solidFill>
                  <a:srgbClr val="3F3533"/>
                </a:solidFill>
              </a:rPr>
              <a:t>(5. eat) </a:t>
            </a:r>
            <a:r>
              <a:rPr lang="en-US" sz="2000" dirty="0">
                <a:solidFill>
                  <a:srgbClr val="3F3533"/>
                </a:solidFill>
              </a:rPr>
              <a:t>______ at my </a:t>
            </a:r>
            <a:r>
              <a:rPr lang="en-US" sz="2000" dirty="0" err="1">
                <a:solidFill>
                  <a:srgbClr val="3F3533"/>
                </a:solidFill>
              </a:rPr>
              <a:t>favourite</a:t>
            </a:r>
            <a:r>
              <a:rPr lang="en-US" sz="2000" dirty="0">
                <a:solidFill>
                  <a:srgbClr val="3F3533"/>
                </a:solidFill>
              </a:rPr>
              <a:t> restaurant.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Nick</a:t>
            </a:r>
            <a:r>
              <a:rPr lang="en-US" sz="2000" dirty="0">
                <a:solidFill>
                  <a:srgbClr val="3F3533"/>
                </a:solidFill>
              </a:rPr>
              <a:t>: Did you watch football last Sunday?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>
                <a:solidFill>
                  <a:srgbClr val="3F3533"/>
                </a:solidFill>
              </a:rPr>
              <a:t>Sonny</a:t>
            </a:r>
            <a:r>
              <a:rPr lang="en-US" sz="2000" dirty="0">
                <a:solidFill>
                  <a:srgbClr val="3F3533"/>
                </a:solidFill>
              </a:rPr>
              <a:t>: Oh, yeah! My </a:t>
            </a:r>
            <a:r>
              <a:rPr lang="en-US" sz="2000" dirty="0" err="1">
                <a:solidFill>
                  <a:srgbClr val="3F3533"/>
                </a:solidFill>
              </a:rPr>
              <a:t>favourite</a:t>
            </a:r>
            <a:r>
              <a:rPr lang="en-US" sz="2000" dirty="0">
                <a:solidFill>
                  <a:srgbClr val="3F3533"/>
                </a:solidFill>
              </a:rPr>
              <a:t> team </a:t>
            </a:r>
            <a:r>
              <a:rPr lang="en-US" sz="2000" b="1" dirty="0">
                <a:solidFill>
                  <a:srgbClr val="3F3533"/>
                </a:solidFill>
              </a:rPr>
              <a:t>(6. score) </a:t>
            </a:r>
            <a:r>
              <a:rPr lang="en-US" sz="2000" dirty="0">
                <a:solidFill>
                  <a:srgbClr val="3F3533"/>
                </a:solidFill>
              </a:rPr>
              <a:t>______ a fantastic goal!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488817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700415" y="1366790"/>
            <a:ext cx="1767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Irregular verb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6767" y="1367148"/>
            <a:ext cx="11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0415" y="2117561"/>
            <a:ext cx="1767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Irregular verb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7973" y="2125458"/>
            <a:ext cx="770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98902" y="2577845"/>
            <a:ext cx="770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93462" y="2577845"/>
            <a:ext cx="770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0414" y="3070462"/>
            <a:ext cx="2362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Regular verb (</a:t>
            </a:r>
            <a:r>
              <a:rPr lang="en-US" sz="2000" dirty="0" err="1">
                <a:solidFill>
                  <a:srgbClr val="0070C0"/>
                </a:solidFill>
              </a:rPr>
              <a:t>Ved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6490" y="3070462"/>
            <a:ext cx="1184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visited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0415" y="3426596"/>
            <a:ext cx="1767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Irregular verb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96490" y="3388096"/>
            <a:ext cx="1184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ate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00414" y="4292870"/>
            <a:ext cx="2362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Regular verb (</a:t>
            </a:r>
            <a:r>
              <a:rPr lang="en-US" sz="2000" dirty="0" err="1">
                <a:solidFill>
                  <a:srgbClr val="0070C0"/>
                </a:solidFill>
              </a:rPr>
              <a:t>Ved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34082" y="4286645"/>
            <a:ext cx="1184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scored 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661196" y="488817"/>
            <a:ext cx="0" cy="46526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81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  <p:bldP spid="6" grpId="0" animBg="1"/>
      <p:bldP spid="7" grpId="0" animBg="1"/>
      <p:bldP spid="3" grpId="0"/>
      <p:bldP spid="8" grpId="0"/>
      <p:bldP spid="9" grpId="0"/>
      <p:bldP spid="10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7023" y="632881"/>
            <a:ext cx="8206370" cy="1286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F3533"/>
                </a:solidFill>
              </a:rPr>
              <a:t>Ex 3 (p.19)</a:t>
            </a:r>
          </a:p>
          <a:p>
            <a:pPr>
              <a:spcBef>
                <a:spcPts val="300"/>
              </a:spcBef>
            </a:pPr>
            <a:r>
              <a:rPr lang="en-US" sz="2400" b="1" dirty="0">
                <a:solidFill>
                  <a:srgbClr val="3F3533"/>
                </a:solidFill>
              </a:rPr>
              <a:t>- 3 minutes</a:t>
            </a:r>
          </a:p>
          <a:p>
            <a:pPr>
              <a:spcBef>
                <a:spcPts val="300"/>
              </a:spcBef>
            </a:pPr>
            <a:r>
              <a:rPr lang="en-US" sz="2400" b="1" dirty="0">
                <a:solidFill>
                  <a:srgbClr val="3F3533"/>
                </a:solidFill>
              </a:rPr>
              <a:t>- Ask and answer questions about your last weekend. 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182255" y="1978207"/>
            <a:ext cx="2988217" cy="801384"/>
          </a:xfrm>
          <a:prstGeom prst="wedgeRectCallout">
            <a:avLst>
              <a:gd name="adj1" fmla="val 37183"/>
              <a:gd name="adj2" fmla="val 79632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Did you</a:t>
            </a:r>
            <a:r>
              <a:rPr lang="en-US" sz="2400" dirty="0">
                <a:solidFill>
                  <a:schemeClr val="tx1"/>
                </a:solidFill>
              </a:rPr>
              <a:t> do any sport last weekend?</a:t>
            </a:r>
          </a:p>
        </p:txBody>
      </p:sp>
      <p:pic>
        <p:nvPicPr>
          <p:cNvPr id="1026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90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51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868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47620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1707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16038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3495299" y="1880271"/>
            <a:ext cx="4233249" cy="801384"/>
          </a:xfrm>
          <a:prstGeom prst="wedgeRectCallout">
            <a:avLst>
              <a:gd name="adj1" fmla="val -15157"/>
              <a:gd name="adj2" fmla="val 88235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Oh yes, and I was exhausted. </a:t>
            </a:r>
            <a:r>
              <a:rPr lang="en-US" sz="2400" b="1" dirty="0">
                <a:solidFill>
                  <a:srgbClr val="FF0000"/>
                </a:solidFill>
              </a:rPr>
              <a:t>What did you do?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5694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6E5CF799-F4AB-4BFD-B8F4-AB96486569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3143" y="65920"/>
            <a:ext cx="2424042" cy="136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95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/>
      <p:bldP spid="10" grpId="0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255" y="149922"/>
            <a:ext cx="8436275" cy="1660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F3533"/>
                </a:solidFill>
              </a:rPr>
              <a:t>Ex 3 (p.19)</a:t>
            </a:r>
          </a:p>
          <a:p>
            <a:pPr>
              <a:spcBef>
                <a:spcPts val="300"/>
              </a:spcBef>
            </a:pPr>
            <a:r>
              <a:rPr lang="en-US" sz="2400" b="1" dirty="0">
                <a:solidFill>
                  <a:srgbClr val="3F3533"/>
                </a:solidFill>
              </a:rPr>
              <a:t>- 3 minutes</a:t>
            </a:r>
          </a:p>
          <a:p>
            <a:pPr>
              <a:spcBef>
                <a:spcPts val="300"/>
              </a:spcBef>
            </a:pPr>
            <a:r>
              <a:rPr lang="en-US" sz="2400" b="1" dirty="0">
                <a:solidFill>
                  <a:srgbClr val="3F3533"/>
                </a:solidFill>
              </a:rPr>
              <a:t>- Groups of 6. </a:t>
            </a:r>
          </a:p>
          <a:p>
            <a:pPr>
              <a:spcBef>
                <a:spcPts val="300"/>
              </a:spcBef>
            </a:pPr>
            <a:r>
              <a:rPr lang="en-US" sz="2400" b="1" dirty="0">
                <a:solidFill>
                  <a:srgbClr val="3F3533"/>
                </a:solidFill>
              </a:rPr>
              <a:t>- Ask and answer questions about your last weekend. </a:t>
            </a:r>
          </a:p>
        </p:txBody>
      </p:sp>
      <p:sp>
        <p:nvSpPr>
          <p:cNvPr id="4" name="Rectangular Callout 3"/>
          <p:cNvSpPr/>
          <p:nvPr/>
        </p:nvSpPr>
        <p:spPr>
          <a:xfrm>
            <a:off x="182255" y="1978207"/>
            <a:ext cx="2988217" cy="801384"/>
          </a:xfrm>
          <a:prstGeom prst="wedgeRectCallout">
            <a:avLst>
              <a:gd name="adj1" fmla="val 37183"/>
              <a:gd name="adj2" fmla="val 79632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Did you do any sport last weekend?</a:t>
            </a:r>
          </a:p>
        </p:txBody>
      </p:sp>
      <p:pic>
        <p:nvPicPr>
          <p:cNvPr id="1026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790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51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ile:Sample User Icon.pn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868" y="2681655"/>
            <a:ext cx="2904757" cy="29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47620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1707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16038" y="4558725"/>
            <a:ext cx="622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3495300" y="1880271"/>
            <a:ext cx="2680214" cy="801384"/>
          </a:xfrm>
          <a:prstGeom prst="wedgeRectCallout">
            <a:avLst>
              <a:gd name="adj1" fmla="val 3816"/>
              <a:gd name="adj2" fmla="val 92861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Oh yes, and I was exhausted. 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6371022" y="2206149"/>
            <a:ext cx="2680214" cy="801384"/>
          </a:xfrm>
          <a:prstGeom prst="wedgeRectCallout">
            <a:avLst>
              <a:gd name="adj1" fmla="val 3322"/>
              <a:gd name="adj2" fmla="val 86246"/>
            </a:avLst>
          </a:prstGeom>
          <a:solidFill>
            <a:srgbClr val="DCD5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Really? What did you do?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5694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87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/>
      <p:bldP spid="10" grpId="0"/>
      <p:bldP spid="11" grpId="0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6"/>
          <p:cNvSpPr txBox="1">
            <a:spLocks noGrp="1"/>
          </p:cNvSpPr>
          <p:nvPr>
            <p:ph type="title"/>
          </p:nvPr>
        </p:nvSpPr>
        <p:spPr>
          <a:xfrm>
            <a:off x="693966" y="1657064"/>
            <a:ext cx="7370629" cy="6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sz="2800" dirty="0">
                <a:solidFill>
                  <a:schemeClr val="bg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2"/>
          </p:nvPr>
        </p:nvSpPr>
        <p:spPr>
          <a:xfrm>
            <a:off x="232901" y="605775"/>
            <a:ext cx="4744307" cy="978300"/>
          </a:xfrm>
        </p:spPr>
        <p:txBody>
          <a:bodyPr/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lang="en-US" sz="6000" b="1" dirty="0"/>
          </a:p>
        </p:txBody>
      </p:sp>
      <p:sp>
        <p:nvSpPr>
          <p:cNvPr id="344" name="Google Shape;344;p46"/>
          <p:cNvSpPr txBox="1">
            <a:spLocks noGrp="1"/>
          </p:cNvSpPr>
          <p:nvPr>
            <p:ph type="subTitle" idx="1"/>
          </p:nvPr>
        </p:nvSpPr>
        <p:spPr>
          <a:xfrm>
            <a:off x="693966" y="2378953"/>
            <a:ext cx="6930617" cy="9182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the past simple tense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 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imperatives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correctly in context and real situation.</a:t>
            </a:r>
          </a:p>
        </p:txBody>
      </p:sp>
    </p:spTree>
    <p:extLst>
      <p:ext uri="{BB962C8B-B14F-4D97-AF65-F5344CB8AC3E}">
        <p14:creationId xmlns:p14="http://schemas.microsoft.com/office/powerpoint/2010/main" val="193395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15091" y="260815"/>
            <a:ext cx="2522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Imperatives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4422" y="894281"/>
            <a:ext cx="2310151" cy="59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3200" b="1" dirty="0">
                <a:solidFill>
                  <a:schemeClr val="tx1"/>
                </a:solidFill>
              </a:rPr>
              <a:t>Stand up.</a:t>
            </a:r>
          </a:p>
        </p:txBody>
      </p:sp>
      <p:pic>
        <p:nvPicPr>
          <p:cNvPr id="1026" name="Picture 2" descr="https://s.sachmem.vn/public/images/TA3SBT/U6-A-2-4-bwlgsrwsoebfvgr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3" b="10129"/>
          <a:stretch/>
        </p:blipFill>
        <p:spPr bwMode="auto">
          <a:xfrm>
            <a:off x="581365" y="892604"/>
            <a:ext cx="2790049" cy="177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.sachmem.vn/public/images/TA3SBT/U6-A-2-6-ocdjjfrmpgarhur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b="9727"/>
          <a:stretch/>
        </p:blipFill>
        <p:spPr bwMode="auto">
          <a:xfrm>
            <a:off x="581365" y="2788564"/>
            <a:ext cx="2790050" cy="18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73078" y="2788564"/>
            <a:ext cx="2195464" cy="59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3200" b="1" dirty="0">
                <a:solidFill>
                  <a:schemeClr val="tx1"/>
                </a:solidFill>
              </a:rPr>
              <a:t>Don’t talk.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7262" y="2788564"/>
            <a:ext cx="2195464" cy="59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3200" b="1" dirty="0">
                <a:solidFill>
                  <a:srgbClr val="FF0000"/>
                </a:solidFill>
              </a:rPr>
              <a:t>Don’t talk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24422" y="1615353"/>
            <a:ext cx="76725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40687" y="3496065"/>
            <a:ext cx="1231463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Don’t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18782" y="1615353"/>
            <a:ext cx="72190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(+)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61504" y="3496065"/>
            <a:ext cx="689441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+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50945" y="3496065"/>
            <a:ext cx="76725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18782" y="3496065"/>
            <a:ext cx="721905" cy="702644"/>
          </a:xfrm>
          <a:prstGeom prst="rect">
            <a:avLst/>
          </a:prstGeom>
          <a:solidFill>
            <a:srgbClr val="DCD5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3F3533"/>
                </a:solidFill>
              </a:rPr>
              <a:t>(-)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26057" y="893222"/>
            <a:ext cx="2310151" cy="59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en-US" sz="3200" b="1" dirty="0">
                <a:solidFill>
                  <a:srgbClr val="FF0000"/>
                </a:solidFill>
              </a:rPr>
              <a:t>Stand </a:t>
            </a:r>
            <a:r>
              <a:rPr lang="en-US" sz="3200" b="1" dirty="0">
                <a:solidFill>
                  <a:schemeClr val="tx1"/>
                </a:solidFill>
              </a:rPr>
              <a:t>up.</a:t>
            </a:r>
          </a:p>
        </p:txBody>
      </p:sp>
    </p:spTree>
    <p:extLst>
      <p:ext uri="{BB962C8B-B14F-4D97-AF65-F5344CB8AC3E}">
        <p14:creationId xmlns:p14="http://schemas.microsoft.com/office/powerpoint/2010/main" val="390542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6"/>
          <p:cNvSpPr txBox="1">
            <a:spLocks noGrp="1"/>
          </p:cNvSpPr>
          <p:nvPr>
            <p:ph type="title"/>
          </p:nvPr>
        </p:nvSpPr>
        <p:spPr>
          <a:xfrm>
            <a:off x="693966" y="1657064"/>
            <a:ext cx="7370629" cy="6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en-US" sz="2800" dirty="0">
                <a:solidFill>
                  <a:schemeClr val="bg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2"/>
          </p:nvPr>
        </p:nvSpPr>
        <p:spPr>
          <a:xfrm>
            <a:off x="232901" y="605775"/>
            <a:ext cx="4744307" cy="978300"/>
          </a:xfrm>
        </p:spPr>
        <p:txBody>
          <a:bodyPr/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lang="en-US" sz="6000" b="1" dirty="0"/>
          </a:p>
        </p:txBody>
      </p:sp>
      <p:sp>
        <p:nvSpPr>
          <p:cNvPr id="344" name="Google Shape;344;p46"/>
          <p:cNvSpPr txBox="1">
            <a:spLocks noGrp="1"/>
          </p:cNvSpPr>
          <p:nvPr>
            <p:ph type="subTitle" idx="1"/>
          </p:nvPr>
        </p:nvSpPr>
        <p:spPr>
          <a:xfrm>
            <a:off x="693966" y="2378953"/>
            <a:ext cx="6930617" cy="9182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the 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past simple tense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 </a:t>
            </a:r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imperatives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correctly in context and real situation.</a:t>
            </a:r>
          </a:p>
        </p:txBody>
      </p:sp>
    </p:spTree>
    <p:extLst>
      <p:ext uri="{BB962C8B-B14F-4D97-AF65-F5344CB8AC3E}">
        <p14:creationId xmlns:p14="http://schemas.microsoft.com/office/powerpoint/2010/main" val="4184085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3508" y="-6016"/>
            <a:ext cx="7634751" cy="458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>
                <a:solidFill>
                  <a:srgbClr val="3F3533"/>
                </a:solidFill>
              </a:rPr>
              <a:t>Ex 4 (p.20) Look at each picture and choose the correct answer.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417097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s.sachmem.vn/public/images/v2/TA6SHS2TD/U8-L3-4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8" y="463356"/>
            <a:ext cx="2542800" cy="178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.sachmem.vn/public/images/v2/TA6SHS2TD/U8-L3-4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754" y="463356"/>
            <a:ext cx="2542800" cy="178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.sachmem.vn/public/images/v2/TA6SHS2TD/U8-L3-4-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00" y="463356"/>
            <a:ext cx="2542800" cy="178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.sachmem.vn/public/images/v2/TA6SHS2TD/U8-L3-4-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90" y="2839368"/>
            <a:ext cx="2477255" cy="174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.sachmem.vn/public/images/v2/TA6SHS2TD/U8-L3-4-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871" y="2839369"/>
            <a:ext cx="2480130" cy="174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213" y="2250419"/>
            <a:ext cx="3030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1. </a:t>
            </a:r>
            <a:r>
              <a:rPr lang="en-US" sz="1800" dirty="0">
                <a:solidFill>
                  <a:srgbClr val="333333"/>
                </a:solidFill>
                <a:latin typeface="Helvetica Neue"/>
              </a:rPr>
              <a:t>(</a:t>
            </a:r>
            <a:r>
              <a:rPr lang="en-US" sz="1800" b="1" dirty="0">
                <a:solidFill>
                  <a:srgbClr val="333333"/>
                </a:solidFill>
                <a:latin typeface="Helvetica Neue"/>
              </a:rPr>
              <a:t>Park</a:t>
            </a:r>
            <a:r>
              <a:rPr lang="en-US" sz="1800" dirty="0">
                <a:solidFill>
                  <a:srgbClr val="333333"/>
                </a:solidFill>
                <a:latin typeface="Helvetica Neue"/>
              </a:rPr>
              <a:t> / </a:t>
            </a:r>
            <a:r>
              <a:rPr lang="en-US" sz="1800" b="1" dirty="0">
                <a:solidFill>
                  <a:srgbClr val="333333"/>
                </a:solidFill>
                <a:latin typeface="Helvetica Neue"/>
              </a:rPr>
              <a:t>Don't park</a:t>
            </a:r>
            <a:r>
              <a:rPr lang="en-US" sz="1800" dirty="0">
                <a:solidFill>
                  <a:srgbClr val="333333"/>
                </a:solidFill>
                <a:latin typeface="Helvetica Neue"/>
              </a:rPr>
              <a:t>) here.</a:t>
            </a:r>
            <a:endParaRPr lang="en-US" sz="1800" dirty="0"/>
          </a:p>
        </p:txBody>
      </p:sp>
      <p:sp>
        <p:nvSpPr>
          <p:cNvPr id="12" name="Rectangle 11"/>
          <p:cNvSpPr/>
          <p:nvPr/>
        </p:nvSpPr>
        <p:spPr>
          <a:xfrm>
            <a:off x="3048284" y="2228897"/>
            <a:ext cx="3030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2. (</a:t>
            </a:r>
            <a:r>
              <a:rPr lang="en-US" sz="1800" b="1" dirty="0"/>
              <a:t>Close</a:t>
            </a:r>
            <a:r>
              <a:rPr lang="en-US" sz="1800" dirty="0"/>
              <a:t> / </a:t>
            </a:r>
            <a:r>
              <a:rPr lang="en-US" sz="1800" b="1" dirty="0"/>
              <a:t>Open</a:t>
            </a:r>
            <a:r>
              <a:rPr lang="en-US" sz="1800" dirty="0"/>
              <a:t>) the window. It's windy outside.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14214" y="2228897"/>
            <a:ext cx="3030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3. (</a:t>
            </a:r>
            <a:r>
              <a:rPr lang="en-US" sz="1800" b="1" dirty="0"/>
              <a:t>Tidy up</a:t>
            </a:r>
            <a:r>
              <a:rPr lang="en-US" sz="1800" dirty="0"/>
              <a:t> / </a:t>
            </a:r>
            <a:r>
              <a:rPr lang="en-US" sz="1800" b="1" dirty="0"/>
              <a:t>Don't tidy up</a:t>
            </a:r>
            <a:r>
              <a:rPr lang="en-US" sz="1800" dirty="0"/>
              <a:t>) your room.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33248" y="4537205"/>
            <a:ext cx="2761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4. (</a:t>
            </a:r>
            <a:r>
              <a:rPr lang="en-US" sz="1800" b="1" dirty="0"/>
              <a:t>Use</a:t>
            </a:r>
            <a:r>
              <a:rPr lang="en-US" sz="1800" dirty="0"/>
              <a:t> / </a:t>
            </a:r>
            <a:r>
              <a:rPr lang="en-US" sz="1800" b="1" dirty="0"/>
              <a:t>Don't use</a:t>
            </a:r>
            <a:r>
              <a:rPr lang="en-US" sz="1800" dirty="0"/>
              <a:t>) the lift when there is fire.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35228" y="4537206"/>
            <a:ext cx="3030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5. (</a:t>
            </a:r>
            <a:r>
              <a:rPr lang="en-US" sz="1800" b="1" dirty="0"/>
              <a:t>Try</a:t>
            </a:r>
            <a:r>
              <a:rPr lang="en-US" sz="1800" dirty="0"/>
              <a:t> / </a:t>
            </a:r>
            <a:r>
              <a:rPr lang="en-US" sz="1800" b="1" dirty="0"/>
              <a:t>Don't try</a:t>
            </a:r>
            <a:r>
              <a:rPr lang="en-US" sz="1800" dirty="0"/>
              <a:t>) to get up early to do some exercise.</a:t>
            </a:r>
          </a:p>
        </p:txBody>
      </p:sp>
      <p:sp>
        <p:nvSpPr>
          <p:cNvPr id="7" name="Oval 6"/>
          <p:cNvSpPr/>
          <p:nvPr/>
        </p:nvSpPr>
        <p:spPr>
          <a:xfrm>
            <a:off x="1020813" y="2228897"/>
            <a:ext cx="1301046" cy="3908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78531" y="2228897"/>
            <a:ext cx="784271" cy="3908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453425" y="2228897"/>
            <a:ext cx="951422" cy="3908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456031" y="4537204"/>
            <a:ext cx="1177486" cy="366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387491" y="4555134"/>
            <a:ext cx="529215" cy="3488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33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7" grpId="0"/>
      <p:bldP spid="18" grpId="0"/>
      <p:bldP spid="7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147" r="6075"/>
          <a:stretch/>
        </p:blipFill>
        <p:spPr>
          <a:xfrm>
            <a:off x="194945" y="1695886"/>
            <a:ext cx="4511523" cy="25986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773" y="2053886"/>
            <a:ext cx="4241542" cy="22406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3709" y="-6016"/>
            <a:ext cx="8718244" cy="458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b="1" dirty="0">
                <a:solidFill>
                  <a:srgbClr val="3F3533"/>
                </a:solidFill>
              </a:rPr>
              <a:t>Ex 5 (p.20)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0201" y="417097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39019" y="4294503"/>
            <a:ext cx="3352801" cy="490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3F3533"/>
                </a:solidFill>
              </a:rPr>
              <a:t>Trung</a:t>
            </a:r>
            <a:r>
              <a:rPr lang="en-US" sz="2400" b="1" dirty="0">
                <a:solidFill>
                  <a:srgbClr val="3F3533"/>
                </a:solidFill>
              </a:rPr>
              <a:t> </a:t>
            </a:r>
            <a:r>
              <a:rPr lang="en-US" sz="2400" b="1" dirty="0" err="1">
                <a:solidFill>
                  <a:srgbClr val="3F3533"/>
                </a:solidFill>
              </a:rPr>
              <a:t>Vuong’s</a:t>
            </a:r>
            <a:r>
              <a:rPr lang="en-US" sz="2400" b="1" dirty="0">
                <a:solidFill>
                  <a:srgbClr val="3F3533"/>
                </a:solidFill>
              </a:rPr>
              <a:t> gym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3709" y="538031"/>
            <a:ext cx="5320620" cy="10004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3F3533"/>
                </a:solidFill>
              </a:rPr>
              <a:t>2 minutes</a:t>
            </a:r>
          </a:p>
          <a:p>
            <a:r>
              <a:rPr lang="en-US" sz="2400" b="1" dirty="0">
                <a:solidFill>
                  <a:srgbClr val="3F3533"/>
                </a:solidFill>
              </a:rPr>
              <a:t>Group of 3</a:t>
            </a:r>
          </a:p>
          <a:p>
            <a:r>
              <a:rPr lang="en-US" sz="2400" b="1" dirty="0">
                <a:solidFill>
                  <a:srgbClr val="3F3533"/>
                </a:solidFill>
              </a:rPr>
              <a:t>Brainstorm the rules at TV’s gym.</a:t>
            </a:r>
          </a:p>
        </p:txBody>
      </p:sp>
    </p:spTree>
    <p:extLst>
      <p:ext uri="{BB962C8B-B14F-4D97-AF65-F5344CB8AC3E}">
        <p14:creationId xmlns:p14="http://schemas.microsoft.com/office/powerpoint/2010/main" val="364954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75"/>
          <p:cNvSpPr txBox="1">
            <a:spLocks noGrp="1"/>
          </p:cNvSpPr>
          <p:nvPr>
            <p:ph type="title" idx="4294967295"/>
          </p:nvPr>
        </p:nvSpPr>
        <p:spPr>
          <a:xfrm>
            <a:off x="1048350" y="95440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75"/>
          <p:cNvSpPr txBox="1">
            <a:spLocks noGrp="1"/>
          </p:cNvSpPr>
          <p:nvPr>
            <p:ph type="body" idx="4294967295"/>
          </p:nvPr>
        </p:nvSpPr>
        <p:spPr>
          <a:xfrm>
            <a:off x="1048350" y="1457875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75"/>
          <p:cNvSpPr txBox="1">
            <a:spLocks noGrp="1"/>
          </p:cNvSpPr>
          <p:nvPr>
            <p:ph type="body" idx="4294967295"/>
          </p:nvPr>
        </p:nvSpPr>
        <p:spPr>
          <a:xfrm>
            <a:off x="1048350" y="1919049"/>
            <a:ext cx="7047300" cy="12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Vidaloka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https://fonts.google.com/specimen/Vidaloka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Lato</a:t>
            </a:r>
            <a:endParaRPr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75"/>
          <p:cNvSpPr/>
          <p:nvPr/>
        </p:nvSpPr>
        <p:spPr>
          <a:xfrm>
            <a:off x="4176288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75"/>
          <p:cNvSpPr/>
          <p:nvPr/>
        </p:nvSpPr>
        <p:spPr>
          <a:xfrm>
            <a:off x="5238107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F5F2EE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75"/>
          <p:cNvSpPr/>
          <p:nvPr/>
        </p:nvSpPr>
        <p:spPr>
          <a:xfrm>
            <a:off x="3114463" y="3498875"/>
            <a:ext cx="791400" cy="754200"/>
          </a:xfrm>
          <a:prstGeom prst="roundRect">
            <a:avLst>
              <a:gd name="adj" fmla="val 16667"/>
            </a:avLst>
          </a:prstGeom>
          <a:solidFill>
            <a:srgbClr val="3F353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75"/>
          <p:cNvSpPr txBox="1"/>
          <p:nvPr/>
        </p:nvSpPr>
        <p:spPr>
          <a:xfrm>
            <a:off x="4176288" y="3655925"/>
            <a:ext cx="791400" cy="440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#000000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872" name="Google Shape;872;p75"/>
          <p:cNvSpPr txBox="1"/>
          <p:nvPr/>
        </p:nvSpPr>
        <p:spPr>
          <a:xfrm>
            <a:off x="5238113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5F2EE"/>
                </a:solidFill>
              </a:rPr>
              <a:t>#f5f2ee</a:t>
            </a:r>
            <a:endParaRPr sz="1000">
              <a:solidFill>
                <a:srgbClr val="F5F2EE"/>
              </a:solidFill>
            </a:endParaRPr>
          </a:p>
        </p:txBody>
      </p:sp>
      <p:sp>
        <p:nvSpPr>
          <p:cNvPr id="873" name="Google Shape;873;p75"/>
          <p:cNvSpPr txBox="1"/>
          <p:nvPr/>
        </p:nvSpPr>
        <p:spPr>
          <a:xfrm>
            <a:off x="3114463" y="3655925"/>
            <a:ext cx="791400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5F2EE"/>
                </a:solidFill>
              </a:rPr>
              <a:t>#3f3533</a:t>
            </a:r>
            <a:endParaRPr sz="1000">
              <a:solidFill>
                <a:srgbClr val="F5F2E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razyDaveIntroTheme-LauraShigihara-4869831">
            <a:hlinkClick r:id="" action="ppaction://media"/>
            <a:extLst>
              <a:ext uri="{FF2B5EF4-FFF2-40B4-BE49-F238E27FC236}">
                <a16:creationId xmlns:a16="http://schemas.microsoft.com/office/drawing/2014/main" id="{D71D27BA-38F6-45DC-A1B7-FA3B2F40F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57200" y="0"/>
            <a:ext cx="457200" cy="457200"/>
          </a:xfrm>
          <a:prstGeom prst="rect">
            <a:avLst/>
          </a:prstGeom>
        </p:spPr>
      </p:pic>
      <p:pic>
        <p:nvPicPr>
          <p:cNvPr id="14344" name="Picture 8" descr="Boxhead The Zombie Wars - Unblocked Games 66 77 76 99 - Hacked">
            <a:extLst>
              <a:ext uri="{FF2B5EF4-FFF2-40B4-BE49-F238E27FC236}">
                <a16:creationId xmlns:a16="http://schemas.microsoft.com/office/drawing/2014/main" id="{1C405025-A389-4990-B9A5-98374D201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557" y="2049236"/>
            <a:ext cx="2296886" cy="134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34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FEF8B2CE-030C-4A0D-88AE-74F16EBC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9030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6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6DFDEEE0-C4B2-4FE3-B3D2-E28504AB2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98843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7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C3AC7B58-02C2-49E6-8EA3-E7B071E9B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1887567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8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500859FA-A247-46DF-8A93-82C84148C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2818504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9" name="Picture 179" descr="Fire Peashooter (Plants vs Zombies) by NinjaWoodpeckers91 on DeviantArt">
            <a:extLst>
              <a:ext uri="{FF2B5EF4-FFF2-40B4-BE49-F238E27FC236}">
                <a16:creationId xmlns:a16="http://schemas.microsoft.com/office/drawing/2014/main" id="{BB645085-E8E1-4AF5-85F9-2DDCA8D9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17" y="3725256"/>
            <a:ext cx="923318" cy="14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345089A-E08E-4340-9B5B-F049F8026C5A}"/>
              </a:ext>
            </a:extLst>
          </p:cNvPr>
          <p:cNvSpPr/>
          <p:nvPr/>
        </p:nvSpPr>
        <p:spPr>
          <a:xfrm>
            <a:off x="203658" y="112125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2C1AD8-2ACB-4189-A2FC-BB973BF5051B}"/>
              </a:ext>
            </a:extLst>
          </p:cNvPr>
          <p:cNvSpPr/>
          <p:nvPr/>
        </p:nvSpPr>
        <p:spPr>
          <a:xfrm>
            <a:off x="137309" y="1824377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0A2308-EB10-47ED-8F4A-97F061362FD3}"/>
              </a:ext>
            </a:extLst>
          </p:cNvPr>
          <p:cNvSpPr/>
          <p:nvPr/>
        </p:nvSpPr>
        <p:spPr>
          <a:xfrm>
            <a:off x="137309" y="2685132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954B70-308D-43AA-B4E0-02AA646670CD}"/>
              </a:ext>
            </a:extLst>
          </p:cNvPr>
          <p:cNvSpPr/>
          <p:nvPr/>
        </p:nvSpPr>
        <p:spPr>
          <a:xfrm>
            <a:off x="137309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4964C97-896D-48FE-8B86-1507D47B71E3}"/>
              </a:ext>
            </a:extLst>
          </p:cNvPr>
          <p:cNvSpPr/>
          <p:nvPr/>
        </p:nvSpPr>
        <p:spPr>
          <a:xfrm>
            <a:off x="137309" y="458800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Hoa 1" descr="Peashooter/Gallery | Plants vs. Zombies Wiki | Fandom">
            <a:extLst>
              <a:ext uri="{FF2B5EF4-FFF2-40B4-BE49-F238E27FC236}">
                <a16:creationId xmlns:a16="http://schemas.microsoft.com/office/drawing/2014/main" id="{4B2A375F-93D3-4216-AD06-80D999544C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653328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oa 2" descr="Peashooter/Gallery | Plants vs. Zombies Wiki | Fandom">
            <a:extLst>
              <a:ext uri="{FF2B5EF4-FFF2-40B4-BE49-F238E27FC236}">
                <a16:creationId xmlns:a16="http://schemas.microsoft.com/office/drawing/2014/main" id="{8ABDF249-FABE-49E3-92E9-4C246929E4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1410565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oa 3" descr="Peashooter/Gallery | Plants vs. Zombies Wiki | Fandom">
            <a:extLst>
              <a:ext uri="{FF2B5EF4-FFF2-40B4-BE49-F238E27FC236}">
                <a16:creationId xmlns:a16="http://schemas.microsoft.com/office/drawing/2014/main" id="{A4435000-DBD7-4F2D-94BE-1049721AF4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2314574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oa 4" descr="Peashooter/Gallery | Plants vs. Zombies Wiki | Fandom">
            <a:extLst>
              <a:ext uri="{FF2B5EF4-FFF2-40B4-BE49-F238E27FC236}">
                <a16:creationId xmlns:a16="http://schemas.microsoft.com/office/drawing/2014/main" id="{B9E89CA4-420E-42E4-BE8A-DF997F4C6D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3275733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Hoa 5" descr="Peashooter/Gallery | Plants vs. Zombies Wiki | Fandom">
            <a:extLst>
              <a:ext uri="{FF2B5EF4-FFF2-40B4-BE49-F238E27FC236}">
                <a16:creationId xmlns:a16="http://schemas.microsoft.com/office/drawing/2014/main" id="{B0B21127-E0D1-4CCB-A2EB-9555A5938E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2" y="4148572"/>
            <a:ext cx="879332" cy="87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774E798-E5CF-4D95-AD0F-2FB09AD7E72E}"/>
              </a:ext>
            </a:extLst>
          </p:cNvPr>
          <p:cNvSpPr/>
          <p:nvPr/>
        </p:nvSpPr>
        <p:spPr>
          <a:xfrm>
            <a:off x="2395631" y="287587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B8C6C9-6AAD-4CD1-AC17-BF690C0B26AB}"/>
              </a:ext>
            </a:extLst>
          </p:cNvPr>
          <p:cNvSpPr/>
          <p:nvPr/>
        </p:nvSpPr>
        <p:spPr>
          <a:xfrm>
            <a:off x="3107517" y="126064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48C1F59-7264-4BD5-9F7C-940986BDCB80}"/>
              </a:ext>
            </a:extLst>
          </p:cNvPr>
          <p:cNvSpPr/>
          <p:nvPr/>
        </p:nvSpPr>
        <p:spPr>
          <a:xfrm>
            <a:off x="4260583" y="3616021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3ECEDB-6FC7-440E-B826-9B94CD94AD67}"/>
              </a:ext>
            </a:extLst>
          </p:cNvPr>
          <p:cNvSpPr/>
          <p:nvPr/>
        </p:nvSpPr>
        <p:spPr>
          <a:xfrm>
            <a:off x="5379939" y="4453268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2BE852-05CF-4508-9423-ECE975AA399F}"/>
              </a:ext>
            </a:extLst>
          </p:cNvPr>
          <p:cNvSpPr/>
          <p:nvPr/>
        </p:nvSpPr>
        <p:spPr>
          <a:xfrm>
            <a:off x="4449364" y="1981645"/>
            <a:ext cx="1685152" cy="564822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Zombies 1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FEAC674E-600C-4274-8516-A67C483C834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65" y="237041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ombies 2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C6CFEDB1-9B30-4B6F-B2E4-7F4E6E4C1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83" y="926738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Zombies 3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AB6EF39D-2EED-4ACF-B3CD-0D5B366D13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30" y="188205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ombies 4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90E0010F-7B78-4161-A338-467F677415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84" y="2645133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ombies 5" descr="Rammin Animation Ghouls And Game Overs 28 Prev Next Zombie Animated GIF -  LowGif">
            <a:extLst>
              <a:ext uri="{FF2B5EF4-FFF2-40B4-BE49-F238E27FC236}">
                <a16:creationId xmlns:a16="http://schemas.microsoft.com/office/drawing/2014/main" id="{149A46D2-4D95-4A82-B329-337782C370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40" y="3450104"/>
            <a:ext cx="1379394" cy="137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3A6E9A-288E-4DBA-9517-E20456CEC25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764735"/>
            <a:ext cx="355826" cy="3232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9095D32-B834-44BB-99D7-EFA6780E667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1509353"/>
            <a:ext cx="355826" cy="323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AF20B7C-A436-4D97-AD90-75E91ABAE1D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2430871"/>
            <a:ext cx="355826" cy="32320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9F5D1AD-6495-4117-AB1F-C9712D18EB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3403252"/>
            <a:ext cx="355826" cy="32320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8DFA9EC-8984-4026-B840-A342FF58708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37" t="32043" r="27438" b="29876"/>
          <a:stretch/>
        </p:blipFill>
        <p:spPr>
          <a:xfrm>
            <a:off x="1324679" y="4267630"/>
            <a:ext cx="355826" cy="323205"/>
          </a:xfrm>
          <a:prstGeom prst="rect">
            <a:avLst/>
          </a:prstGeom>
        </p:spPr>
      </p:pic>
      <p:pic>
        <p:nvPicPr>
          <p:cNvPr id="6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E572FBF-75B1-4121-9932-1E81946F5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3399343" y="55899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59C459A0-546C-406C-9A6E-8F7C2D0FA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541250" y="1309622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6764F4DA-E16C-432A-AB82-F84E1CACE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2601667" y="2273559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276529D-398C-4669-B468-1F1324B2D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4498552" y="309975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ownload Free png Download Angle Burst Sparks Light Point Of Pattern  Clipart PNG ... - DLPNG.com">
            <a:extLst>
              <a:ext uri="{FF2B5EF4-FFF2-40B4-BE49-F238E27FC236}">
                <a16:creationId xmlns:a16="http://schemas.microsoft.com/office/drawing/2014/main" id="{EC346996-F089-4101-AC5B-8E546318D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3555"/>
          <a:stretch/>
        </p:blipFill>
        <p:spPr bwMode="auto">
          <a:xfrm>
            <a:off x="5685784" y="3934418"/>
            <a:ext cx="913658" cy="899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3" name="Picture 1236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C93219-F007-413C-8012-8B54FDC5D2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3" t="13001" r="11961" b="10462"/>
          <a:stretch/>
        </p:blipFill>
        <p:spPr>
          <a:xfrm>
            <a:off x="8323426" y="81157"/>
            <a:ext cx="711896" cy="745925"/>
          </a:xfrm>
          <a:prstGeom prst="rect">
            <a:avLst/>
          </a:prstGeom>
        </p:spPr>
      </p:pic>
      <p:pic>
        <p:nvPicPr>
          <p:cNvPr id="12365" name="Picture 12364">
            <a:hlinkClick r:id="rId12" action="ppaction://hlinksldjump"/>
            <a:extLst>
              <a:ext uri="{FF2B5EF4-FFF2-40B4-BE49-F238E27FC236}">
                <a16:creationId xmlns:a16="http://schemas.microsoft.com/office/drawing/2014/main" id="{57F1A64F-D371-4921-951F-9300C712466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t="22087" r="13468" b="15742"/>
          <a:stretch/>
        </p:blipFill>
        <p:spPr>
          <a:xfrm>
            <a:off x="8323426" y="900541"/>
            <a:ext cx="711896" cy="605921"/>
          </a:xfrm>
          <a:prstGeom prst="rect">
            <a:avLst/>
          </a:prstGeom>
        </p:spPr>
      </p:pic>
      <p:pic>
        <p:nvPicPr>
          <p:cNvPr id="12374" name="Picture 12373">
            <a:hlinkClick r:id="rId14" action="ppaction://hlinksldjump"/>
            <a:extLst>
              <a:ext uri="{FF2B5EF4-FFF2-40B4-BE49-F238E27FC236}">
                <a16:creationId xmlns:a16="http://schemas.microsoft.com/office/drawing/2014/main" id="{FEC57334-ECAC-4472-8EAD-CC5F47B32EB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1831" r="12037" b="17330"/>
          <a:stretch/>
        </p:blipFill>
        <p:spPr>
          <a:xfrm>
            <a:off x="8361525" y="1579919"/>
            <a:ext cx="685714" cy="592932"/>
          </a:xfrm>
          <a:prstGeom prst="rect">
            <a:avLst/>
          </a:prstGeom>
        </p:spPr>
      </p:pic>
      <p:pic>
        <p:nvPicPr>
          <p:cNvPr id="12376" name="Picture 12375">
            <a:hlinkClick r:id="rId16" action="ppaction://hlinksldjump"/>
            <a:extLst>
              <a:ext uri="{FF2B5EF4-FFF2-40B4-BE49-F238E27FC236}">
                <a16:creationId xmlns:a16="http://schemas.microsoft.com/office/drawing/2014/main" id="{31C012E7-3347-4A59-9E26-4C00E8081CE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t="17416" r="11302" b="13150"/>
          <a:stretch/>
        </p:blipFill>
        <p:spPr>
          <a:xfrm>
            <a:off x="8323425" y="2246310"/>
            <a:ext cx="733267" cy="676708"/>
          </a:xfrm>
          <a:prstGeom prst="rect">
            <a:avLst/>
          </a:prstGeom>
        </p:spPr>
      </p:pic>
      <p:pic>
        <p:nvPicPr>
          <p:cNvPr id="12378" name="Picture 12377">
            <a:hlinkClick r:id="rId18" action="ppaction://hlinksldjump"/>
            <a:extLst>
              <a:ext uri="{FF2B5EF4-FFF2-40B4-BE49-F238E27FC236}">
                <a16:creationId xmlns:a16="http://schemas.microsoft.com/office/drawing/2014/main" id="{A2967D98-3A00-4218-8F7C-3F1BC74CF76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3" t="16919" r="19565" b="13647"/>
          <a:stretch/>
        </p:blipFill>
        <p:spPr>
          <a:xfrm>
            <a:off x="8332951" y="2996476"/>
            <a:ext cx="651335" cy="6767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19FC3-E0EA-4E1A-B133-D1307B8A12B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18" y="662838"/>
            <a:ext cx="385010" cy="52699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AC0E081-5262-40E1-9D14-DCD2F866B9B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03" y="1382135"/>
            <a:ext cx="385010" cy="52699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BC14EFD-828A-4F77-B71E-B99908C7853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287" y="2358728"/>
            <a:ext cx="385010" cy="5269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3C8BDF-AFD4-484D-AEF9-BC3E7EC543A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429" y="3139753"/>
            <a:ext cx="385010" cy="52699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1CD1452-8722-414D-AFB2-809CBC32AAF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010" y="3936855"/>
            <a:ext cx="385010" cy="526998"/>
          </a:xfrm>
          <a:prstGeom prst="rect">
            <a:avLst/>
          </a:prstGeom>
        </p:spPr>
      </p:pic>
      <p:pic>
        <p:nvPicPr>
          <p:cNvPr id="43" name="Picture 42">
            <a:hlinkClick r:id="" action="ppaction://noaction"/>
            <a:extLst>
              <a:ext uri="{FF2B5EF4-FFF2-40B4-BE49-F238E27FC236}">
                <a16:creationId xmlns:a16="http://schemas.microsoft.com/office/drawing/2014/main" id="{728C0C7F-C737-4661-AC40-60F62BAF746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14" y="265965"/>
            <a:ext cx="741780" cy="8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5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2.59259E-6 L 0.26485 -0.0062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6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53307 0.74398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54" y="37199"/>
                                    </p:animMotion>
                                  </p:childTnLst>
                                  <p:subTnLst>
                                    <p:audio>
                                      <p:cMediaNode vol="37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1.48148E-6 L 0.39818 -0.0055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09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34597 0.60416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3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81481E-6 L 0.18425 0.0034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6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50"/>
                            </p:stCondLst>
                            <p:childTnLst>
                              <p:par>
                                <p:cTn id="8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50703 0.40509 " pathEditMode="relative" rAng="0" ptsTypes="AA">
                                      <p:cBhvr>
                                        <p:cTn id="89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20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4.44444E-6 L 0.3931 -0.0222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48" y="-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0.24635 0.25255 " pathEditMode="relative" rAng="0" ptsTypes="AA">
                                      <p:cBhvr>
                                        <p:cTn id="11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-1.11111E-6 L 0.51459 -0.02268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ánh bay Zomb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25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5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750"/>
                            </p:stCondLst>
                            <p:childTnLst>
                              <p:par>
                                <p:cTn id="1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6953 0.09629 " pathEditMode="relative" rAng="0" ptsTypes="AA">
                                      <p:cBhvr>
                                        <p:cTn id="147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5" y="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ô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8" y="3656093"/>
            <a:ext cx="1760999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is</a:t>
            </a: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3789708" y="3656093"/>
            <a:ext cx="1790207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were</a:t>
            </a: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5780776" y="3633167"/>
            <a:ext cx="1760998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was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000" b="1" kern="12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Question 1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EDE4EC8-4F8A-49BC-9163-932912FCA3C1}"/>
              </a:ext>
            </a:extLst>
          </p:cNvPr>
          <p:cNvSpPr txBox="1"/>
          <p:nvPr/>
        </p:nvSpPr>
        <p:spPr>
          <a:xfrm>
            <a:off x="2128237" y="1717550"/>
            <a:ext cx="49117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__________ an interesting match on TV last night. </a:t>
            </a: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6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17018 -0.46227 " pathEditMode="relative" rAng="0" ptsTypes="AA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6" y="-23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03854 -0.46821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-23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01875 -0.49599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-248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9" y="3712424"/>
            <a:ext cx="1673340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plays</a:t>
            </a: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5579915" y="3721732"/>
            <a:ext cx="1905798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is playing</a:t>
            </a:r>
            <a:endParaRPr lang="en-US" sz="21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3619486" y="3721732"/>
            <a:ext cx="1843059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played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000" b="1" kern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Question 2</a:t>
              </a:r>
              <a:endParaRPr lang="en-US" sz="30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EDE4EC8-4F8A-49BC-9163-932912FCA3C1}"/>
              </a:ext>
            </a:extLst>
          </p:cNvPr>
          <p:cNvSpPr txBox="1"/>
          <p:nvPr/>
        </p:nvSpPr>
        <p:spPr>
          <a:xfrm>
            <a:off x="2128237" y="1717550"/>
            <a:ext cx="4911713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 dad </a:t>
            </a: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</a:t>
            </a: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lot of tennis some years ago.</a:t>
            </a: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 defTabSz="685800">
              <a:buClrTx/>
            </a:pP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5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7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7431 -0.44074 " pathEditMode="relative" rAng="0" ptsTypes="AA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15" y="-220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4.07407E-6 L 0.23437 -0.42902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44" y="-214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26667 -0.43827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219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9" y="3698008"/>
            <a:ext cx="1686628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not saw</a:t>
            </a: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3681454" y="3698008"/>
            <a:ext cx="178109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don’t see</a:t>
            </a: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5624255" y="3728882"/>
            <a:ext cx="1857921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didn’t see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000" b="1" kern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Question 3</a:t>
              </a:r>
              <a:endParaRPr lang="en-US" sz="30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EDE4EC8-4F8A-49BC-9163-932912FCA3C1}"/>
              </a:ext>
            </a:extLst>
          </p:cNvPr>
          <p:cNvSpPr txBox="1"/>
          <p:nvPr/>
        </p:nvSpPr>
        <p:spPr>
          <a:xfrm>
            <a:off x="2298094" y="1717550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was at the gym last Sunday, but I </a:t>
            </a: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 you there.</a:t>
            </a: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5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1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8524 -0.41328 " pathEditMode="relative" rAng="0" ptsTypes="AA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-206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00851 -0.41667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20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05209 -0.41482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-20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9" y="3711754"/>
            <a:ext cx="1853605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didn’t ask</a:t>
            </a: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3835687" y="3711754"/>
            <a:ext cx="1944911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not asking</a:t>
            </a: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5934831" y="3719116"/>
            <a:ext cx="207213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doesn’t ask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000" b="1" kern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Question 4</a:t>
              </a:r>
              <a:endParaRPr lang="en-US" sz="30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EDE4EC8-4F8A-49BC-9163-932912FCA3C1}"/>
              </a:ext>
            </a:extLst>
          </p:cNvPr>
          <p:cNvSpPr txBox="1"/>
          <p:nvPr/>
        </p:nvSpPr>
        <p:spPr>
          <a:xfrm>
            <a:off x="2298094" y="1717550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teacher </a:t>
            </a: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 us about our homework this morning.</a:t>
            </a: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5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2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47622 -0.43148 " pathEditMode="relative" rAng="0" ptsTypes="AA">
                                      <p:cBhvr>
                                        <p:cTn id="3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19" y="-21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02673 -0.42902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" y="-214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25625 -0.42161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-210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F817C6-4AB3-4529-974D-63E69B65D6A4}"/>
              </a:ext>
            </a:extLst>
          </p:cNvPr>
          <p:cNvSpPr/>
          <p:nvPr/>
        </p:nvSpPr>
        <p:spPr>
          <a:xfrm>
            <a:off x="1803602" y="1046477"/>
            <a:ext cx="5475295" cy="2223112"/>
          </a:xfrm>
          <a:prstGeom prst="roundRect">
            <a:avLst>
              <a:gd name="adj" fmla="val 7227"/>
            </a:avLst>
          </a:prstGeom>
          <a:solidFill>
            <a:schemeClr val="tx1">
              <a:alpha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Đáp án A">
            <a:extLst>
              <a:ext uri="{FF2B5EF4-FFF2-40B4-BE49-F238E27FC236}">
                <a16:creationId xmlns:a16="http://schemas.microsoft.com/office/drawing/2014/main" id="{CF9EA178-637F-4043-B8D2-BC95EC5261AC}"/>
              </a:ext>
            </a:extLst>
          </p:cNvPr>
          <p:cNvSpPr/>
          <p:nvPr/>
        </p:nvSpPr>
        <p:spPr>
          <a:xfrm>
            <a:off x="1827849" y="3686763"/>
            <a:ext cx="1686628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Do you</a:t>
            </a:r>
          </a:p>
        </p:txBody>
      </p:sp>
      <p:sp>
        <p:nvSpPr>
          <p:cNvPr id="43" name="Đáp án B">
            <a:extLst>
              <a:ext uri="{FF2B5EF4-FFF2-40B4-BE49-F238E27FC236}">
                <a16:creationId xmlns:a16="http://schemas.microsoft.com/office/drawing/2014/main" id="{6CE2E367-E000-402A-A46A-08AAF2FB929F}"/>
              </a:ext>
            </a:extLst>
          </p:cNvPr>
          <p:cNvSpPr/>
          <p:nvPr/>
        </p:nvSpPr>
        <p:spPr>
          <a:xfrm>
            <a:off x="3671614" y="3686763"/>
            <a:ext cx="1908301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Did you</a:t>
            </a:r>
          </a:p>
        </p:txBody>
      </p:sp>
      <p:sp>
        <p:nvSpPr>
          <p:cNvPr id="44" name="Đáp án C">
            <a:extLst>
              <a:ext uri="{FF2B5EF4-FFF2-40B4-BE49-F238E27FC236}">
                <a16:creationId xmlns:a16="http://schemas.microsoft.com/office/drawing/2014/main" id="{22088E1A-F06B-4800-AF0C-20352418B69F}"/>
              </a:ext>
            </a:extLst>
          </p:cNvPr>
          <p:cNvSpPr/>
          <p:nvPr/>
        </p:nvSpPr>
        <p:spPr>
          <a:xfrm>
            <a:off x="5737052" y="3686763"/>
            <a:ext cx="1869462" cy="553098"/>
          </a:xfrm>
          <a:prstGeom prst="roundRect">
            <a:avLst>
              <a:gd name="adj" fmla="val 24115"/>
            </a:avLst>
          </a:prstGeom>
          <a:gradFill flip="none" rotWithShape="1">
            <a:gsLst>
              <a:gs pos="0">
                <a:srgbClr val="E7F18C"/>
              </a:gs>
              <a:gs pos="88000">
                <a:srgbClr val="2A9834"/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Were you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EBA663B-F8CA-4203-9E5D-434C0B2E3C95}"/>
              </a:ext>
            </a:extLst>
          </p:cNvPr>
          <p:cNvGrpSpPr/>
          <p:nvPr/>
        </p:nvGrpSpPr>
        <p:grpSpPr>
          <a:xfrm>
            <a:off x="1403986" y="316227"/>
            <a:ext cx="6340989" cy="1092154"/>
            <a:chOff x="1871981" y="421635"/>
            <a:chExt cx="8454652" cy="14562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8C0A49-FAEF-4900-8E2A-C8BDCC7ED91D}"/>
                </a:ext>
              </a:extLst>
            </p:cNvPr>
            <p:cNvGrpSpPr/>
            <p:nvPr/>
          </p:nvGrpSpPr>
          <p:grpSpPr>
            <a:xfrm>
              <a:off x="1871981" y="421635"/>
              <a:ext cx="8454652" cy="1456205"/>
              <a:chOff x="2677206" y="1838325"/>
              <a:chExt cx="7124700" cy="1227138"/>
            </a:xfrm>
          </p:grpSpPr>
          <p:sp>
            <p:nvSpPr>
              <p:cNvPr id="7" name="Freeform 1125">
                <a:extLst>
                  <a:ext uri="{FF2B5EF4-FFF2-40B4-BE49-F238E27FC236}">
                    <a16:creationId xmlns:a16="http://schemas.microsoft.com/office/drawing/2014/main" id="{60B3ADAC-B763-4C54-A7F9-42095D47D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531" y="1944688"/>
                <a:ext cx="5011738" cy="971550"/>
              </a:xfrm>
              <a:custGeom>
                <a:avLst/>
                <a:gdLst>
                  <a:gd name="T0" fmla="*/ 1221 w 10045"/>
                  <a:gd name="T1" fmla="*/ 1947 h 1947"/>
                  <a:gd name="T2" fmla="*/ 68 w 10045"/>
                  <a:gd name="T3" fmla="*/ 1201 h 1947"/>
                  <a:gd name="T4" fmla="*/ 784 w 10045"/>
                  <a:gd name="T5" fmla="*/ 273 h 1947"/>
                  <a:gd name="T6" fmla="*/ 871 w 10045"/>
                  <a:gd name="T7" fmla="*/ 237 h 1947"/>
                  <a:gd name="T8" fmla="*/ 2083 w 10045"/>
                  <a:gd name="T9" fmla="*/ 87 h 1947"/>
                  <a:gd name="T10" fmla="*/ 3561 w 10045"/>
                  <a:gd name="T11" fmla="*/ 14 h 1947"/>
                  <a:gd name="T12" fmla="*/ 4532 w 10045"/>
                  <a:gd name="T13" fmla="*/ 0 h 1947"/>
                  <a:gd name="T14" fmla="*/ 5049 w 10045"/>
                  <a:gd name="T15" fmla="*/ 4 h 1947"/>
                  <a:gd name="T16" fmla="*/ 6390 w 10045"/>
                  <a:gd name="T17" fmla="*/ 27 h 1947"/>
                  <a:gd name="T18" fmla="*/ 7740 w 10045"/>
                  <a:gd name="T19" fmla="*/ 81 h 1947"/>
                  <a:gd name="T20" fmla="*/ 9069 w 10045"/>
                  <a:gd name="T21" fmla="*/ 193 h 1947"/>
                  <a:gd name="T22" fmla="*/ 9711 w 10045"/>
                  <a:gd name="T23" fmla="*/ 266 h 1947"/>
                  <a:gd name="T24" fmla="*/ 9955 w 10045"/>
                  <a:gd name="T25" fmla="*/ 598 h 1947"/>
                  <a:gd name="T26" fmla="*/ 9524 w 10045"/>
                  <a:gd name="T27" fmla="*/ 1652 h 1947"/>
                  <a:gd name="T28" fmla="*/ 9152 w 10045"/>
                  <a:gd name="T29" fmla="*/ 1846 h 1947"/>
                  <a:gd name="T30" fmla="*/ 8943 w 10045"/>
                  <a:gd name="T31" fmla="*/ 1822 h 1947"/>
                  <a:gd name="T32" fmla="*/ 8185 w 10045"/>
                  <a:gd name="T33" fmla="*/ 1745 h 1947"/>
                  <a:gd name="T34" fmla="*/ 7753 w 10045"/>
                  <a:gd name="T35" fmla="*/ 1709 h 1947"/>
                  <a:gd name="T36" fmla="*/ 6291 w 10045"/>
                  <a:gd name="T37" fmla="*/ 1635 h 1947"/>
                  <a:gd name="T38" fmla="*/ 5853 w 10045"/>
                  <a:gd name="T39" fmla="*/ 1632 h 1947"/>
                  <a:gd name="T40" fmla="*/ 4790 w 10045"/>
                  <a:gd name="T41" fmla="*/ 1651 h 1947"/>
                  <a:gd name="T42" fmla="*/ 3328 w 10045"/>
                  <a:gd name="T43" fmla="*/ 1725 h 1947"/>
                  <a:gd name="T44" fmla="*/ 1221 w 10045"/>
                  <a:gd name="T45" fmla="*/ 1947 h 1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045" h="1947">
                    <a:moveTo>
                      <a:pt x="1221" y="1947"/>
                    </a:moveTo>
                    <a:cubicBezTo>
                      <a:pt x="619" y="1828"/>
                      <a:pt x="143" y="1604"/>
                      <a:pt x="68" y="1201"/>
                    </a:cubicBezTo>
                    <a:cubicBezTo>
                      <a:pt x="0" y="838"/>
                      <a:pt x="255" y="499"/>
                      <a:pt x="784" y="273"/>
                    </a:cubicBezTo>
                    <a:cubicBezTo>
                      <a:pt x="812" y="261"/>
                      <a:pt x="842" y="249"/>
                      <a:pt x="871" y="237"/>
                    </a:cubicBezTo>
                    <a:cubicBezTo>
                      <a:pt x="1269" y="175"/>
                      <a:pt x="1673" y="122"/>
                      <a:pt x="2083" y="87"/>
                    </a:cubicBezTo>
                    <a:cubicBezTo>
                      <a:pt x="2572" y="46"/>
                      <a:pt x="3067" y="29"/>
                      <a:pt x="3561" y="14"/>
                    </a:cubicBezTo>
                    <a:cubicBezTo>
                      <a:pt x="3885" y="5"/>
                      <a:pt x="4208" y="0"/>
                      <a:pt x="4532" y="0"/>
                    </a:cubicBezTo>
                    <a:cubicBezTo>
                      <a:pt x="4704" y="0"/>
                      <a:pt x="4876" y="1"/>
                      <a:pt x="5049" y="4"/>
                    </a:cubicBezTo>
                    <a:cubicBezTo>
                      <a:pt x="5495" y="12"/>
                      <a:pt x="5942" y="26"/>
                      <a:pt x="6390" y="27"/>
                    </a:cubicBezTo>
                    <a:cubicBezTo>
                      <a:pt x="6841" y="28"/>
                      <a:pt x="7292" y="51"/>
                      <a:pt x="7740" y="81"/>
                    </a:cubicBezTo>
                    <a:cubicBezTo>
                      <a:pt x="8185" y="110"/>
                      <a:pt x="8629" y="146"/>
                      <a:pt x="9069" y="193"/>
                    </a:cubicBezTo>
                    <a:cubicBezTo>
                      <a:pt x="9282" y="216"/>
                      <a:pt x="9497" y="239"/>
                      <a:pt x="9711" y="266"/>
                    </a:cubicBezTo>
                    <a:cubicBezTo>
                      <a:pt x="9845" y="361"/>
                      <a:pt x="9925" y="478"/>
                      <a:pt x="9955" y="598"/>
                    </a:cubicBezTo>
                    <a:cubicBezTo>
                      <a:pt x="10045" y="960"/>
                      <a:pt x="9963" y="1358"/>
                      <a:pt x="9524" y="1652"/>
                    </a:cubicBezTo>
                    <a:cubicBezTo>
                      <a:pt x="9415" y="1725"/>
                      <a:pt x="9289" y="1789"/>
                      <a:pt x="9152" y="1846"/>
                    </a:cubicBezTo>
                    <a:cubicBezTo>
                      <a:pt x="9083" y="1838"/>
                      <a:pt x="9013" y="1830"/>
                      <a:pt x="8943" y="1822"/>
                    </a:cubicBezTo>
                    <a:cubicBezTo>
                      <a:pt x="8692" y="1792"/>
                      <a:pt x="8439" y="1767"/>
                      <a:pt x="8185" y="1745"/>
                    </a:cubicBezTo>
                    <a:cubicBezTo>
                      <a:pt x="8042" y="1732"/>
                      <a:pt x="7897" y="1720"/>
                      <a:pt x="7753" y="1709"/>
                    </a:cubicBezTo>
                    <a:cubicBezTo>
                      <a:pt x="7267" y="1671"/>
                      <a:pt x="6781" y="1644"/>
                      <a:pt x="6291" y="1635"/>
                    </a:cubicBezTo>
                    <a:cubicBezTo>
                      <a:pt x="6145" y="1633"/>
                      <a:pt x="5999" y="1632"/>
                      <a:pt x="5853" y="1632"/>
                    </a:cubicBezTo>
                    <a:cubicBezTo>
                      <a:pt x="5498" y="1632"/>
                      <a:pt x="5144" y="1639"/>
                      <a:pt x="4790" y="1651"/>
                    </a:cubicBezTo>
                    <a:cubicBezTo>
                      <a:pt x="4302" y="1667"/>
                      <a:pt x="3812" y="1689"/>
                      <a:pt x="3328" y="1725"/>
                    </a:cubicBezTo>
                    <a:cubicBezTo>
                      <a:pt x="2594" y="1779"/>
                      <a:pt x="1929" y="1848"/>
                      <a:pt x="1221" y="1947"/>
                    </a:cubicBezTo>
                  </a:path>
                </a:pathLst>
              </a:custGeom>
              <a:solidFill>
                <a:srgbClr val="D9A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 1126">
                <a:extLst>
                  <a:ext uri="{FF2B5EF4-FFF2-40B4-BE49-F238E27FC236}">
                    <a16:creationId xmlns:a16="http://schemas.microsoft.com/office/drawing/2014/main" id="{82C3780D-1084-4CEE-B136-5FFC6837B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2119" y="2925763"/>
                <a:ext cx="533400" cy="87313"/>
              </a:xfrm>
              <a:custGeom>
                <a:avLst/>
                <a:gdLst>
                  <a:gd name="T0" fmla="*/ 0 w 1069"/>
                  <a:gd name="T1" fmla="*/ 173 h 173"/>
                  <a:gd name="T2" fmla="*/ 1068 w 1069"/>
                  <a:gd name="T3" fmla="*/ 0 h 173"/>
                  <a:gd name="T4" fmla="*/ 1069 w 1069"/>
                  <a:gd name="T5" fmla="*/ 0 h 173"/>
                  <a:gd name="T6" fmla="*/ 0 w 1069"/>
                  <a:gd name="T7" fmla="*/ 173 h 173"/>
                  <a:gd name="T8" fmla="*/ 0 w 1069"/>
                  <a:gd name="T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173">
                    <a:moveTo>
                      <a:pt x="0" y="173"/>
                    </a:moveTo>
                    <a:cubicBezTo>
                      <a:pt x="412" y="101"/>
                      <a:pt x="766" y="45"/>
                      <a:pt x="1068" y="0"/>
                    </a:cubicBezTo>
                    <a:cubicBezTo>
                      <a:pt x="1068" y="0"/>
                      <a:pt x="1069" y="0"/>
                      <a:pt x="1069" y="0"/>
                    </a:cubicBezTo>
                    <a:cubicBezTo>
                      <a:pt x="767" y="45"/>
                      <a:pt x="413" y="101"/>
                      <a:pt x="0" y="173"/>
                    </a:cubicBez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 1127">
                <a:extLst>
                  <a:ext uri="{FF2B5EF4-FFF2-40B4-BE49-F238E27FC236}">
                    <a16:creationId xmlns:a16="http://schemas.microsoft.com/office/drawing/2014/main" id="{8714A6DE-43B3-4CED-98D3-207B7CEB56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831" y="2063750"/>
                <a:ext cx="876300" cy="955675"/>
              </a:xfrm>
              <a:custGeom>
                <a:avLst/>
                <a:gdLst>
                  <a:gd name="T0" fmla="*/ 443 w 1756"/>
                  <a:gd name="T1" fmla="*/ 1917 h 1917"/>
                  <a:gd name="T2" fmla="*/ 321 w 1756"/>
                  <a:gd name="T3" fmla="*/ 1750 h 1917"/>
                  <a:gd name="T4" fmla="*/ 471 w 1756"/>
                  <a:gd name="T5" fmla="*/ 1417 h 1917"/>
                  <a:gd name="T6" fmla="*/ 297 w 1756"/>
                  <a:gd name="T7" fmla="*/ 965 h 1917"/>
                  <a:gd name="T8" fmla="*/ 0 w 1756"/>
                  <a:gd name="T9" fmla="*/ 241 h 1917"/>
                  <a:gd name="T10" fmla="*/ 518 w 1756"/>
                  <a:gd name="T11" fmla="*/ 144 h 1917"/>
                  <a:gd name="T12" fmla="*/ 1195 w 1756"/>
                  <a:gd name="T13" fmla="*/ 34 h 1917"/>
                  <a:gd name="T14" fmla="*/ 1406 w 1756"/>
                  <a:gd name="T15" fmla="*/ 0 h 1917"/>
                  <a:gd name="T16" fmla="*/ 1319 w 1756"/>
                  <a:gd name="T17" fmla="*/ 36 h 1917"/>
                  <a:gd name="T18" fmla="*/ 603 w 1756"/>
                  <a:gd name="T19" fmla="*/ 964 h 1917"/>
                  <a:gd name="T20" fmla="*/ 1756 w 1756"/>
                  <a:gd name="T21" fmla="*/ 1710 h 1917"/>
                  <a:gd name="T22" fmla="*/ 1626 w 1756"/>
                  <a:gd name="T23" fmla="*/ 1728 h 1917"/>
                  <a:gd name="T24" fmla="*/ 660 w 1756"/>
                  <a:gd name="T25" fmla="*/ 1891 h 1917"/>
                  <a:gd name="T26" fmla="*/ 490 w 1756"/>
                  <a:gd name="T27" fmla="*/ 1916 h 1917"/>
                  <a:gd name="T28" fmla="*/ 449 w 1756"/>
                  <a:gd name="T29" fmla="*/ 1917 h 1917"/>
                  <a:gd name="T30" fmla="*/ 443 w 1756"/>
                  <a:gd name="T31" fmla="*/ 1917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56" h="1917">
                    <a:moveTo>
                      <a:pt x="443" y="1917"/>
                    </a:moveTo>
                    <a:cubicBezTo>
                      <a:pt x="294" y="1917"/>
                      <a:pt x="206" y="1806"/>
                      <a:pt x="321" y="1750"/>
                    </a:cubicBezTo>
                    <a:cubicBezTo>
                      <a:pt x="505" y="1662"/>
                      <a:pt x="497" y="1542"/>
                      <a:pt x="471" y="1417"/>
                    </a:cubicBezTo>
                    <a:cubicBezTo>
                      <a:pt x="438" y="1264"/>
                      <a:pt x="366" y="1114"/>
                      <a:pt x="297" y="965"/>
                    </a:cubicBezTo>
                    <a:cubicBezTo>
                      <a:pt x="186" y="725"/>
                      <a:pt x="97" y="483"/>
                      <a:pt x="0" y="241"/>
                    </a:cubicBezTo>
                    <a:cubicBezTo>
                      <a:pt x="163" y="196"/>
                      <a:pt x="342" y="169"/>
                      <a:pt x="518" y="144"/>
                    </a:cubicBezTo>
                    <a:cubicBezTo>
                      <a:pt x="746" y="112"/>
                      <a:pt x="969" y="71"/>
                      <a:pt x="1195" y="34"/>
                    </a:cubicBezTo>
                    <a:cubicBezTo>
                      <a:pt x="1265" y="22"/>
                      <a:pt x="1335" y="11"/>
                      <a:pt x="1406" y="0"/>
                    </a:cubicBezTo>
                    <a:cubicBezTo>
                      <a:pt x="1377" y="12"/>
                      <a:pt x="1347" y="24"/>
                      <a:pt x="1319" y="36"/>
                    </a:cubicBezTo>
                    <a:cubicBezTo>
                      <a:pt x="790" y="262"/>
                      <a:pt x="535" y="601"/>
                      <a:pt x="603" y="964"/>
                    </a:cubicBezTo>
                    <a:cubicBezTo>
                      <a:pt x="678" y="1367"/>
                      <a:pt x="1154" y="1591"/>
                      <a:pt x="1756" y="1710"/>
                    </a:cubicBezTo>
                    <a:cubicBezTo>
                      <a:pt x="1713" y="1716"/>
                      <a:pt x="1669" y="1722"/>
                      <a:pt x="1626" y="1728"/>
                    </a:cubicBezTo>
                    <a:cubicBezTo>
                      <a:pt x="1323" y="1772"/>
                      <a:pt x="961" y="1847"/>
                      <a:pt x="660" y="1891"/>
                    </a:cubicBezTo>
                    <a:cubicBezTo>
                      <a:pt x="603" y="1899"/>
                      <a:pt x="547" y="1908"/>
                      <a:pt x="490" y="1916"/>
                    </a:cubicBezTo>
                    <a:cubicBezTo>
                      <a:pt x="477" y="1917"/>
                      <a:pt x="463" y="1917"/>
                      <a:pt x="449" y="1917"/>
                    </a:cubicBezTo>
                    <a:cubicBezTo>
                      <a:pt x="447" y="1917"/>
                      <a:pt x="445" y="1917"/>
                      <a:pt x="443" y="1917"/>
                    </a:cubicBezTo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D0BBABF8-D0DA-4660-9EC2-35758E7BE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931" y="2184400"/>
                <a:ext cx="595313" cy="865188"/>
              </a:xfrm>
              <a:custGeom>
                <a:avLst/>
                <a:gdLst>
                  <a:gd name="T0" fmla="*/ 519 w 1192"/>
                  <a:gd name="T1" fmla="*/ 1736 h 1736"/>
                  <a:gd name="T2" fmla="*/ 440 w 1192"/>
                  <a:gd name="T3" fmla="*/ 1735 h 1736"/>
                  <a:gd name="T4" fmla="*/ 350 w 1192"/>
                  <a:gd name="T5" fmla="*/ 1717 h 1736"/>
                  <a:gd name="T6" fmla="*/ 8 w 1192"/>
                  <a:gd name="T7" fmla="*/ 1498 h 1736"/>
                  <a:gd name="T8" fmla="*/ 90 w 1192"/>
                  <a:gd name="T9" fmla="*/ 1445 h 1736"/>
                  <a:gd name="T10" fmla="*/ 285 w 1192"/>
                  <a:gd name="T11" fmla="*/ 1488 h 1736"/>
                  <a:gd name="T12" fmla="*/ 587 w 1192"/>
                  <a:gd name="T13" fmla="*/ 1537 h 1736"/>
                  <a:gd name="T14" fmla="*/ 831 w 1192"/>
                  <a:gd name="T15" fmla="*/ 1495 h 1736"/>
                  <a:gd name="T16" fmla="*/ 1019 w 1192"/>
                  <a:gd name="T17" fmla="*/ 1205 h 1736"/>
                  <a:gd name="T18" fmla="*/ 842 w 1192"/>
                  <a:gd name="T19" fmla="*/ 682 h 1736"/>
                  <a:gd name="T20" fmla="*/ 629 w 1192"/>
                  <a:gd name="T21" fmla="*/ 136 h 1736"/>
                  <a:gd name="T22" fmla="*/ 594 w 1192"/>
                  <a:gd name="T23" fmla="*/ 29 h 1736"/>
                  <a:gd name="T24" fmla="*/ 595 w 1192"/>
                  <a:gd name="T25" fmla="*/ 29 h 1736"/>
                  <a:gd name="T26" fmla="*/ 687 w 1192"/>
                  <a:gd name="T27" fmla="*/ 0 h 1736"/>
                  <a:gd name="T28" fmla="*/ 984 w 1192"/>
                  <a:gd name="T29" fmla="*/ 724 h 1736"/>
                  <a:gd name="T30" fmla="*/ 1158 w 1192"/>
                  <a:gd name="T31" fmla="*/ 1176 h 1736"/>
                  <a:gd name="T32" fmla="*/ 1008 w 1192"/>
                  <a:gd name="T33" fmla="*/ 1509 h 1736"/>
                  <a:gd name="T34" fmla="*/ 1130 w 1192"/>
                  <a:gd name="T35" fmla="*/ 1676 h 1736"/>
                  <a:gd name="T36" fmla="*/ 1136 w 1192"/>
                  <a:gd name="T37" fmla="*/ 1676 h 1736"/>
                  <a:gd name="T38" fmla="*/ 1177 w 1192"/>
                  <a:gd name="T39" fmla="*/ 1675 h 1736"/>
                  <a:gd name="T40" fmla="*/ 918 w 1192"/>
                  <a:gd name="T41" fmla="*/ 1711 h 1736"/>
                  <a:gd name="T42" fmla="*/ 519 w 1192"/>
                  <a:gd name="T43" fmla="*/ 1736 h 1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92" h="1736">
                    <a:moveTo>
                      <a:pt x="519" y="1736"/>
                    </a:moveTo>
                    <a:cubicBezTo>
                      <a:pt x="492" y="1736"/>
                      <a:pt x="466" y="1736"/>
                      <a:pt x="440" y="1735"/>
                    </a:cubicBezTo>
                    <a:cubicBezTo>
                      <a:pt x="409" y="1730"/>
                      <a:pt x="379" y="1724"/>
                      <a:pt x="350" y="1717"/>
                    </a:cubicBezTo>
                    <a:cubicBezTo>
                      <a:pt x="182" y="1676"/>
                      <a:pt x="0" y="1609"/>
                      <a:pt x="8" y="1498"/>
                    </a:cubicBezTo>
                    <a:cubicBezTo>
                      <a:pt x="11" y="1458"/>
                      <a:pt x="45" y="1445"/>
                      <a:pt x="90" y="1445"/>
                    </a:cubicBezTo>
                    <a:cubicBezTo>
                      <a:pt x="154" y="1445"/>
                      <a:pt x="239" y="1472"/>
                      <a:pt x="285" y="1488"/>
                    </a:cubicBezTo>
                    <a:cubicBezTo>
                      <a:pt x="376" y="1519"/>
                      <a:pt x="483" y="1537"/>
                      <a:pt x="587" y="1537"/>
                    </a:cubicBezTo>
                    <a:cubicBezTo>
                      <a:pt x="676" y="1537"/>
                      <a:pt x="761" y="1524"/>
                      <a:pt x="831" y="1495"/>
                    </a:cubicBezTo>
                    <a:cubicBezTo>
                      <a:pt x="1012" y="1438"/>
                      <a:pt x="1029" y="1309"/>
                      <a:pt x="1019" y="1205"/>
                    </a:cubicBezTo>
                    <a:cubicBezTo>
                      <a:pt x="1002" y="1029"/>
                      <a:pt x="918" y="853"/>
                      <a:pt x="842" y="682"/>
                    </a:cubicBezTo>
                    <a:cubicBezTo>
                      <a:pt x="761" y="501"/>
                      <a:pt x="691" y="320"/>
                      <a:pt x="629" y="136"/>
                    </a:cubicBezTo>
                    <a:cubicBezTo>
                      <a:pt x="617" y="101"/>
                      <a:pt x="605" y="65"/>
                      <a:pt x="594" y="29"/>
                    </a:cubicBezTo>
                    <a:lnTo>
                      <a:pt x="595" y="29"/>
                    </a:lnTo>
                    <a:cubicBezTo>
                      <a:pt x="625" y="19"/>
                      <a:pt x="656" y="9"/>
                      <a:pt x="687" y="0"/>
                    </a:cubicBezTo>
                    <a:cubicBezTo>
                      <a:pt x="784" y="242"/>
                      <a:pt x="873" y="484"/>
                      <a:pt x="984" y="724"/>
                    </a:cubicBezTo>
                    <a:cubicBezTo>
                      <a:pt x="1053" y="873"/>
                      <a:pt x="1125" y="1023"/>
                      <a:pt x="1158" y="1176"/>
                    </a:cubicBezTo>
                    <a:cubicBezTo>
                      <a:pt x="1184" y="1301"/>
                      <a:pt x="1192" y="1421"/>
                      <a:pt x="1008" y="1509"/>
                    </a:cubicBezTo>
                    <a:cubicBezTo>
                      <a:pt x="893" y="1565"/>
                      <a:pt x="981" y="1676"/>
                      <a:pt x="1130" y="1676"/>
                    </a:cubicBezTo>
                    <a:cubicBezTo>
                      <a:pt x="1132" y="1676"/>
                      <a:pt x="1134" y="1676"/>
                      <a:pt x="1136" y="1676"/>
                    </a:cubicBezTo>
                    <a:cubicBezTo>
                      <a:pt x="1150" y="1676"/>
                      <a:pt x="1164" y="1676"/>
                      <a:pt x="1177" y="1675"/>
                    </a:cubicBezTo>
                    <a:cubicBezTo>
                      <a:pt x="1091" y="1689"/>
                      <a:pt x="1005" y="1701"/>
                      <a:pt x="918" y="1711"/>
                    </a:cubicBezTo>
                    <a:cubicBezTo>
                      <a:pt x="786" y="1727"/>
                      <a:pt x="652" y="1736"/>
                      <a:pt x="519" y="1736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8F068CD7-F019-467D-91AD-CCF1E2DF1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831" y="2832100"/>
                <a:ext cx="33338" cy="85725"/>
              </a:xfrm>
              <a:custGeom>
                <a:avLst/>
                <a:gdLst>
                  <a:gd name="T0" fmla="*/ 67 w 67"/>
                  <a:gd name="T1" fmla="*/ 170 h 170"/>
                  <a:gd name="T2" fmla="*/ 0 w 67"/>
                  <a:gd name="T3" fmla="*/ 0 h 170"/>
                  <a:gd name="T4" fmla="*/ 0 w 67"/>
                  <a:gd name="T5" fmla="*/ 0 h 170"/>
                  <a:gd name="T6" fmla="*/ 67 w 67"/>
                  <a:gd name="T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70">
                    <a:moveTo>
                      <a:pt x="67" y="170"/>
                    </a:moveTo>
                    <a:cubicBezTo>
                      <a:pt x="47" y="113"/>
                      <a:pt x="24" y="5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56"/>
                      <a:pt x="47" y="113"/>
                      <a:pt x="67" y="170"/>
                    </a:cubicBezTo>
                    <a:close/>
                  </a:path>
                </a:pathLst>
              </a:custGeom>
              <a:solidFill>
                <a:srgbClr val="B09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E18223DF-E110-46D8-A646-D1CB1F447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8206" y="2771775"/>
                <a:ext cx="574675" cy="277813"/>
              </a:xfrm>
              <a:custGeom>
                <a:avLst/>
                <a:gdLst>
                  <a:gd name="T0" fmla="*/ 614 w 1152"/>
                  <a:gd name="T1" fmla="*/ 557 h 557"/>
                  <a:gd name="T2" fmla="*/ 388 w 1152"/>
                  <a:gd name="T3" fmla="*/ 539 h 557"/>
                  <a:gd name="T4" fmla="*/ 53 w 1152"/>
                  <a:gd name="T5" fmla="*/ 423 h 557"/>
                  <a:gd name="T6" fmla="*/ 48 w 1152"/>
                  <a:gd name="T7" fmla="*/ 256 h 557"/>
                  <a:gd name="T8" fmla="*/ 423 w 1152"/>
                  <a:gd name="T9" fmla="*/ 37 h 557"/>
                  <a:gd name="T10" fmla="*/ 753 w 1152"/>
                  <a:gd name="T11" fmla="*/ 344 h 557"/>
                  <a:gd name="T12" fmla="*/ 754 w 1152"/>
                  <a:gd name="T13" fmla="*/ 344 h 557"/>
                  <a:gd name="T14" fmla="*/ 762 w 1152"/>
                  <a:gd name="T15" fmla="*/ 339 h 557"/>
                  <a:gd name="T16" fmla="*/ 833 w 1152"/>
                  <a:gd name="T17" fmla="*/ 345 h 557"/>
                  <a:gd name="T18" fmla="*/ 970 w 1152"/>
                  <a:gd name="T19" fmla="*/ 325 h 557"/>
                  <a:gd name="T20" fmla="*/ 974 w 1152"/>
                  <a:gd name="T21" fmla="*/ 325 h 557"/>
                  <a:gd name="T22" fmla="*/ 981 w 1152"/>
                  <a:gd name="T23" fmla="*/ 324 h 557"/>
                  <a:gd name="T24" fmla="*/ 1005 w 1152"/>
                  <a:gd name="T25" fmla="*/ 317 h 557"/>
                  <a:gd name="T26" fmla="*/ 761 w 1152"/>
                  <a:gd name="T27" fmla="*/ 359 h 557"/>
                  <a:gd name="T28" fmla="*/ 459 w 1152"/>
                  <a:gd name="T29" fmla="*/ 310 h 557"/>
                  <a:gd name="T30" fmla="*/ 264 w 1152"/>
                  <a:gd name="T31" fmla="*/ 267 h 557"/>
                  <a:gd name="T32" fmla="*/ 182 w 1152"/>
                  <a:gd name="T33" fmla="*/ 320 h 557"/>
                  <a:gd name="T34" fmla="*/ 524 w 1152"/>
                  <a:gd name="T35" fmla="*/ 539 h 557"/>
                  <a:gd name="T36" fmla="*/ 614 w 1152"/>
                  <a:gd name="T37" fmla="*/ 557 h 557"/>
                  <a:gd name="T38" fmla="*/ 834 w 1152"/>
                  <a:gd name="T39" fmla="*/ 315 h 557"/>
                  <a:gd name="T40" fmla="*/ 685 w 1152"/>
                  <a:gd name="T41" fmla="*/ 288 h 557"/>
                  <a:gd name="T42" fmla="*/ 734 w 1152"/>
                  <a:gd name="T43" fmla="*/ 129 h 557"/>
                  <a:gd name="T44" fmla="*/ 780 w 1152"/>
                  <a:gd name="T45" fmla="*/ 132 h 557"/>
                  <a:gd name="T46" fmla="*/ 783 w 1152"/>
                  <a:gd name="T47" fmla="*/ 133 h 557"/>
                  <a:gd name="T48" fmla="*/ 785 w 1152"/>
                  <a:gd name="T49" fmla="*/ 132 h 557"/>
                  <a:gd name="T50" fmla="*/ 807 w 1152"/>
                  <a:gd name="T51" fmla="*/ 142 h 557"/>
                  <a:gd name="T52" fmla="*/ 809 w 1152"/>
                  <a:gd name="T53" fmla="*/ 142 h 557"/>
                  <a:gd name="T54" fmla="*/ 814 w 1152"/>
                  <a:gd name="T55" fmla="*/ 138 h 557"/>
                  <a:gd name="T56" fmla="*/ 696 w 1152"/>
                  <a:gd name="T57" fmla="*/ 0 h 557"/>
                  <a:gd name="T58" fmla="*/ 1061 w 1152"/>
                  <a:gd name="T59" fmla="*/ 231 h 557"/>
                  <a:gd name="T60" fmla="*/ 834 w 1152"/>
                  <a:gd name="T61" fmla="*/ 315 h 557"/>
                  <a:gd name="T62" fmla="*/ 570 w 1152"/>
                  <a:gd name="T63" fmla="*/ 234 h 557"/>
                  <a:gd name="T64" fmla="*/ 541 w 1152"/>
                  <a:gd name="T65" fmla="*/ 194 h 557"/>
                  <a:gd name="T66" fmla="*/ 450 w 1152"/>
                  <a:gd name="T67" fmla="*/ 30 h 557"/>
                  <a:gd name="T68" fmla="*/ 585 w 1152"/>
                  <a:gd name="T69" fmla="*/ 6 h 557"/>
                  <a:gd name="T70" fmla="*/ 652 w 1152"/>
                  <a:gd name="T71" fmla="*/ 1 h 557"/>
                  <a:gd name="T72" fmla="*/ 711 w 1152"/>
                  <a:gd name="T73" fmla="*/ 77 h 557"/>
                  <a:gd name="T74" fmla="*/ 758 w 1152"/>
                  <a:gd name="T75" fmla="*/ 117 h 557"/>
                  <a:gd name="T76" fmla="*/ 709 w 1152"/>
                  <a:gd name="T77" fmla="*/ 114 h 557"/>
                  <a:gd name="T78" fmla="*/ 570 w 1152"/>
                  <a:gd name="T79" fmla="*/ 23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2" h="557">
                    <a:moveTo>
                      <a:pt x="614" y="557"/>
                    </a:moveTo>
                    <a:cubicBezTo>
                      <a:pt x="538" y="555"/>
                      <a:pt x="463" y="549"/>
                      <a:pt x="388" y="539"/>
                    </a:cubicBezTo>
                    <a:cubicBezTo>
                      <a:pt x="256" y="522"/>
                      <a:pt x="122" y="490"/>
                      <a:pt x="53" y="423"/>
                    </a:cubicBezTo>
                    <a:cubicBezTo>
                      <a:pt x="0" y="372"/>
                      <a:pt x="13" y="309"/>
                      <a:pt x="48" y="256"/>
                    </a:cubicBezTo>
                    <a:cubicBezTo>
                      <a:pt x="110" y="162"/>
                      <a:pt x="255" y="82"/>
                      <a:pt x="423" y="37"/>
                    </a:cubicBezTo>
                    <a:cubicBezTo>
                      <a:pt x="465" y="147"/>
                      <a:pt x="513" y="317"/>
                      <a:pt x="753" y="344"/>
                    </a:cubicBezTo>
                    <a:cubicBezTo>
                      <a:pt x="753" y="344"/>
                      <a:pt x="754" y="344"/>
                      <a:pt x="754" y="344"/>
                    </a:cubicBezTo>
                    <a:cubicBezTo>
                      <a:pt x="759" y="344"/>
                      <a:pt x="762" y="342"/>
                      <a:pt x="762" y="339"/>
                    </a:cubicBezTo>
                    <a:cubicBezTo>
                      <a:pt x="786" y="343"/>
                      <a:pt x="810" y="345"/>
                      <a:pt x="833" y="345"/>
                    </a:cubicBezTo>
                    <a:cubicBezTo>
                      <a:pt x="882" y="345"/>
                      <a:pt x="928" y="337"/>
                      <a:pt x="970" y="325"/>
                    </a:cubicBezTo>
                    <a:cubicBezTo>
                      <a:pt x="971" y="325"/>
                      <a:pt x="972" y="325"/>
                      <a:pt x="974" y="325"/>
                    </a:cubicBezTo>
                    <a:cubicBezTo>
                      <a:pt x="976" y="325"/>
                      <a:pt x="978" y="325"/>
                      <a:pt x="981" y="324"/>
                    </a:cubicBezTo>
                    <a:cubicBezTo>
                      <a:pt x="989" y="322"/>
                      <a:pt x="997" y="320"/>
                      <a:pt x="1005" y="317"/>
                    </a:cubicBezTo>
                    <a:cubicBezTo>
                      <a:pt x="935" y="346"/>
                      <a:pt x="850" y="359"/>
                      <a:pt x="761" y="359"/>
                    </a:cubicBezTo>
                    <a:cubicBezTo>
                      <a:pt x="657" y="359"/>
                      <a:pt x="550" y="341"/>
                      <a:pt x="459" y="310"/>
                    </a:cubicBezTo>
                    <a:cubicBezTo>
                      <a:pt x="413" y="294"/>
                      <a:pt x="328" y="267"/>
                      <a:pt x="264" y="267"/>
                    </a:cubicBezTo>
                    <a:cubicBezTo>
                      <a:pt x="219" y="267"/>
                      <a:pt x="185" y="280"/>
                      <a:pt x="182" y="320"/>
                    </a:cubicBezTo>
                    <a:cubicBezTo>
                      <a:pt x="174" y="431"/>
                      <a:pt x="356" y="498"/>
                      <a:pt x="524" y="539"/>
                    </a:cubicBezTo>
                    <a:cubicBezTo>
                      <a:pt x="553" y="546"/>
                      <a:pt x="583" y="552"/>
                      <a:pt x="614" y="557"/>
                    </a:cubicBezTo>
                    <a:moveTo>
                      <a:pt x="834" y="315"/>
                    </a:moveTo>
                    <a:cubicBezTo>
                      <a:pt x="782" y="315"/>
                      <a:pt x="729" y="307"/>
                      <a:pt x="685" y="288"/>
                    </a:cubicBezTo>
                    <a:cubicBezTo>
                      <a:pt x="576" y="240"/>
                      <a:pt x="589" y="129"/>
                      <a:pt x="734" y="129"/>
                    </a:cubicBezTo>
                    <a:cubicBezTo>
                      <a:pt x="748" y="129"/>
                      <a:pt x="763" y="130"/>
                      <a:pt x="780" y="132"/>
                    </a:cubicBezTo>
                    <a:cubicBezTo>
                      <a:pt x="781" y="132"/>
                      <a:pt x="782" y="133"/>
                      <a:pt x="783" y="133"/>
                    </a:cubicBezTo>
                    <a:cubicBezTo>
                      <a:pt x="784" y="133"/>
                      <a:pt x="784" y="133"/>
                      <a:pt x="785" y="132"/>
                    </a:cubicBezTo>
                    <a:cubicBezTo>
                      <a:pt x="792" y="136"/>
                      <a:pt x="799" y="139"/>
                      <a:pt x="807" y="142"/>
                    </a:cubicBezTo>
                    <a:cubicBezTo>
                      <a:pt x="808" y="142"/>
                      <a:pt x="809" y="142"/>
                      <a:pt x="809" y="142"/>
                    </a:cubicBezTo>
                    <a:cubicBezTo>
                      <a:pt x="813" y="142"/>
                      <a:pt x="815" y="140"/>
                      <a:pt x="814" y="138"/>
                    </a:cubicBezTo>
                    <a:cubicBezTo>
                      <a:pt x="767" y="95"/>
                      <a:pt x="741" y="44"/>
                      <a:pt x="696" y="0"/>
                    </a:cubicBezTo>
                    <a:cubicBezTo>
                      <a:pt x="924" y="3"/>
                      <a:pt x="1152" y="93"/>
                      <a:pt x="1061" y="231"/>
                    </a:cubicBezTo>
                    <a:cubicBezTo>
                      <a:pt x="1026" y="285"/>
                      <a:pt x="931" y="315"/>
                      <a:pt x="834" y="315"/>
                    </a:cubicBezTo>
                    <a:moveTo>
                      <a:pt x="570" y="234"/>
                    </a:moveTo>
                    <a:cubicBezTo>
                      <a:pt x="559" y="221"/>
                      <a:pt x="550" y="207"/>
                      <a:pt x="541" y="194"/>
                    </a:cubicBezTo>
                    <a:cubicBezTo>
                      <a:pt x="506" y="140"/>
                      <a:pt x="488" y="84"/>
                      <a:pt x="450" y="30"/>
                    </a:cubicBezTo>
                    <a:cubicBezTo>
                      <a:pt x="494" y="20"/>
                      <a:pt x="539" y="12"/>
                      <a:pt x="585" y="6"/>
                    </a:cubicBezTo>
                    <a:cubicBezTo>
                      <a:pt x="607" y="3"/>
                      <a:pt x="630" y="2"/>
                      <a:pt x="652" y="1"/>
                    </a:cubicBezTo>
                    <a:cubicBezTo>
                      <a:pt x="664" y="27"/>
                      <a:pt x="691" y="53"/>
                      <a:pt x="711" y="77"/>
                    </a:cubicBezTo>
                    <a:cubicBezTo>
                      <a:pt x="724" y="91"/>
                      <a:pt x="739" y="105"/>
                      <a:pt x="758" y="117"/>
                    </a:cubicBezTo>
                    <a:cubicBezTo>
                      <a:pt x="740" y="115"/>
                      <a:pt x="724" y="114"/>
                      <a:pt x="709" y="114"/>
                    </a:cubicBezTo>
                    <a:cubicBezTo>
                      <a:pt x="596" y="114"/>
                      <a:pt x="548" y="176"/>
                      <a:pt x="570" y="234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6D8EC73E-CCC8-4AAE-97F6-D10A0B1B8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9181" y="2078038"/>
                <a:ext cx="750888" cy="900113"/>
              </a:xfrm>
              <a:custGeom>
                <a:avLst/>
                <a:gdLst>
                  <a:gd name="T0" fmla="*/ 1142 w 1505"/>
                  <a:gd name="T1" fmla="*/ 1803 h 1803"/>
                  <a:gd name="T2" fmla="*/ 975 w 1505"/>
                  <a:gd name="T3" fmla="*/ 1770 h 1803"/>
                  <a:gd name="T4" fmla="*/ 407 w 1505"/>
                  <a:gd name="T5" fmla="*/ 1641 h 1803"/>
                  <a:gd name="T6" fmla="*/ 0 w 1505"/>
                  <a:gd name="T7" fmla="*/ 1580 h 1803"/>
                  <a:gd name="T8" fmla="*/ 372 w 1505"/>
                  <a:gd name="T9" fmla="*/ 1386 h 1803"/>
                  <a:gd name="T10" fmla="*/ 803 w 1505"/>
                  <a:gd name="T11" fmla="*/ 332 h 1803"/>
                  <a:gd name="T12" fmla="*/ 559 w 1505"/>
                  <a:gd name="T13" fmla="*/ 0 h 1803"/>
                  <a:gd name="T14" fmla="*/ 1195 w 1505"/>
                  <a:gd name="T15" fmla="*/ 94 h 1803"/>
                  <a:gd name="T16" fmla="*/ 1125 w 1505"/>
                  <a:gd name="T17" fmla="*/ 326 h 1803"/>
                  <a:gd name="T18" fmla="*/ 933 w 1505"/>
                  <a:gd name="T19" fmla="*/ 858 h 1803"/>
                  <a:gd name="T20" fmla="*/ 813 w 1505"/>
                  <a:gd name="T21" fmla="*/ 1114 h 1803"/>
                  <a:gd name="T22" fmla="*/ 785 w 1505"/>
                  <a:gd name="T23" fmla="*/ 1180 h 1803"/>
                  <a:gd name="T24" fmla="*/ 783 w 1505"/>
                  <a:gd name="T25" fmla="*/ 1487 h 1803"/>
                  <a:gd name="T26" fmla="*/ 1126 w 1505"/>
                  <a:gd name="T27" fmla="*/ 1592 h 1803"/>
                  <a:gd name="T28" fmla="*/ 1392 w 1505"/>
                  <a:gd name="T29" fmla="*/ 1640 h 1803"/>
                  <a:gd name="T30" fmla="*/ 1394 w 1505"/>
                  <a:gd name="T31" fmla="*/ 1765 h 1803"/>
                  <a:gd name="T32" fmla="*/ 1142 w 1505"/>
                  <a:gd name="T33" fmla="*/ 1803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5" h="1803">
                    <a:moveTo>
                      <a:pt x="1142" y="1803"/>
                    </a:moveTo>
                    <a:cubicBezTo>
                      <a:pt x="1085" y="1793"/>
                      <a:pt x="1029" y="1782"/>
                      <a:pt x="975" y="1770"/>
                    </a:cubicBezTo>
                    <a:cubicBezTo>
                      <a:pt x="785" y="1729"/>
                      <a:pt x="601" y="1678"/>
                      <a:pt x="407" y="1641"/>
                    </a:cubicBezTo>
                    <a:cubicBezTo>
                      <a:pt x="275" y="1615"/>
                      <a:pt x="138" y="1597"/>
                      <a:pt x="0" y="1580"/>
                    </a:cubicBezTo>
                    <a:cubicBezTo>
                      <a:pt x="137" y="1523"/>
                      <a:pt x="263" y="1459"/>
                      <a:pt x="372" y="1386"/>
                    </a:cubicBezTo>
                    <a:cubicBezTo>
                      <a:pt x="811" y="1092"/>
                      <a:pt x="893" y="694"/>
                      <a:pt x="803" y="332"/>
                    </a:cubicBezTo>
                    <a:cubicBezTo>
                      <a:pt x="773" y="212"/>
                      <a:pt x="693" y="95"/>
                      <a:pt x="559" y="0"/>
                    </a:cubicBezTo>
                    <a:cubicBezTo>
                      <a:pt x="774" y="27"/>
                      <a:pt x="987" y="57"/>
                      <a:pt x="1195" y="94"/>
                    </a:cubicBezTo>
                    <a:cubicBezTo>
                      <a:pt x="1173" y="171"/>
                      <a:pt x="1149" y="249"/>
                      <a:pt x="1125" y="326"/>
                    </a:cubicBezTo>
                    <a:cubicBezTo>
                      <a:pt x="1071" y="505"/>
                      <a:pt x="1010" y="682"/>
                      <a:pt x="933" y="858"/>
                    </a:cubicBezTo>
                    <a:cubicBezTo>
                      <a:pt x="896" y="944"/>
                      <a:pt x="854" y="1029"/>
                      <a:pt x="813" y="1114"/>
                    </a:cubicBezTo>
                    <a:cubicBezTo>
                      <a:pt x="803" y="1136"/>
                      <a:pt x="793" y="1158"/>
                      <a:pt x="785" y="1180"/>
                    </a:cubicBezTo>
                    <a:cubicBezTo>
                      <a:pt x="727" y="1281"/>
                      <a:pt x="679" y="1398"/>
                      <a:pt x="783" y="1487"/>
                    </a:cubicBezTo>
                    <a:cubicBezTo>
                      <a:pt x="866" y="1559"/>
                      <a:pt x="982" y="1577"/>
                      <a:pt x="1126" y="1592"/>
                    </a:cubicBezTo>
                    <a:cubicBezTo>
                      <a:pt x="1218" y="1601"/>
                      <a:pt x="1315" y="1609"/>
                      <a:pt x="1392" y="1640"/>
                    </a:cubicBezTo>
                    <a:cubicBezTo>
                      <a:pt x="1478" y="1676"/>
                      <a:pt x="1505" y="1735"/>
                      <a:pt x="1394" y="1765"/>
                    </a:cubicBezTo>
                    <a:cubicBezTo>
                      <a:pt x="1317" y="1786"/>
                      <a:pt x="1230" y="1796"/>
                      <a:pt x="1142" y="1803"/>
                    </a:cubicBezTo>
                    <a:close/>
                  </a:path>
                </a:pathLst>
              </a:custGeom>
              <a:solidFill>
                <a:srgbClr val="CC8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C857A7F2-6E48-4534-AD6B-774DC7937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92194" y="2876550"/>
                <a:ext cx="303213" cy="50800"/>
              </a:xfrm>
              <a:custGeom>
                <a:avLst/>
                <a:gdLst>
                  <a:gd name="T0" fmla="*/ 608 w 608"/>
                  <a:gd name="T1" fmla="*/ 102 h 102"/>
                  <a:gd name="T2" fmla="*/ 0 w 608"/>
                  <a:gd name="T3" fmla="*/ 0 h 102"/>
                  <a:gd name="T4" fmla="*/ 0 w 608"/>
                  <a:gd name="T5" fmla="*/ 0 h 102"/>
                  <a:gd name="T6" fmla="*/ 608 w 608"/>
                  <a:gd name="T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8" h="102">
                    <a:moveTo>
                      <a:pt x="608" y="102"/>
                    </a:moveTo>
                    <a:cubicBezTo>
                      <a:pt x="409" y="56"/>
                      <a:pt x="206" y="2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06" y="25"/>
                      <a:pt x="409" y="56"/>
                      <a:pt x="608" y="102"/>
                    </a:cubicBezTo>
                    <a:close/>
                  </a:path>
                </a:pathLst>
              </a:custGeom>
              <a:solidFill>
                <a:srgbClr val="6F8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A21BADCA-911A-4DFA-B017-5427298DC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84294" y="2062163"/>
                <a:ext cx="6350" cy="1588"/>
              </a:xfrm>
              <a:custGeom>
                <a:avLst/>
                <a:gdLst>
                  <a:gd name="T0" fmla="*/ 11 w 11"/>
                  <a:gd name="T1" fmla="*/ 1 h 1"/>
                  <a:gd name="T2" fmla="*/ 0 w 11"/>
                  <a:gd name="T3" fmla="*/ 0 h 1"/>
                  <a:gd name="T4" fmla="*/ 11 w 1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">
                    <a:moveTo>
                      <a:pt x="11" y="1"/>
                    </a:moveTo>
                    <a:cubicBezTo>
                      <a:pt x="7" y="1"/>
                      <a:pt x="3" y="0"/>
                      <a:pt x="0" y="0"/>
                    </a:cubicBezTo>
                    <a:cubicBezTo>
                      <a:pt x="3" y="0"/>
                      <a:pt x="7" y="1"/>
                      <a:pt x="11" y="1"/>
                    </a:cubicBezTo>
                    <a:close/>
                  </a:path>
                </a:pathLst>
              </a:custGeom>
              <a:solidFill>
                <a:srgbClr val="ECD2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 1137">
                <a:extLst>
                  <a:ext uri="{FF2B5EF4-FFF2-40B4-BE49-F238E27FC236}">
                    <a16:creationId xmlns:a16="http://schemas.microsoft.com/office/drawing/2014/main" id="{5CCA1083-FDFC-4357-AD6E-A4B305FB68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58906" y="2667000"/>
                <a:ext cx="609600" cy="322263"/>
              </a:xfrm>
              <a:custGeom>
                <a:avLst/>
                <a:gdLst>
                  <a:gd name="T0" fmla="*/ 740 w 1222"/>
                  <a:gd name="T1" fmla="*/ 648 h 648"/>
                  <a:gd name="T2" fmla="*/ 463 w 1222"/>
                  <a:gd name="T3" fmla="*/ 623 h 648"/>
                  <a:gd name="T4" fmla="*/ 715 w 1222"/>
                  <a:gd name="T5" fmla="*/ 585 h 648"/>
                  <a:gd name="T6" fmla="*/ 713 w 1222"/>
                  <a:gd name="T7" fmla="*/ 460 h 648"/>
                  <a:gd name="T8" fmla="*/ 447 w 1222"/>
                  <a:gd name="T9" fmla="*/ 412 h 648"/>
                  <a:gd name="T10" fmla="*/ 104 w 1222"/>
                  <a:gd name="T11" fmla="*/ 307 h 648"/>
                  <a:gd name="T12" fmla="*/ 106 w 1222"/>
                  <a:gd name="T13" fmla="*/ 0 h 648"/>
                  <a:gd name="T14" fmla="*/ 87 w 1222"/>
                  <a:gd name="T15" fmla="*/ 179 h 648"/>
                  <a:gd name="T16" fmla="*/ 372 w 1222"/>
                  <a:gd name="T17" fmla="*/ 376 h 648"/>
                  <a:gd name="T18" fmla="*/ 495 w 1222"/>
                  <a:gd name="T19" fmla="*/ 392 h 648"/>
                  <a:gd name="T20" fmla="*/ 545 w 1222"/>
                  <a:gd name="T21" fmla="*/ 389 h 648"/>
                  <a:gd name="T22" fmla="*/ 728 w 1222"/>
                  <a:gd name="T23" fmla="*/ 302 h 648"/>
                  <a:gd name="T24" fmla="*/ 773 w 1222"/>
                  <a:gd name="T25" fmla="*/ 211 h 648"/>
                  <a:gd name="T26" fmla="*/ 805 w 1222"/>
                  <a:gd name="T27" fmla="*/ 148 h 648"/>
                  <a:gd name="T28" fmla="*/ 810 w 1222"/>
                  <a:gd name="T29" fmla="*/ 147 h 648"/>
                  <a:gd name="T30" fmla="*/ 819 w 1222"/>
                  <a:gd name="T31" fmla="*/ 149 h 648"/>
                  <a:gd name="T32" fmla="*/ 1198 w 1222"/>
                  <a:gd name="T33" fmla="*/ 366 h 648"/>
                  <a:gd name="T34" fmla="*/ 1212 w 1222"/>
                  <a:gd name="T35" fmla="*/ 503 h 648"/>
                  <a:gd name="T36" fmla="*/ 1008 w 1222"/>
                  <a:gd name="T37" fmla="*/ 612 h 648"/>
                  <a:gd name="T38" fmla="*/ 942 w 1222"/>
                  <a:gd name="T39" fmla="*/ 629 h 648"/>
                  <a:gd name="T40" fmla="*/ 774 w 1222"/>
                  <a:gd name="T41" fmla="*/ 648 h 648"/>
                  <a:gd name="T42" fmla="*/ 740 w 1222"/>
                  <a:gd name="T43" fmla="*/ 648 h 648"/>
                  <a:gd name="T44" fmla="*/ 481 w 1222"/>
                  <a:gd name="T45" fmla="*/ 369 h 648"/>
                  <a:gd name="T46" fmla="*/ 241 w 1222"/>
                  <a:gd name="T47" fmla="*/ 277 h 648"/>
                  <a:gd name="T48" fmla="*/ 229 w 1222"/>
                  <a:gd name="T49" fmla="*/ 264 h 648"/>
                  <a:gd name="T50" fmla="*/ 525 w 1222"/>
                  <a:gd name="T51" fmla="*/ 115 h 648"/>
                  <a:gd name="T52" fmla="*/ 534 w 1222"/>
                  <a:gd name="T53" fmla="*/ 114 h 648"/>
                  <a:gd name="T54" fmla="*/ 554 w 1222"/>
                  <a:gd name="T55" fmla="*/ 122 h 648"/>
                  <a:gd name="T56" fmla="*/ 540 w 1222"/>
                  <a:gd name="T57" fmla="*/ 152 h 648"/>
                  <a:gd name="T58" fmla="*/ 505 w 1222"/>
                  <a:gd name="T59" fmla="*/ 198 h 648"/>
                  <a:gd name="T60" fmla="*/ 493 w 1222"/>
                  <a:gd name="T61" fmla="*/ 206 h 648"/>
                  <a:gd name="T62" fmla="*/ 491 w 1222"/>
                  <a:gd name="T63" fmla="*/ 211 h 648"/>
                  <a:gd name="T64" fmla="*/ 496 w 1222"/>
                  <a:gd name="T65" fmla="*/ 217 h 648"/>
                  <a:gd name="T66" fmla="*/ 680 w 1222"/>
                  <a:gd name="T67" fmla="*/ 277 h 648"/>
                  <a:gd name="T68" fmla="*/ 481 w 1222"/>
                  <a:gd name="T69" fmla="*/ 36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22" h="648">
                    <a:moveTo>
                      <a:pt x="740" y="648"/>
                    </a:moveTo>
                    <a:cubicBezTo>
                      <a:pt x="648" y="648"/>
                      <a:pt x="554" y="638"/>
                      <a:pt x="463" y="623"/>
                    </a:cubicBezTo>
                    <a:cubicBezTo>
                      <a:pt x="551" y="616"/>
                      <a:pt x="638" y="606"/>
                      <a:pt x="715" y="585"/>
                    </a:cubicBezTo>
                    <a:cubicBezTo>
                      <a:pt x="826" y="555"/>
                      <a:pt x="799" y="496"/>
                      <a:pt x="713" y="460"/>
                    </a:cubicBezTo>
                    <a:cubicBezTo>
                      <a:pt x="636" y="429"/>
                      <a:pt x="539" y="421"/>
                      <a:pt x="447" y="412"/>
                    </a:cubicBezTo>
                    <a:cubicBezTo>
                      <a:pt x="303" y="397"/>
                      <a:pt x="187" y="379"/>
                      <a:pt x="104" y="307"/>
                    </a:cubicBezTo>
                    <a:cubicBezTo>
                      <a:pt x="0" y="218"/>
                      <a:pt x="48" y="101"/>
                      <a:pt x="106" y="0"/>
                    </a:cubicBezTo>
                    <a:cubicBezTo>
                      <a:pt x="84" y="59"/>
                      <a:pt x="73" y="118"/>
                      <a:pt x="87" y="179"/>
                    </a:cubicBezTo>
                    <a:cubicBezTo>
                      <a:pt x="110" y="274"/>
                      <a:pt x="217" y="347"/>
                      <a:pt x="372" y="376"/>
                    </a:cubicBezTo>
                    <a:cubicBezTo>
                      <a:pt x="410" y="386"/>
                      <a:pt x="453" y="392"/>
                      <a:pt x="495" y="392"/>
                    </a:cubicBezTo>
                    <a:cubicBezTo>
                      <a:pt x="512" y="392"/>
                      <a:pt x="529" y="391"/>
                      <a:pt x="545" y="389"/>
                    </a:cubicBezTo>
                    <a:cubicBezTo>
                      <a:pt x="629" y="384"/>
                      <a:pt x="713" y="347"/>
                      <a:pt x="728" y="302"/>
                    </a:cubicBezTo>
                    <a:cubicBezTo>
                      <a:pt x="751" y="273"/>
                      <a:pt x="759" y="240"/>
                      <a:pt x="773" y="211"/>
                    </a:cubicBezTo>
                    <a:cubicBezTo>
                      <a:pt x="782" y="190"/>
                      <a:pt x="793" y="169"/>
                      <a:pt x="805" y="148"/>
                    </a:cubicBezTo>
                    <a:cubicBezTo>
                      <a:pt x="807" y="148"/>
                      <a:pt x="808" y="147"/>
                      <a:pt x="810" y="147"/>
                    </a:cubicBezTo>
                    <a:cubicBezTo>
                      <a:pt x="813" y="147"/>
                      <a:pt x="816" y="148"/>
                      <a:pt x="819" y="149"/>
                    </a:cubicBezTo>
                    <a:cubicBezTo>
                      <a:pt x="1012" y="163"/>
                      <a:pt x="1153" y="267"/>
                      <a:pt x="1198" y="366"/>
                    </a:cubicBezTo>
                    <a:cubicBezTo>
                      <a:pt x="1218" y="412"/>
                      <a:pt x="1222" y="458"/>
                      <a:pt x="1212" y="503"/>
                    </a:cubicBezTo>
                    <a:cubicBezTo>
                      <a:pt x="1164" y="548"/>
                      <a:pt x="1095" y="586"/>
                      <a:pt x="1008" y="612"/>
                    </a:cubicBezTo>
                    <a:cubicBezTo>
                      <a:pt x="986" y="619"/>
                      <a:pt x="964" y="624"/>
                      <a:pt x="942" y="629"/>
                    </a:cubicBezTo>
                    <a:cubicBezTo>
                      <a:pt x="886" y="636"/>
                      <a:pt x="830" y="642"/>
                      <a:pt x="774" y="648"/>
                    </a:cubicBezTo>
                    <a:cubicBezTo>
                      <a:pt x="763" y="648"/>
                      <a:pt x="751" y="648"/>
                      <a:pt x="740" y="648"/>
                    </a:cubicBezTo>
                    <a:moveTo>
                      <a:pt x="481" y="369"/>
                    </a:moveTo>
                    <a:cubicBezTo>
                      <a:pt x="383" y="362"/>
                      <a:pt x="289" y="321"/>
                      <a:pt x="241" y="277"/>
                    </a:cubicBezTo>
                    <a:cubicBezTo>
                      <a:pt x="236" y="273"/>
                      <a:pt x="232" y="268"/>
                      <a:pt x="229" y="264"/>
                    </a:cubicBezTo>
                    <a:cubicBezTo>
                      <a:pt x="276" y="203"/>
                      <a:pt x="434" y="139"/>
                      <a:pt x="525" y="115"/>
                    </a:cubicBezTo>
                    <a:cubicBezTo>
                      <a:pt x="528" y="114"/>
                      <a:pt x="531" y="114"/>
                      <a:pt x="534" y="114"/>
                    </a:cubicBezTo>
                    <a:cubicBezTo>
                      <a:pt x="544" y="114"/>
                      <a:pt x="552" y="117"/>
                      <a:pt x="554" y="122"/>
                    </a:cubicBezTo>
                    <a:cubicBezTo>
                      <a:pt x="549" y="131"/>
                      <a:pt x="545" y="142"/>
                      <a:pt x="540" y="152"/>
                    </a:cubicBezTo>
                    <a:cubicBezTo>
                      <a:pt x="530" y="168"/>
                      <a:pt x="519" y="184"/>
                      <a:pt x="505" y="198"/>
                    </a:cubicBezTo>
                    <a:cubicBezTo>
                      <a:pt x="501" y="201"/>
                      <a:pt x="497" y="204"/>
                      <a:pt x="493" y="206"/>
                    </a:cubicBezTo>
                    <a:cubicBezTo>
                      <a:pt x="491" y="207"/>
                      <a:pt x="490" y="209"/>
                      <a:pt x="491" y="211"/>
                    </a:cubicBezTo>
                    <a:cubicBezTo>
                      <a:pt x="488" y="213"/>
                      <a:pt x="490" y="217"/>
                      <a:pt x="496" y="217"/>
                    </a:cubicBezTo>
                    <a:cubicBezTo>
                      <a:pt x="572" y="217"/>
                      <a:pt x="658" y="234"/>
                      <a:pt x="680" y="277"/>
                    </a:cubicBezTo>
                    <a:cubicBezTo>
                      <a:pt x="709" y="335"/>
                      <a:pt x="563" y="366"/>
                      <a:pt x="481" y="369"/>
                    </a:cubicBezTo>
                  </a:path>
                </a:pathLst>
              </a:custGeom>
              <a:solidFill>
                <a:srgbClr val="C17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1138">
                <a:extLst>
                  <a:ext uri="{FF2B5EF4-FFF2-40B4-BE49-F238E27FC236}">
                    <a16:creationId xmlns:a16="http://schemas.microsoft.com/office/drawing/2014/main" id="{5EC0623D-041B-4C0C-9895-F19860543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28794" y="1922463"/>
                <a:ext cx="4763" cy="1588"/>
              </a:xfrm>
              <a:custGeom>
                <a:avLst/>
                <a:gdLst>
                  <a:gd name="T0" fmla="*/ 0 w 9"/>
                  <a:gd name="T1" fmla="*/ 4 h 4"/>
                  <a:gd name="T2" fmla="*/ 9 w 9"/>
                  <a:gd name="T3" fmla="*/ 0 h 4"/>
                  <a:gd name="T4" fmla="*/ 0 w 9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4"/>
                    </a:moveTo>
                    <a:cubicBezTo>
                      <a:pt x="3" y="3"/>
                      <a:pt x="6" y="1"/>
                      <a:pt x="9" y="0"/>
                    </a:cubicBezTo>
                    <a:cubicBezTo>
                      <a:pt x="6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rgbClr val="868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39">
                <a:extLst>
                  <a:ext uri="{FF2B5EF4-FFF2-40B4-BE49-F238E27FC236}">
                    <a16:creationId xmlns:a16="http://schemas.microsoft.com/office/drawing/2014/main" id="{CD9F2AE9-FB2B-4D86-8607-191236AAD4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47806" y="2684463"/>
                <a:ext cx="558800" cy="233363"/>
              </a:xfrm>
              <a:custGeom>
                <a:avLst/>
                <a:gdLst>
                  <a:gd name="T0" fmla="*/ 1031 w 1118"/>
                  <a:gd name="T1" fmla="*/ 467 h 467"/>
                  <a:gd name="T2" fmla="*/ 1017 w 1118"/>
                  <a:gd name="T3" fmla="*/ 330 h 467"/>
                  <a:gd name="T4" fmla="*/ 638 w 1118"/>
                  <a:gd name="T5" fmla="*/ 113 h 467"/>
                  <a:gd name="T6" fmla="*/ 629 w 1118"/>
                  <a:gd name="T7" fmla="*/ 111 h 467"/>
                  <a:gd name="T8" fmla="*/ 624 w 1118"/>
                  <a:gd name="T9" fmla="*/ 112 h 467"/>
                  <a:gd name="T10" fmla="*/ 679 w 1118"/>
                  <a:gd name="T11" fmla="*/ 5 h 467"/>
                  <a:gd name="T12" fmla="*/ 982 w 1118"/>
                  <a:gd name="T13" fmla="*/ 89 h 467"/>
                  <a:gd name="T14" fmla="*/ 1102 w 1118"/>
                  <a:gd name="T15" fmla="*/ 347 h 467"/>
                  <a:gd name="T16" fmla="*/ 1031 w 1118"/>
                  <a:gd name="T17" fmla="*/ 467 h 467"/>
                  <a:gd name="T18" fmla="*/ 48 w 1118"/>
                  <a:gd name="T19" fmla="*/ 228 h 467"/>
                  <a:gd name="T20" fmla="*/ 159 w 1118"/>
                  <a:gd name="T21" fmla="*/ 68 h 467"/>
                  <a:gd name="T22" fmla="*/ 423 w 1118"/>
                  <a:gd name="T23" fmla="*/ 7 h 467"/>
                  <a:gd name="T24" fmla="*/ 378 w 1118"/>
                  <a:gd name="T25" fmla="*/ 77 h 467"/>
                  <a:gd name="T26" fmla="*/ 373 w 1118"/>
                  <a:gd name="T27" fmla="*/ 86 h 467"/>
                  <a:gd name="T28" fmla="*/ 353 w 1118"/>
                  <a:gd name="T29" fmla="*/ 78 h 467"/>
                  <a:gd name="T30" fmla="*/ 344 w 1118"/>
                  <a:gd name="T31" fmla="*/ 79 h 467"/>
                  <a:gd name="T32" fmla="*/ 48 w 1118"/>
                  <a:gd name="T33" fmla="*/ 228 h 467"/>
                  <a:gd name="T34" fmla="*/ 535 w 1118"/>
                  <a:gd name="T35" fmla="*/ 216 h 467"/>
                  <a:gd name="T36" fmla="*/ 371 w 1118"/>
                  <a:gd name="T37" fmla="*/ 169 h 467"/>
                  <a:gd name="T38" fmla="*/ 349 w 1118"/>
                  <a:gd name="T39" fmla="*/ 170 h 467"/>
                  <a:gd name="T40" fmla="*/ 401 w 1118"/>
                  <a:gd name="T41" fmla="*/ 115 h 467"/>
                  <a:gd name="T42" fmla="*/ 478 w 1118"/>
                  <a:gd name="T43" fmla="*/ 3 h 467"/>
                  <a:gd name="T44" fmla="*/ 567 w 1118"/>
                  <a:gd name="T45" fmla="*/ 0 h 467"/>
                  <a:gd name="T46" fmla="*/ 585 w 1118"/>
                  <a:gd name="T47" fmla="*/ 0 h 467"/>
                  <a:gd name="T48" fmla="*/ 629 w 1118"/>
                  <a:gd name="T49" fmla="*/ 2 h 467"/>
                  <a:gd name="T50" fmla="*/ 535 w 1118"/>
                  <a:gd name="T51" fmla="*/ 216 h 467"/>
                  <a:gd name="T52" fmla="*/ 324 w 1118"/>
                  <a:gd name="T53" fmla="*/ 162 h 467"/>
                  <a:gd name="T54" fmla="*/ 359 w 1118"/>
                  <a:gd name="T55" fmla="*/ 116 h 467"/>
                  <a:gd name="T56" fmla="*/ 324 w 1118"/>
                  <a:gd name="T57" fmla="*/ 162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18" h="467">
                    <a:moveTo>
                      <a:pt x="1031" y="467"/>
                    </a:moveTo>
                    <a:cubicBezTo>
                      <a:pt x="1041" y="422"/>
                      <a:pt x="1037" y="376"/>
                      <a:pt x="1017" y="330"/>
                    </a:cubicBezTo>
                    <a:cubicBezTo>
                      <a:pt x="972" y="231"/>
                      <a:pt x="831" y="127"/>
                      <a:pt x="638" y="113"/>
                    </a:cubicBezTo>
                    <a:cubicBezTo>
                      <a:pt x="635" y="112"/>
                      <a:pt x="632" y="111"/>
                      <a:pt x="629" y="111"/>
                    </a:cubicBezTo>
                    <a:cubicBezTo>
                      <a:pt x="627" y="111"/>
                      <a:pt x="626" y="112"/>
                      <a:pt x="624" y="112"/>
                    </a:cubicBezTo>
                    <a:cubicBezTo>
                      <a:pt x="644" y="76"/>
                      <a:pt x="664" y="41"/>
                      <a:pt x="679" y="5"/>
                    </a:cubicBezTo>
                    <a:cubicBezTo>
                      <a:pt x="793" y="15"/>
                      <a:pt x="904" y="42"/>
                      <a:pt x="982" y="89"/>
                    </a:cubicBezTo>
                    <a:cubicBezTo>
                      <a:pt x="1093" y="154"/>
                      <a:pt x="1118" y="262"/>
                      <a:pt x="1102" y="347"/>
                    </a:cubicBezTo>
                    <a:cubicBezTo>
                      <a:pt x="1094" y="390"/>
                      <a:pt x="1070" y="431"/>
                      <a:pt x="1031" y="467"/>
                    </a:cubicBezTo>
                    <a:moveTo>
                      <a:pt x="48" y="228"/>
                    </a:moveTo>
                    <a:cubicBezTo>
                      <a:pt x="0" y="167"/>
                      <a:pt x="70" y="108"/>
                      <a:pt x="159" y="68"/>
                    </a:cubicBezTo>
                    <a:cubicBezTo>
                      <a:pt x="233" y="35"/>
                      <a:pt x="327" y="16"/>
                      <a:pt x="423" y="7"/>
                    </a:cubicBezTo>
                    <a:cubicBezTo>
                      <a:pt x="404" y="29"/>
                      <a:pt x="392" y="54"/>
                      <a:pt x="378" y="77"/>
                    </a:cubicBezTo>
                    <a:cubicBezTo>
                      <a:pt x="376" y="80"/>
                      <a:pt x="375" y="83"/>
                      <a:pt x="373" y="86"/>
                    </a:cubicBezTo>
                    <a:cubicBezTo>
                      <a:pt x="371" y="81"/>
                      <a:pt x="363" y="78"/>
                      <a:pt x="353" y="78"/>
                    </a:cubicBezTo>
                    <a:cubicBezTo>
                      <a:pt x="350" y="78"/>
                      <a:pt x="347" y="78"/>
                      <a:pt x="344" y="79"/>
                    </a:cubicBezTo>
                    <a:cubicBezTo>
                      <a:pt x="253" y="103"/>
                      <a:pt x="95" y="167"/>
                      <a:pt x="48" y="228"/>
                    </a:cubicBezTo>
                    <a:close/>
                    <a:moveTo>
                      <a:pt x="535" y="216"/>
                    </a:moveTo>
                    <a:cubicBezTo>
                      <a:pt x="505" y="185"/>
                      <a:pt x="437" y="169"/>
                      <a:pt x="371" y="169"/>
                    </a:cubicBezTo>
                    <a:cubicBezTo>
                      <a:pt x="364" y="169"/>
                      <a:pt x="356" y="169"/>
                      <a:pt x="349" y="170"/>
                    </a:cubicBezTo>
                    <a:cubicBezTo>
                      <a:pt x="375" y="155"/>
                      <a:pt x="389" y="132"/>
                      <a:pt x="401" y="115"/>
                    </a:cubicBezTo>
                    <a:cubicBezTo>
                      <a:pt x="430" y="79"/>
                      <a:pt x="454" y="40"/>
                      <a:pt x="478" y="3"/>
                    </a:cubicBezTo>
                    <a:cubicBezTo>
                      <a:pt x="508" y="1"/>
                      <a:pt x="538" y="0"/>
                      <a:pt x="567" y="0"/>
                    </a:cubicBezTo>
                    <a:cubicBezTo>
                      <a:pt x="573" y="0"/>
                      <a:pt x="579" y="0"/>
                      <a:pt x="585" y="0"/>
                    </a:cubicBezTo>
                    <a:cubicBezTo>
                      <a:pt x="600" y="0"/>
                      <a:pt x="615" y="1"/>
                      <a:pt x="629" y="2"/>
                    </a:cubicBezTo>
                    <a:cubicBezTo>
                      <a:pt x="577" y="70"/>
                      <a:pt x="563" y="145"/>
                      <a:pt x="535" y="216"/>
                    </a:cubicBezTo>
                    <a:moveTo>
                      <a:pt x="324" y="162"/>
                    </a:moveTo>
                    <a:cubicBezTo>
                      <a:pt x="338" y="148"/>
                      <a:pt x="349" y="132"/>
                      <a:pt x="359" y="116"/>
                    </a:cubicBezTo>
                    <a:cubicBezTo>
                      <a:pt x="350" y="132"/>
                      <a:pt x="340" y="149"/>
                      <a:pt x="324" y="162"/>
                    </a:cubicBezTo>
                    <a:close/>
                  </a:path>
                </a:pathLst>
              </a:custGeom>
              <a:solidFill>
                <a:srgbClr val="B66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40">
                <a:extLst>
                  <a:ext uri="{FF2B5EF4-FFF2-40B4-BE49-F238E27FC236}">
                    <a16:creationId xmlns:a16="http://schemas.microsoft.com/office/drawing/2014/main" id="{FC720369-52D6-4B82-B2F4-D05C44E399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5944" y="1930400"/>
                <a:ext cx="4592638" cy="995363"/>
              </a:xfrm>
              <a:custGeom>
                <a:avLst/>
                <a:gdLst>
                  <a:gd name="T0" fmla="*/ 818 w 9205"/>
                  <a:gd name="T1" fmla="*/ 1997 h 1997"/>
                  <a:gd name="T2" fmla="*/ 715 w 9205"/>
                  <a:gd name="T3" fmla="*/ 1978 h 1997"/>
                  <a:gd name="T4" fmla="*/ 2822 w 9205"/>
                  <a:gd name="T5" fmla="*/ 1756 h 1997"/>
                  <a:gd name="T6" fmla="*/ 4284 w 9205"/>
                  <a:gd name="T7" fmla="*/ 1682 h 1997"/>
                  <a:gd name="T8" fmla="*/ 5347 w 9205"/>
                  <a:gd name="T9" fmla="*/ 1663 h 1997"/>
                  <a:gd name="T10" fmla="*/ 5785 w 9205"/>
                  <a:gd name="T11" fmla="*/ 1666 h 1997"/>
                  <a:gd name="T12" fmla="*/ 7247 w 9205"/>
                  <a:gd name="T13" fmla="*/ 1740 h 1997"/>
                  <a:gd name="T14" fmla="*/ 7679 w 9205"/>
                  <a:gd name="T15" fmla="*/ 1776 h 1997"/>
                  <a:gd name="T16" fmla="*/ 8437 w 9205"/>
                  <a:gd name="T17" fmla="*/ 1853 h 1997"/>
                  <a:gd name="T18" fmla="*/ 8646 w 9205"/>
                  <a:gd name="T19" fmla="*/ 1877 h 1997"/>
                  <a:gd name="T20" fmla="*/ 8592 w 9205"/>
                  <a:gd name="T21" fmla="*/ 1899 h 1997"/>
                  <a:gd name="T22" fmla="*/ 8102 w 9205"/>
                  <a:gd name="T23" fmla="*/ 1845 h 1997"/>
                  <a:gd name="T24" fmla="*/ 6694 w 9205"/>
                  <a:gd name="T25" fmla="*/ 1730 h 1997"/>
                  <a:gd name="T26" fmla="*/ 5345 w 9205"/>
                  <a:gd name="T27" fmla="*/ 1691 h 1997"/>
                  <a:gd name="T28" fmla="*/ 5274 w 9205"/>
                  <a:gd name="T29" fmla="*/ 1691 h 1997"/>
                  <a:gd name="T30" fmla="*/ 3775 w 9205"/>
                  <a:gd name="T31" fmla="*/ 1731 h 1997"/>
                  <a:gd name="T32" fmla="*/ 2306 w 9205"/>
                  <a:gd name="T33" fmla="*/ 1822 h 1997"/>
                  <a:gd name="T34" fmla="*/ 818 w 9205"/>
                  <a:gd name="T35" fmla="*/ 1997 h 1997"/>
                  <a:gd name="T36" fmla="*/ 0 w 9205"/>
                  <a:gd name="T37" fmla="*/ 300 h 1997"/>
                  <a:gd name="T38" fmla="*/ 1333 w 9205"/>
                  <a:gd name="T39" fmla="*/ 113 h 1997"/>
                  <a:gd name="T40" fmla="*/ 2677 w 9205"/>
                  <a:gd name="T41" fmla="*/ 30 h 1997"/>
                  <a:gd name="T42" fmla="*/ 3960 w 9205"/>
                  <a:gd name="T43" fmla="*/ 0 h 1997"/>
                  <a:gd name="T44" fmla="*/ 4063 w 9205"/>
                  <a:gd name="T45" fmla="*/ 1 h 1997"/>
                  <a:gd name="T46" fmla="*/ 5557 w 9205"/>
                  <a:gd name="T47" fmla="*/ 26 h 1997"/>
                  <a:gd name="T48" fmla="*/ 7028 w 9205"/>
                  <a:gd name="T49" fmla="*/ 69 h 1997"/>
                  <a:gd name="T50" fmla="*/ 8461 w 9205"/>
                  <a:gd name="T51" fmla="*/ 184 h 1997"/>
                  <a:gd name="T52" fmla="*/ 9177 w 9205"/>
                  <a:gd name="T53" fmla="*/ 266 h 1997"/>
                  <a:gd name="T54" fmla="*/ 9153 w 9205"/>
                  <a:gd name="T55" fmla="*/ 263 h 1997"/>
                  <a:gd name="T56" fmla="*/ 9205 w 9205"/>
                  <a:gd name="T57" fmla="*/ 297 h 1997"/>
                  <a:gd name="T58" fmla="*/ 8563 w 9205"/>
                  <a:gd name="T59" fmla="*/ 224 h 1997"/>
                  <a:gd name="T60" fmla="*/ 7234 w 9205"/>
                  <a:gd name="T61" fmla="*/ 112 h 1997"/>
                  <a:gd name="T62" fmla="*/ 5884 w 9205"/>
                  <a:gd name="T63" fmla="*/ 58 h 1997"/>
                  <a:gd name="T64" fmla="*/ 4543 w 9205"/>
                  <a:gd name="T65" fmla="*/ 35 h 1997"/>
                  <a:gd name="T66" fmla="*/ 4026 w 9205"/>
                  <a:gd name="T67" fmla="*/ 31 h 1997"/>
                  <a:gd name="T68" fmla="*/ 3055 w 9205"/>
                  <a:gd name="T69" fmla="*/ 45 h 1997"/>
                  <a:gd name="T70" fmla="*/ 1577 w 9205"/>
                  <a:gd name="T71" fmla="*/ 118 h 1997"/>
                  <a:gd name="T72" fmla="*/ 365 w 9205"/>
                  <a:gd name="T73" fmla="*/ 268 h 1997"/>
                  <a:gd name="T74" fmla="*/ 486 w 9205"/>
                  <a:gd name="T75" fmla="*/ 221 h 1997"/>
                  <a:gd name="T76" fmla="*/ 0 w 9205"/>
                  <a:gd name="T77" fmla="*/ 300 h 1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205" h="1997">
                    <a:moveTo>
                      <a:pt x="818" y="1997"/>
                    </a:moveTo>
                    <a:cubicBezTo>
                      <a:pt x="784" y="1991"/>
                      <a:pt x="749" y="1985"/>
                      <a:pt x="715" y="1978"/>
                    </a:cubicBezTo>
                    <a:cubicBezTo>
                      <a:pt x="1423" y="1879"/>
                      <a:pt x="2088" y="1810"/>
                      <a:pt x="2822" y="1756"/>
                    </a:cubicBezTo>
                    <a:cubicBezTo>
                      <a:pt x="3306" y="1720"/>
                      <a:pt x="3796" y="1698"/>
                      <a:pt x="4284" y="1682"/>
                    </a:cubicBezTo>
                    <a:cubicBezTo>
                      <a:pt x="4638" y="1670"/>
                      <a:pt x="4992" y="1663"/>
                      <a:pt x="5347" y="1663"/>
                    </a:cubicBezTo>
                    <a:cubicBezTo>
                      <a:pt x="5493" y="1663"/>
                      <a:pt x="5639" y="1664"/>
                      <a:pt x="5785" y="1666"/>
                    </a:cubicBezTo>
                    <a:cubicBezTo>
                      <a:pt x="6275" y="1675"/>
                      <a:pt x="6761" y="1702"/>
                      <a:pt x="7247" y="1740"/>
                    </a:cubicBezTo>
                    <a:cubicBezTo>
                      <a:pt x="7391" y="1751"/>
                      <a:pt x="7536" y="1763"/>
                      <a:pt x="7679" y="1776"/>
                    </a:cubicBezTo>
                    <a:cubicBezTo>
                      <a:pt x="7933" y="1798"/>
                      <a:pt x="8186" y="1823"/>
                      <a:pt x="8437" y="1853"/>
                    </a:cubicBezTo>
                    <a:cubicBezTo>
                      <a:pt x="8507" y="1861"/>
                      <a:pt x="8577" y="1869"/>
                      <a:pt x="8646" y="1877"/>
                    </a:cubicBezTo>
                    <a:cubicBezTo>
                      <a:pt x="8628" y="1884"/>
                      <a:pt x="8610" y="1892"/>
                      <a:pt x="8592" y="1899"/>
                    </a:cubicBezTo>
                    <a:cubicBezTo>
                      <a:pt x="8431" y="1879"/>
                      <a:pt x="8267" y="1863"/>
                      <a:pt x="8102" y="1845"/>
                    </a:cubicBezTo>
                    <a:cubicBezTo>
                      <a:pt x="7636" y="1796"/>
                      <a:pt x="7166" y="1756"/>
                      <a:pt x="6694" y="1730"/>
                    </a:cubicBezTo>
                    <a:cubicBezTo>
                      <a:pt x="6246" y="1705"/>
                      <a:pt x="5795" y="1691"/>
                      <a:pt x="5345" y="1691"/>
                    </a:cubicBezTo>
                    <a:cubicBezTo>
                      <a:pt x="5321" y="1691"/>
                      <a:pt x="5298" y="1691"/>
                      <a:pt x="5274" y="1691"/>
                    </a:cubicBezTo>
                    <a:cubicBezTo>
                      <a:pt x="4774" y="1693"/>
                      <a:pt x="4274" y="1707"/>
                      <a:pt x="3775" y="1731"/>
                    </a:cubicBezTo>
                    <a:cubicBezTo>
                      <a:pt x="3282" y="1753"/>
                      <a:pt x="2796" y="1783"/>
                      <a:pt x="2306" y="1822"/>
                    </a:cubicBezTo>
                    <a:cubicBezTo>
                      <a:pt x="2128" y="1837"/>
                      <a:pt x="1688" y="1868"/>
                      <a:pt x="818" y="1997"/>
                    </a:cubicBezTo>
                    <a:moveTo>
                      <a:pt x="0" y="300"/>
                    </a:moveTo>
                    <a:cubicBezTo>
                      <a:pt x="438" y="226"/>
                      <a:pt x="881" y="158"/>
                      <a:pt x="1333" y="113"/>
                    </a:cubicBezTo>
                    <a:cubicBezTo>
                      <a:pt x="1777" y="70"/>
                      <a:pt x="2227" y="46"/>
                      <a:pt x="2677" y="30"/>
                    </a:cubicBezTo>
                    <a:cubicBezTo>
                      <a:pt x="3104" y="14"/>
                      <a:pt x="3532" y="0"/>
                      <a:pt x="3960" y="0"/>
                    </a:cubicBezTo>
                    <a:cubicBezTo>
                      <a:pt x="3995" y="0"/>
                      <a:pt x="4029" y="0"/>
                      <a:pt x="4063" y="1"/>
                    </a:cubicBezTo>
                    <a:cubicBezTo>
                      <a:pt x="4561" y="3"/>
                      <a:pt x="5059" y="19"/>
                      <a:pt x="5557" y="26"/>
                    </a:cubicBezTo>
                    <a:cubicBezTo>
                      <a:pt x="6050" y="33"/>
                      <a:pt x="6538" y="39"/>
                      <a:pt x="7028" y="69"/>
                    </a:cubicBezTo>
                    <a:cubicBezTo>
                      <a:pt x="7508" y="99"/>
                      <a:pt x="7987" y="135"/>
                      <a:pt x="8461" y="184"/>
                    </a:cubicBezTo>
                    <a:cubicBezTo>
                      <a:pt x="8701" y="208"/>
                      <a:pt x="8939" y="235"/>
                      <a:pt x="9177" y="266"/>
                    </a:cubicBezTo>
                    <a:cubicBezTo>
                      <a:pt x="9169" y="265"/>
                      <a:pt x="9161" y="264"/>
                      <a:pt x="9153" y="263"/>
                    </a:cubicBezTo>
                    <a:cubicBezTo>
                      <a:pt x="9171" y="274"/>
                      <a:pt x="9188" y="285"/>
                      <a:pt x="9205" y="297"/>
                    </a:cubicBezTo>
                    <a:cubicBezTo>
                      <a:pt x="8991" y="270"/>
                      <a:pt x="8776" y="247"/>
                      <a:pt x="8563" y="224"/>
                    </a:cubicBezTo>
                    <a:cubicBezTo>
                      <a:pt x="8123" y="177"/>
                      <a:pt x="7679" y="141"/>
                      <a:pt x="7234" y="112"/>
                    </a:cubicBezTo>
                    <a:cubicBezTo>
                      <a:pt x="6786" y="82"/>
                      <a:pt x="6335" y="59"/>
                      <a:pt x="5884" y="58"/>
                    </a:cubicBezTo>
                    <a:cubicBezTo>
                      <a:pt x="5436" y="57"/>
                      <a:pt x="4989" y="43"/>
                      <a:pt x="4543" y="35"/>
                    </a:cubicBezTo>
                    <a:cubicBezTo>
                      <a:pt x="4370" y="32"/>
                      <a:pt x="4198" y="31"/>
                      <a:pt x="4026" y="31"/>
                    </a:cubicBezTo>
                    <a:cubicBezTo>
                      <a:pt x="3702" y="31"/>
                      <a:pt x="3379" y="36"/>
                      <a:pt x="3055" y="45"/>
                    </a:cubicBezTo>
                    <a:cubicBezTo>
                      <a:pt x="2561" y="60"/>
                      <a:pt x="2066" y="77"/>
                      <a:pt x="1577" y="118"/>
                    </a:cubicBezTo>
                    <a:cubicBezTo>
                      <a:pt x="1167" y="153"/>
                      <a:pt x="763" y="206"/>
                      <a:pt x="365" y="268"/>
                    </a:cubicBezTo>
                    <a:cubicBezTo>
                      <a:pt x="405" y="252"/>
                      <a:pt x="446" y="236"/>
                      <a:pt x="486" y="221"/>
                    </a:cubicBezTo>
                    <a:cubicBezTo>
                      <a:pt x="323" y="246"/>
                      <a:pt x="162" y="272"/>
                      <a:pt x="0" y="300"/>
                    </a:cubicBezTo>
                  </a:path>
                </a:pathLst>
              </a:custGeom>
              <a:solidFill>
                <a:srgbClr val="8C5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41">
                <a:extLst>
                  <a:ext uri="{FF2B5EF4-FFF2-40B4-BE49-F238E27FC236}">
                    <a16:creationId xmlns:a16="http://schemas.microsoft.com/office/drawing/2014/main" id="{84E30CD0-4DD6-499A-9384-1CF5A33CAA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619" y="2039938"/>
                <a:ext cx="976313" cy="979488"/>
              </a:xfrm>
              <a:custGeom>
                <a:avLst/>
                <a:gdLst>
                  <a:gd name="T0" fmla="*/ 589 w 1958"/>
                  <a:gd name="T1" fmla="*/ 1963 h 1963"/>
                  <a:gd name="T2" fmla="*/ 759 w 1958"/>
                  <a:gd name="T3" fmla="*/ 1938 h 1963"/>
                  <a:gd name="T4" fmla="*/ 1725 w 1958"/>
                  <a:gd name="T5" fmla="*/ 1775 h 1963"/>
                  <a:gd name="T6" fmla="*/ 1855 w 1958"/>
                  <a:gd name="T7" fmla="*/ 1757 h 1963"/>
                  <a:gd name="T8" fmla="*/ 1958 w 1958"/>
                  <a:gd name="T9" fmla="*/ 1776 h 1963"/>
                  <a:gd name="T10" fmla="*/ 890 w 1958"/>
                  <a:gd name="T11" fmla="*/ 1949 h 1963"/>
                  <a:gd name="T12" fmla="*/ 589 w 1958"/>
                  <a:gd name="T13" fmla="*/ 1963 h 1963"/>
                  <a:gd name="T14" fmla="*/ 0 w 1958"/>
                  <a:gd name="T15" fmla="*/ 296 h 1963"/>
                  <a:gd name="T16" fmla="*/ 529 w 1958"/>
                  <a:gd name="T17" fmla="*/ 177 h 1963"/>
                  <a:gd name="T18" fmla="*/ 1140 w 1958"/>
                  <a:gd name="T19" fmla="*/ 79 h 1963"/>
                  <a:gd name="T20" fmla="*/ 1140 w 1958"/>
                  <a:gd name="T21" fmla="*/ 79 h 1963"/>
                  <a:gd name="T22" fmla="*/ 1626 w 1958"/>
                  <a:gd name="T23" fmla="*/ 0 h 1963"/>
                  <a:gd name="T24" fmla="*/ 1505 w 1958"/>
                  <a:gd name="T25" fmla="*/ 47 h 1963"/>
                  <a:gd name="T26" fmla="*/ 1294 w 1958"/>
                  <a:gd name="T27" fmla="*/ 81 h 1963"/>
                  <a:gd name="T28" fmla="*/ 617 w 1958"/>
                  <a:gd name="T29" fmla="*/ 191 h 1963"/>
                  <a:gd name="T30" fmla="*/ 99 w 1958"/>
                  <a:gd name="T31" fmla="*/ 288 h 1963"/>
                  <a:gd name="T32" fmla="*/ 91 w 1958"/>
                  <a:gd name="T33" fmla="*/ 267 h 1963"/>
                  <a:gd name="T34" fmla="*/ 0 w 1958"/>
                  <a:gd name="T35" fmla="*/ 296 h 1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58" h="1963">
                    <a:moveTo>
                      <a:pt x="589" y="1963"/>
                    </a:moveTo>
                    <a:cubicBezTo>
                      <a:pt x="646" y="1955"/>
                      <a:pt x="702" y="1946"/>
                      <a:pt x="759" y="1938"/>
                    </a:cubicBezTo>
                    <a:cubicBezTo>
                      <a:pt x="1060" y="1894"/>
                      <a:pt x="1422" y="1819"/>
                      <a:pt x="1725" y="1775"/>
                    </a:cubicBezTo>
                    <a:cubicBezTo>
                      <a:pt x="1768" y="1769"/>
                      <a:pt x="1812" y="1763"/>
                      <a:pt x="1855" y="1757"/>
                    </a:cubicBezTo>
                    <a:cubicBezTo>
                      <a:pt x="1889" y="1764"/>
                      <a:pt x="1924" y="1770"/>
                      <a:pt x="1958" y="1776"/>
                    </a:cubicBezTo>
                    <a:cubicBezTo>
                      <a:pt x="1656" y="1821"/>
                      <a:pt x="1302" y="1877"/>
                      <a:pt x="890" y="1949"/>
                    </a:cubicBezTo>
                    <a:cubicBezTo>
                      <a:pt x="790" y="1956"/>
                      <a:pt x="690" y="1961"/>
                      <a:pt x="589" y="1963"/>
                    </a:cubicBezTo>
                    <a:moveTo>
                      <a:pt x="0" y="296"/>
                    </a:moveTo>
                    <a:cubicBezTo>
                      <a:pt x="161" y="237"/>
                      <a:pt x="343" y="204"/>
                      <a:pt x="529" y="177"/>
                    </a:cubicBezTo>
                    <a:cubicBezTo>
                      <a:pt x="735" y="146"/>
                      <a:pt x="937" y="113"/>
                      <a:pt x="1140" y="79"/>
                    </a:cubicBezTo>
                    <a:lnTo>
                      <a:pt x="1140" y="79"/>
                    </a:lnTo>
                    <a:cubicBezTo>
                      <a:pt x="1302" y="51"/>
                      <a:pt x="1463" y="25"/>
                      <a:pt x="1626" y="0"/>
                    </a:cubicBezTo>
                    <a:cubicBezTo>
                      <a:pt x="1586" y="15"/>
                      <a:pt x="1545" y="31"/>
                      <a:pt x="1505" y="47"/>
                    </a:cubicBezTo>
                    <a:cubicBezTo>
                      <a:pt x="1434" y="58"/>
                      <a:pt x="1364" y="69"/>
                      <a:pt x="1294" y="81"/>
                    </a:cubicBezTo>
                    <a:cubicBezTo>
                      <a:pt x="1068" y="118"/>
                      <a:pt x="845" y="159"/>
                      <a:pt x="617" y="191"/>
                    </a:cubicBezTo>
                    <a:cubicBezTo>
                      <a:pt x="441" y="216"/>
                      <a:pt x="262" y="243"/>
                      <a:pt x="99" y="288"/>
                    </a:cubicBezTo>
                    <a:cubicBezTo>
                      <a:pt x="96" y="281"/>
                      <a:pt x="93" y="274"/>
                      <a:pt x="91" y="267"/>
                    </a:cubicBezTo>
                    <a:cubicBezTo>
                      <a:pt x="60" y="276"/>
                      <a:pt x="29" y="286"/>
                      <a:pt x="0" y="296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42">
                <a:extLst>
                  <a:ext uri="{FF2B5EF4-FFF2-40B4-BE49-F238E27FC236}">
                    <a16:creationId xmlns:a16="http://schemas.microsoft.com/office/drawing/2014/main" id="{14F43ADE-949C-4D0C-BC25-0AACEF9D75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7206" y="1908175"/>
                <a:ext cx="1204913" cy="1157288"/>
              </a:xfrm>
              <a:custGeom>
                <a:avLst/>
                <a:gdLst>
                  <a:gd name="T0" fmla="*/ 1433 w 2415"/>
                  <a:gd name="T1" fmla="*/ 2318 h 2318"/>
                  <a:gd name="T2" fmla="*/ 942 w 2415"/>
                  <a:gd name="T3" fmla="*/ 2258 h 2318"/>
                  <a:gd name="T4" fmla="*/ 1432 w 2415"/>
                  <a:gd name="T5" fmla="*/ 2318 h 2318"/>
                  <a:gd name="T6" fmla="*/ 1620 w 2415"/>
                  <a:gd name="T7" fmla="*/ 2313 h 2318"/>
                  <a:gd name="T8" fmla="*/ 1377 w 2415"/>
                  <a:gd name="T9" fmla="*/ 2287 h 2318"/>
                  <a:gd name="T10" fmla="*/ 1456 w 2415"/>
                  <a:gd name="T11" fmla="*/ 2288 h 2318"/>
                  <a:gd name="T12" fmla="*/ 1855 w 2415"/>
                  <a:gd name="T13" fmla="*/ 2263 h 2318"/>
                  <a:gd name="T14" fmla="*/ 2114 w 2415"/>
                  <a:gd name="T15" fmla="*/ 2227 h 2318"/>
                  <a:gd name="T16" fmla="*/ 2415 w 2415"/>
                  <a:gd name="T17" fmla="*/ 2213 h 2318"/>
                  <a:gd name="T18" fmla="*/ 2377 w 2415"/>
                  <a:gd name="T19" fmla="*/ 2220 h 2318"/>
                  <a:gd name="T20" fmla="*/ 1675 w 2415"/>
                  <a:gd name="T21" fmla="*/ 2310 h 2318"/>
                  <a:gd name="T22" fmla="*/ 1433 w 2415"/>
                  <a:gd name="T23" fmla="*/ 2318 h 2318"/>
                  <a:gd name="T24" fmla="*/ 1768 w 2415"/>
                  <a:gd name="T25" fmla="*/ 2047 h 2318"/>
                  <a:gd name="T26" fmla="*/ 1876 w 2415"/>
                  <a:gd name="T27" fmla="*/ 1976 h 2318"/>
                  <a:gd name="T28" fmla="*/ 1907 w 2415"/>
                  <a:gd name="T29" fmla="*/ 1777 h 2318"/>
                  <a:gd name="T30" fmla="*/ 1889 w 2415"/>
                  <a:gd name="T31" fmla="*/ 1675 h 2318"/>
                  <a:gd name="T32" fmla="*/ 1687 w 2415"/>
                  <a:gd name="T33" fmla="*/ 1148 h 2318"/>
                  <a:gd name="T34" fmla="*/ 1496 w 2415"/>
                  <a:gd name="T35" fmla="*/ 633 h 2318"/>
                  <a:gd name="T36" fmla="*/ 1426 w 2415"/>
                  <a:gd name="T37" fmla="*/ 376 h 2318"/>
                  <a:gd name="T38" fmla="*/ 1388 w 2415"/>
                  <a:gd name="T39" fmla="*/ 155 h 2318"/>
                  <a:gd name="T40" fmla="*/ 1222 w 2415"/>
                  <a:gd name="T41" fmla="*/ 76 h 2318"/>
                  <a:gd name="T42" fmla="*/ 928 w 2415"/>
                  <a:gd name="T43" fmla="*/ 27 h 2318"/>
                  <a:gd name="T44" fmla="*/ 474 w 2415"/>
                  <a:gd name="T45" fmla="*/ 108 h 2318"/>
                  <a:gd name="T46" fmla="*/ 39 w 2415"/>
                  <a:gd name="T47" fmla="*/ 505 h 2318"/>
                  <a:gd name="T48" fmla="*/ 39 w 2415"/>
                  <a:gd name="T49" fmla="*/ 505 h 2318"/>
                  <a:gd name="T50" fmla="*/ 39 w 2415"/>
                  <a:gd name="T51" fmla="*/ 505 h 2318"/>
                  <a:gd name="T52" fmla="*/ 39 w 2415"/>
                  <a:gd name="T53" fmla="*/ 505 h 2318"/>
                  <a:gd name="T54" fmla="*/ 39 w 2415"/>
                  <a:gd name="T55" fmla="*/ 505 h 2318"/>
                  <a:gd name="T56" fmla="*/ 414 w 2415"/>
                  <a:gd name="T57" fmla="*/ 1347 h 2318"/>
                  <a:gd name="T58" fmla="*/ 635 w 2415"/>
                  <a:gd name="T59" fmla="*/ 1801 h 2318"/>
                  <a:gd name="T60" fmla="*/ 640 w 2415"/>
                  <a:gd name="T61" fmla="*/ 1813 h 2318"/>
                  <a:gd name="T62" fmla="*/ 606 w 2415"/>
                  <a:gd name="T63" fmla="*/ 1852 h 2318"/>
                  <a:gd name="T64" fmla="*/ 593 w 2415"/>
                  <a:gd name="T65" fmla="*/ 1824 h 2318"/>
                  <a:gd name="T66" fmla="*/ 366 w 2415"/>
                  <a:gd name="T67" fmla="*/ 1355 h 2318"/>
                  <a:gd name="T68" fmla="*/ 2 w 2415"/>
                  <a:gd name="T69" fmla="*/ 510 h 2318"/>
                  <a:gd name="T70" fmla="*/ 0 w 2415"/>
                  <a:gd name="T71" fmla="*/ 496 h 2318"/>
                  <a:gd name="T72" fmla="*/ 38 w 2415"/>
                  <a:gd name="T73" fmla="*/ 411 h 2318"/>
                  <a:gd name="T74" fmla="*/ 68 w 2415"/>
                  <a:gd name="T75" fmla="*/ 352 h 2318"/>
                  <a:gd name="T76" fmla="*/ 174 w 2415"/>
                  <a:gd name="T77" fmla="*/ 239 h 2318"/>
                  <a:gd name="T78" fmla="*/ 502 w 2415"/>
                  <a:gd name="T79" fmla="*/ 65 h 2318"/>
                  <a:gd name="T80" fmla="*/ 700 w 2415"/>
                  <a:gd name="T81" fmla="*/ 18 h 2318"/>
                  <a:gd name="T82" fmla="*/ 913 w 2415"/>
                  <a:gd name="T83" fmla="*/ 0 h 2318"/>
                  <a:gd name="T84" fmla="*/ 1092 w 2415"/>
                  <a:gd name="T85" fmla="*/ 14 h 2318"/>
                  <a:gd name="T86" fmla="*/ 1265 w 2415"/>
                  <a:gd name="T87" fmla="*/ 59 h 2318"/>
                  <a:gd name="T88" fmla="*/ 1374 w 2415"/>
                  <a:gd name="T89" fmla="*/ 105 h 2318"/>
                  <a:gd name="T90" fmla="*/ 1442 w 2415"/>
                  <a:gd name="T91" fmla="*/ 143 h 2318"/>
                  <a:gd name="T92" fmla="*/ 1452 w 2415"/>
                  <a:gd name="T93" fmla="*/ 178 h 2318"/>
                  <a:gd name="T94" fmla="*/ 1452 w 2415"/>
                  <a:gd name="T95" fmla="*/ 187 h 2318"/>
                  <a:gd name="T96" fmla="*/ 1449 w 2415"/>
                  <a:gd name="T97" fmla="*/ 234 h 2318"/>
                  <a:gd name="T98" fmla="*/ 1449 w 2415"/>
                  <a:gd name="T99" fmla="*/ 234 h 2318"/>
                  <a:gd name="T100" fmla="*/ 1449 w 2415"/>
                  <a:gd name="T101" fmla="*/ 234 h 2318"/>
                  <a:gd name="T102" fmla="*/ 1451 w 2415"/>
                  <a:gd name="T103" fmla="*/ 250 h 2318"/>
                  <a:gd name="T104" fmla="*/ 1481 w 2415"/>
                  <a:gd name="T105" fmla="*/ 404 h 2318"/>
                  <a:gd name="T106" fmla="*/ 1525 w 2415"/>
                  <a:gd name="T107" fmla="*/ 560 h 2318"/>
                  <a:gd name="T108" fmla="*/ 1525 w 2415"/>
                  <a:gd name="T109" fmla="*/ 560 h 2318"/>
                  <a:gd name="T110" fmla="*/ 1616 w 2415"/>
                  <a:gd name="T111" fmla="*/ 531 h 2318"/>
                  <a:gd name="T112" fmla="*/ 1624 w 2415"/>
                  <a:gd name="T113" fmla="*/ 552 h 2318"/>
                  <a:gd name="T114" fmla="*/ 1532 w 2415"/>
                  <a:gd name="T115" fmla="*/ 581 h 2318"/>
                  <a:gd name="T116" fmla="*/ 1531 w 2415"/>
                  <a:gd name="T117" fmla="*/ 581 h 2318"/>
                  <a:gd name="T118" fmla="*/ 1566 w 2415"/>
                  <a:gd name="T119" fmla="*/ 688 h 2318"/>
                  <a:gd name="T120" fmla="*/ 1779 w 2415"/>
                  <a:gd name="T121" fmla="*/ 1234 h 2318"/>
                  <a:gd name="T122" fmla="*/ 1956 w 2415"/>
                  <a:gd name="T123" fmla="*/ 1757 h 2318"/>
                  <a:gd name="T124" fmla="*/ 1768 w 2415"/>
                  <a:gd name="T125" fmla="*/ 2047 h 2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15" h="2318">
                    <a:moveTo>
                      <a:pt x="1433" y="2318"/>
                    </a:moveTo>
                    <a:cubicBezTo>
                      <a:pt x="1262" y="2318"/>
                      <a:pt x="1087" y="2303"/>
                      <a:pt x="942" y="2258"/>
                    </a:cubicBezTo>
                    <a:cubicBezTo>
                      <a:pt x="1087" y="2303"/>
                      <a:pt x="1261" y="2318"/>
                      <a:pt x="1432" y="2318"/>
                    </a:cubicBezTo>
                    <a:cubicBezTo>
                      <a:pt x="1496" y="2318"/>
                      <a:pt x="1559" y="2316"/>
                      <a:pt x="1620" y="2313"/>
                    </a:cubicBezTo>
                    <a:cubicBezTo>
                      <a:pt x="1537" y="2309"/>
                      <a:pt x="1455" y="2301"/>
                      <a:pt x="1377" y="2287"/>
                    </a:cubicBezTo>
                    <a:cubicBezTo>
                      <a:pt x="1403" y="2288"/>
                      <a:pt x="1429" y="2288"/>
                      <a:pt x="1456" y="2288"/>
                    </a:cubicBezTo>
                    <a:cubicBezTo>
                      <a:pt x="1589" y="2288"/>
                      <a:pt x="1723" y="2279"/>
                      <a:pt x="1855" y="2263"/>
                    </a:cubicBezTo>
                    <a:cubicBezTo>
                      <a:pt x="1942" y="2253"/>
                      <a:pt x="2028" y="2241"/>
                      <a:pt x="2114" y="2227"/>
                    </a:cubicBezTo>
                    <a:cubicBezTo>
                      <a:pt x="2215" y="2225"/>
                      <a:pt x="2315" y="2220"/>
                      <a:pt x="2415" y="2213"/>
                    </a:cubicBezTo>
                    <a:cubicBezTo>
                      <a:pt x="2402" y="2215"/>
                      <a:pt x="2390" y="2218"/>
                      <a:pt x="2377" y="2220"/>
                    </a:cubicBezTo>
                    <a:cubicBezTo>
                      <a:pt x="2148" y="2260"/>
                      <a:pt x="1914" y="2293"/>
                      <a:pt x="1675" y="2310"/>
                    </a:cubicBezTo>
                    <a:cubicBezTo>
                      <a:pt x="1597" y="2315"/>
                      <a:pt x="1515" y="2318"/>
                      <a:pt x="1433" y="2318"/>
                    </a:cubicBezTo>
                    <a:moveTo>
                      <a:pt x="1768" y="2047"/>
                    </a:moveTo>
                    <a:cubicBezTo>
                      <a:pt x="1811" y="2030"/>
                      <a:pt x="1848" y="2006"/>
                      <a:pt x="1876" y="1976"/>
                    </a:cubicBezTo>
                    <a:cubicBezTo>
                      <a:pt x="1934" y="1914"/>
                      <a:pt x="1942" y="1842"/>
                      <a:pt x="1907" y="1777"/>
                    </a:cubicBezTo>
                    <a:cubicBezTo>
                      <a:pt x="1904" y="1741"/>
                      <a:pt x="1897" y="1707"/>
                      <a:pt x="1889" y="1675"/>
                    </a:cubicBezTo>
                    <a:cubicBezTo>
                      <a:pt x="1846" y="1497"/>
                      <a:pt x="1764" y="1323"/>
                      <a:pt x="1687" y="1148"/>
                    </a:cubicBezTo>
                    <a:cubicBezTo>
                      <a:pt x="1612" y="978"/>
                      <a:pt x="1551" y="806"/>
                      <a:pt x="1496" y="633"/>
                    </a:cubicBezTo>
                    <a:cubicBezTo>
                      <a:pt x="1470" y="548"/>
                      <a:pt x="1444" y="462"/>
                      <a:pt x="1426" y="376"/>
                    </a:cubicBezTo>
                    <a:cubicBezTo>
                      <a:pt x="1417" y="335"/>
                      <a:pt x="1398" y="165"/>
                      <a:pt x="1388" y="155"/>
                    </a:cubicBezTo>
                    <a:cubicBezTo>
                      <a:pt x="1371" y="138"/>
                      <a:pt x="1253" y="89"/>
                      <a:pt x="1222" y="76"/>
                    </a:cubicBezTo>
                    <a:cubicBezTo>
                      <a:pt x="1138" y="41"/>
                      <a:pt x="1035" y="27"/>
                      <a:pt x="928" y="27"/>
                    </a:cubicBezTo>
                    <a:cubicBezTo>
                      <a:pt x="765" y="27"/>
                      <a:pt x="595" y="61"/>
                      <a:pt x="474" y="108"/>
                    </a:cubicBezTo>
                    <a:cubicBezTo>
                      <a:pt x="229" y="203"/>
                      <a:pt x="91" y="347"/>
                      <a:pt x="39" y="505"/>
                    </a:cubicBez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lnTo>
                      <a:pt x="39" y="505"/>
                    </a:lnTo>
                    <a:cubicBezTo>
                      <a:pt x="147" y="788"/>
                      <a:pt x="277" y="1068"/>
                      <a:pt x="414" y="1347"/>
                    </a:cubicBezTo>
                    <a:cubicBezTo>
                      <a:pt x="488" y="1498"/>
                      <a:pt x="566" y="1649"/>
                      <a:pt x="635" y="1801"/>
                    </a:cubicBezTo>
                    <a:cubicBezTo>
                      <a:pt x="637" y="1805"/>
                      <a:pt x="638" y="1809"/>
                      <a:pt x="640" y="1813"/>
                    </a:cubicBezTo>
                    <a:cubicBezTo>
                      <a:pt x="627" y="1825"/>
                      <a:pt x="616" y="1838"/>
                      <a:pt x="606" y="1852"/>
                    </a:cubicBezTo>
                    <a:cubicBezTo>
                      <a:pt x="602" y="1842"/>
                      <a:pt x="598" y="1833"/>
                      <a:pt x="593" y="1824"/>
                    </a:cubicBezTo>
                    <a:cubicBezTo>
                      <a:pt x="523" y="1666"/>
                      <a:pt x="442" y="1511"/>
                      <a:pt x="366" y="1355"/>
                    </a:cubicBezTo>
                    <a:cubicBezTo>
                      <a:pt x="291" y="1202"/>
                      <a:pt x="40" y="620"/>
                      <a:pt x="2" y="510"/>
                    </a:cubicBezTo>
                    <a:cubicBezTo>
                      <a:pt x="1" y="506"/>
                      <a:pt x="0" y="501"/>
                      <a:pt x="0" y="496"/>
                    </a:cubicBezTo>
                    <a:cubicBezTo>
                      <a:pt x="0" y="468"/>
                      <a:pt x="25" y="439"/>
                      <a:pt x="38" y="411"/>
                    </a:cubicBezTo>
                    <a:cubicBezTo>
                      <a:pt x="47" y="391"/>
                      <a:pt x="56" y="372"/>
                      <a:pt x="68" y="352"/>
                    </a:cubicBezTo>
                    <a:cubicBezTo>
                      <a:pt x="94" y="313"/>
                      <a:pt x="132" y="275"/>
                      <a:pt x="174" y="239"/>
                    </a:cubicBezTo>
                    <a:cubicBezTo>
                      <a:pt x="257" y="170"/>
                      <a:pt x="370" y="108"/>
                      <a:pt x="502" y="65"/>
                    </a:cubicBezTo>
                    <a:cubicBezTo>
                      <a:pt x="562" y="45"/>
                      <a:pt x="633" y="30"/>
                      <a:pt x="700" y="18"/>
                    </a:cubicBezTo>
                    <a:cubicBezTo>
                      <a:pt x="770" y="6"/>
                      <a:pt x="841" y="0"/>
                      <a:pt x="913" y="0"/>
                    </a:cubicBezTo>
                    <a:cubicBezTo>
                      <a:pt x="973" y="0"/>
                      <a:pt x="1033" y="5"/>
                      <a:pt x="1092" y="14"/>
                    </a:cubicBezTo>
                    <a:cubicBezTo>
                      <a:pt x="1155" y="23"/>
                      <a:pt x="1213" y="39"/>
                      <a:pt x="1265" y="59"/>
                    </a:cubicBezTo>
                    <a:cubicBezTo>
                      <a:pt x="1303" y="73"/>
                      <a:pt x="1343" y="87"/>
                      <a:pt x="1374" y="105"/>
                    </a:cubicBezTo>
                    <a:cubicBezTo>
                      <a:pt x="1392" y="117"/>
                      <a:pt x="1432" y="130"/>
                      <a:pt x="1442" y="143"/>
                    </a:cubicBezTo>
                    <a:cubicBezTo>
                      <a:pt x="1450" y="154"/>
                      <a:pt x="1451" y="167"/>
                      <a:pt x="1452" y="178"/>
                    </a:cubicBezTo>
                    <a:cubicBezTo>
                      <a:pt x="1452" y="181"/>
                      <a:pt x="1452" y="184"/>
                      <a:pt x="1452" y="187"/>
                    </a:cubicBezTo>
                    <a:cubicBezTo>
                      <a:pt x="1452" y="203"/>
                      <a:pt x="1449" y="219"/>
                      <a:pt x="1449" y="234"/>
                    </a:cubicBezTo>
                    <a:lnTo>
                      <a:pt x="1449" y="234"/>
                    </a:lnTo>
                    <a:lnTo>
                      <a:pt x="1449" y="234"/>
                    </a:lnTo>
                    <a:cubicBezTo>
                      <a:pt x="1449" y="240"/>
                      <a:pt x="1450" y="245"/>
                      <a:pt x="1451" y="250"/>
                    </a:cubicBezTo>
                    <a:cubicBezTo>
                      <a:pt x="1460" y="302"/>
                      <a:pt x="1468" y="353"/>
                      <a:pt x="1481" y="404"/>
                    </a:cubicBezTo>
                    <a:cubicBezTo>
                      <a:pt x="1494" y="457"/>
                      <a:pt x="1509" y="509"/>
                      <a:pt x="1525" y="560"/>
                    </a:cubicBezTo>
                    <a:lnTo>
                      <a:pt x="1525" y="560"/>
                    </a:lnTo>
                    <a:cubicBezTo>
                      <a:pt x="1554" y="550"/>
                      <a:pt x="1585" y="540"/>
                      <a:pt x="1616" y="531"/>
                    </a:cubicBezTo>
                    <a:cubicBezTo>
                      <a:pt x="1618" y="538"/>
                      <a:pt x="1621" y="545"/>
                      <a:pt x="1624" y="552"/>
                    </a:cubicBezTo>
                    <a:cubicBezTo>
                      <a:pt x="1593" y="561"/>
                      <a:pt x="1562" y="571"/>
                      <a:pt x="1532" y="581"/>
                    </a:cubicBezTo>
                    <a:lnTo>
                      <a:pt x="1531" y="581"/>
                    </a:lnTo>
                    <a:cubicBezTo>
                      <a:pt x="1542" y="617"/>
                      <a:pt x="1554" y="653"/>
                      <a:pt x="1566" y="688"/>
                    </a:cubicBezTo>
                    <a:cubicBezTo>
                      <a:pt x="1628" y="872"/>
                      <a:pt x="1698" y="1053"/>
                      <a:pt x="1779" y="1234"/>
                    </a:cubicBezTo>
                    <a:cubicBezTo>
                      <a:pt x="1855" y="1405"/>
                      <a:pt x="1939" y="1581"/>
                      <a:pt x="1956" y="1757"/>
                    </a:cubicBezTo>
                    <a:cubicBezTo>
                      <a:pt x="1966" y="1861"/>
                      <a:pt x="1949" y="1990"/>
                      <a:pt x="1768" y="2047"/>
                    </a:cubicBezTo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43">
                <a:extLst>
                  <a:ext uri="{FF2B5EF4-FFF2-40B4-BE49-F238E27FC236}">
                    <a16:creationId xmlns:a16="http://schemas.microsoft.com/office/drawing/2014/main" id="{293199B6-8953-42E3-8EB2-5C909A697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169" y="2917825"/>
                <a:ext cx="1588" cy="0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44">
                <a:extLst>
                  <a:ext uri="{FF2B5EF4-FFF2-40B4-BE49-F238E27FC236}">
                    <a16:creationId xmlns:a16="http://schemas.microsoft.com/office/drawing/2014/main" id="{766E2134-FCD0-4A27-9BA5-D5E7585654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8831" y="2757488"/>
                <a:ext cx="666750" cy="307975"/>
              </a:xfrm>
              <a:custGeom>
                <a:avLst/>
                <a:gdLst>
                  <a:gd name="T0" fmla="*/ 336 w 1336"/>
                  <a:gd name="T1" fmla="*/ 557 h 617"/>
                  <a:gd name="T2" fmla="*/ 202 w 1336"/>
                  <a:gd name="T3" fmla="*/ 494 h 617"/>
                  <a:gd name="T4" fmla="*/ 188 w 1336"/>
                  <a:gd name="T5" fmla="*/ 491 h 617"/>
                  <a:gd name="T6" fmla="*/ 68 w 1336"/>
                  <a:gd name="T7" fmla="*/ 324 h 617"/>
                  <a:gd name="T8" fmla="*/ 67 w 1336"/>
                  <a:gd name="T9" fmla="*/ 321 h 617"/>
                  <a:gd name="T10" fmla="*/ 34 w 1336"/>
                  <a:gd name="T11" fmla="*/ 112 h 617"/>
                  <a:gd name="T12" fmla="*/ 128 w 1336"/>
                  <a:gd name="T13" fmla="*/ 347 h 617"/>
                  <a:gd name="T14" fmla="*/ 254 w 1336"/>
                  <a:gd name="T15" fmla="*/ 178 h 617"/>
                  <a:gd name="T16" fmla="*/ 384 w 1336"/>
                  <a:gd name="T17" fmla="*/ 103 h 617"/>
                  <a:gd name="T18" fmla="*/ 833 w 1336"/>
                  <a:gd name="T19" fmla="*/ 0 h 617"/>
                  <a:gd name="T20" fmla="*/ 1146 w 1336"/>
                  <a:gd name="T21" fmla="*/ 50 h 617"/>
                  <a:gd name="T22" fmla="*/ 1291 w 1336"/>
                  <a:gd name="T23" fmla="*/ 184 h 617"/>
                  <a:gd name="T24" fmla="*/ 1302 w 1336"/>
                  <a:gd name="T25" fmla="*/ 105 h 617"/>
                  <a:gd name="T26" fmla="*/ 1270 w 1336"/>
                  <a:gd name="T27" fmla="*/ 275 h 617"/>
                  <a:gd name="T28" fmla="*/ 1138 w 1336"/>
                  <a:gd name="T29" fmla="*/ 353 h 617"/>
                  <a:gd name="T30" fmla="*/ 1127 w 1336"/>
                  <a:gd name="T31" fmla="*/ 354 h 617"/>
                  <a:gd name="T32" fmla="*/ 919 w 1336"/>
                  <a:gd name="T33" fmla="*/ 368 h 617"/>
                  <a:gd name="T34" fmla="*/ 910 w 1336"/>
                  <a:gd name="T35" fmla="*/ 373 h 617"/>
                  <a:gd name="T36" fmla="*/ 205 w 1336"/>
                  <a:gd name="T37" fmla="*/ 285 h 617"/>
                  <a:gd name="T38" fmla="*/ 545 w 1336"/>
                  <a:gd name="T39" fmla="*/ 568 h 617"/>
                  <a:gd name="T40" fmla="*/ 1014 w 1336"/>
                  <a:gd name="T41" fmla="*/ 612 h 617"/>
                  <a:gd name="T42" fmla="*/ 891 w 1336"/>
                  <a:gd name="T43" fmla="*/ 158 h 617"/>
                  <a:gd name="T44" fmla="*/ 991 w 1336"/>
                  <a:gd name="T45" fmla="*/ 344 h 617"/>
                  <a:gd name="T46" fmla="*/ 853 w 1336"/>
                  <a:gd name="T47" fmla="*/ 29 h 617"/>
                  <a:gd name="T48" fmla="*/ 966 w 1336"/>
                  <a:gd name="T49" fmla="*/ 171 h 617"/>
                  <a:gd name="T50" fmla="*/ 942 w 1336"/>
                  <a:gd name="T51" fmla="*/ 161 h 617"/>
                  <a:gd name="T52" fmla="*/ 937 w 1336"/>
                  <a:gd name="T53" fmla="*/ 161 h 617"/>
                  <a:gd name="T54" fmla="*/ 809 w 1336"/>
                  <a:gd name="T55" fmla="*/ 30 h 617"/>
                  <a:gd name="T56" fmla="*/ 607 w 1336"/>
                  <a:gd name="T57" fmla="*/ 59 h 617"/>
                  <a:gd name="T58" fmla="*/ 727 w 1336"/>
                  <a:gd name="T59" fmla="*/ 263 h 617"/>
                  <a:gd name="T60" fmla="*/ 915 w 1336"/>
                  <a:gd name="T61" fmla="*/ 146 h 617"/>
                  <a:gd name="T62" fmla="*/ 809 w 1336"/>
                  <a:gd name="T63" fmla="*/ 3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36" h="617">
                    <a:moveTo>
                      <a:pt x="826" y="617"/>
                    </a:moveTo>
                    <a:cubicBezTo>
                      <a:pt x="655" y="617"/>
                      <a:pt x="481" y="602"/>
                      <a:pt x="336" y="557"/>
                    </a:cubicBezTo>
                    <a:lnTo>
                      <a:pt x="336" y="557"/>
                    </a:lnTo>
                    <a:cubicBezTo>
                      <a:pt x="278" y="539"/>
                      <a:pt x="235" y="518"/>
                      <a:pt x="202" y="494"/>
                    </a:cubicBezTo>
                    <a:cubicBezTo>
                      <a:pt x="201" y="494"/>
                      <a:pt x="199" y="494"/>
                      <a:pt x="198" y="494"/>
                    </a:cubicBezTo>
                    <a:cubicBezTo>
                      <a:pt x="195" y="494"/>
                      <a:pt x="191" y="493"/>
                      <a:pt x="188" y="491"/>
                    </a:cubicBezTo>
                    <a:cubicBezTo>
                      <a:pt x="145" y="460"/>
                      <a:pt x="118" y="427"/>
                      <a:pt x="98" y="392"/>
                    </a:cubicBezTo>
                    <a:cubicBezTo>
                      <a:pt x="86" y="370"/>
                      <a:pt x="77" y="347"/>
                      <a:pt x="68" y="324"/>
                    </a:cubicBezTo>
                    <a:lnTo>
                      <a:pt x="68" y="324"/>
                    </a:lnTo>
                    <a:cubicBezTo>
                      <a:pt x="68" y="323"/>
                      <a:pt x="68" y="322"/>
                      <a:pt x="67" y="321"/>
                    </a:cubicBezTo>
                    <a:cubicBezTo>
                      <a:pt x="47" y="264"/>
                      <a:pt x="25" y="207"/>
                      <a:pt x="0" y="151"/>
                    </a:cubicBezTo>
                    <a:cubicBezTo>
                      <a:pt x="10" y="137"/>
                      <a:pt x="21" y="124"/>
                      <a:pt x="34" y="112"/>
                    </a:cubicBezTo>
                    <a:cubicBezTo>
                      <a:pt x="63" y="176"/>
                      <a:pt x="90" y="239"/>
                      <a:pt x="112" y="304"/>
                    </a:cubicBezTo>
                    <a:cubicBezTo>
                      <a:pt x="117" y="318"/>
                      <a:pt x="123" y="332"/>
                      <a:pt x="128" y="347"/>
                    </a:cubicBezTo>
                    <a:cubicBezTo>
                      <a:pt x="137" y="289"/>
                      <a:pt x="182" y="229"/>
                      <a:pt x="254" y="178"/>
                    </a:cubicBezTo>
                    <a:lnTo>
                      <a:pt x="254" y="178"/>
                    </a:lnTo>
                    <a:cubicBezTo>
                      <a:pt x="273" y="164"/>
                      <a:pt x="294" y="151"/>
                      <a:pt x="316" y="138"/>
                    </a:cubicBezTo>
                    <a:cubicBezTo>
                      <a:pt x="338" y="126"/>
                      <a:pt x="361" y="114"/>
                      <a:pt x="384" y="103"/>
                    </a:cubicBezTo>
                    <a:cubicBezTo>
                      <a:pt x="384" y="103"/>
                      <a:pt x="384" y="103"/>
                      <a:pt x="384" y="103"/>
                    </a:cubicBezTo>
                    <a:cubicBezTo>
                      <a:pt x="510" y="44"/>
                      <a:pt x="666" y="2"/>
                      <a:pt x="833" y="0"/>
                    </a:cubicBezTo>
                    <a:cubicBezTo>
                      <a:pt x="837" y="0"/>
                      <a:pt x="841" y="0"/>
                      <a:pt x="845" y="0"/>
                    </a:cubicBezTo>
                    <a:cubicBezTo>
                      <a:pt x="951" y="0"/>
                      <a:pt x="1062" y="17"/>
                      <a:pt x="1146" y="50"/>
                    </a:cubicBezTo>
                    <a:cubicBezTo>
                      <a:pt x="1146" y="50"/>
                      <a:pt x="1147" y="50"/>
                      <a:pt x="1147" y="50"/>
                    </a:cubicBezTo>
                    <a:cubicBezTo>
                      <a:pt x="1227" y="82"/>
                      <a:pt x="1284" y="126"/>
                      <a:pt x="1291" y="184"/>
                    </a:cubicBezTo>
                    <a:cubicBezTo>
                      <a:pt x="1299" y="158"/>
                      <a:pt x="1302" y="132"/>
                      <a:pt x="1302" y="105"/>
                    </a:cubicBezTo>
                    <a:lnTo>
                      <a:pt x="1302" y="105"/>
                    </a:lnTo>
                    <a:cubicBezTo>
                      <a:pt x="1302" y="96"/>
                      <a:pt x="1302" y="86"/>
                      <a:pt x="1301" y="76"/>
                    </a:cubicBezTo>
                    <a:cubicBezTo>
                      <a:pt x="1336" y="141"/>
                      <a:pt x="1328" y="213"/>
                      <a:pt x="1270" y="275"/>
                    </a:cubicBezTo>
                    <a:cubicBezTo>
                      <a:pt x="1242" y="305"/>
                      <a:pt x="1205" y="329"/>
                      <a:pt x="1162" y="346"/>
                    </a:cubicBezTo>
                    <a:cubicBezTo>
                      <a:pt x="1154" y="349"/>
                      <a:pt x="1146" y="351"/>
                      <a:pt x="1138" y="353"/>
                    </a:cubicBezTo>
                    <a:cubicBezTo>
                      <a:pt x="1135" y="354"/>
                      <a:pt x="1133" y="354"/>
                      <a:pt x="1131" y="354"/>
                    </a:cubicBezTo>
                    <a:cubicBezTo>
                      <a:pt x="1129" y="354"/>
                      <a:pt x="1128" y="354"/>
                      <a:pt x="1127" y="354"/>
                    </a:cubicBezTo>
                    <a:cubicBezTo>
                      <a:pt x="1085" y="366"/>
                      <a:pt x="1039" y="374"/>
                      <a:pt x="990" y="374"/>
                    </a:cubicBezTo>
                    <a:cubicBezTo>
                      <a:pt x="967" y="374"/>
                      <a:pt x="943" y="372"/>
                      <a:pt x="919" y="368"/>
                    </a:cubicBezTo>
                    <a:cubicBezTo>
                      <a:pt x="919" y="371"/>
                      <a:pt x="916" y="373"/>
                      <a:pt x="911" y="373"/>
                    </a:cubicBezTo>
                    <a:cubicBezTo>
                      <a:pt x="911" y="373"/>
                      <a:pt x="910" y="373"/>
                      <a:pt x="910" y="373"/>
                    </a:cubicBezTo>
                    <a:cubicBezTo>
                      <a:pt x="670" y="346"/>
                      <a:pt x="622" y="176"/>
                      <a:pt x="580" y="66"/>
                    </a:cubicBezTo>
                    <a:cubicBezTo>
                      <a:pt x="412" y="111"/>
                      <a:pt x="267" y="191"/>
                      <a:pt x="205" y="285"/>
                    </a:cubicBezTo>
                    <a:cubicBezTo>
                      <a:pt x="170" y="338"/>
                      <a:pt x="157" y="401"/>
                      <a:pt x="210" y="452"/>
                    </a:cubicBezTo>
                    <a:cubicBezTo>
                      <a:pt x="279" y="519"/>
                      <a:pt x="413" y="551"/>
                      <a:pt x="545" y="568"/>
                    </a:cubicBezTo>
                    <a:cubicBezTo>
                      <a:pt x="620" y="578"/>
                      <a:pt x="695" y="584"/>
                      <a:pt x="771" y="586"/>
                    </a:cubicBezTo>
                    <a:cubicBezTo>
                      <a:pt x="849" y="600"/>
                      <a:pt x="931" y="608"/>
                      <a:pt x="1014" y="612"/>
                    </a:cubicBezTo>
                    <a:cubicBezTo>
                      <a:pt x="953" y="615"/>
                      <a:pt x="890" y="617"/>
                      <a:pt x="826" y="617"/>
                    </a:cubicBezTo>
                    <a:moveTo>
                      <a:pt x="891" y="158"/>
                    </a:moveTo>
                    <a:cubicBezTo>
                      <a:pt x="746" y="158"/>
                      <a:pt x="733" y="269"/>
                      <a:pt x="842" y="317"/>
                    </a:cubicBezTo>
                    <a:cubicBezTo>
                      <a:pt x="886" y="336"/>
                      <a:pt x="939" y="344"/>
                      <a:pt x="991" y="344"/>
                    </a:cubicBezTo>
                    <a:cubicBezTo>
                      <a:pt x="1088" y="344"/>
                      <a:pt x="1183" y="314"/>
                      <a:pt x="1218" y="260"/>
                    </a:cubicBezTo>
                    <a:cubicBezTo>
                      <a:pt x="1309" y="122"/>
                      <a:pt x="1081" y="32"/>
                      <a:pt x="853" y="29"/>
                    </a:cubicBezTo>
                    <a:cubicBezTo>
                      <a:pt x="898" y="73"/>
                      <a:pt x="924" y="124"/>
                      <a:pt x="971" y="167"/>
                    </a:cubicBezTo>
                    <a:cubicBezTo>
                      <a:pt x="972" y="169"/>
                      <a:pt x="970" y="171"/>
                      <a:pt x="966" y="171"/>
                    </a:cubicBezTo>
                    <a:cubicBezTo>
                      <a:pt x="966" y="171"/>
                      <a:pt x="965" y="171"/>
                      <a:pt x="964" y="171"/>
                    </a:cubicBezTo>
                    <a:cubicBezTo>
                      <a:pt x="956" y="168"/>
                      <a:pt x="949" y="165"/>
                      <a:pt x="942" y="161"/>
                    </a:cubicBezTo>
                    <a:cubicBezTo>
                      <a:pt x="941" y="162"/>
                      <a:pt x="941" y="162"/>
                      <a:pt x="940" y="162"/>
                    </a:cubicBezTo>
                    <a:cubicBezTo>
                      <a:pt x="939" y="162"/>
                      <a:pt x="938" y="161"/>
                      <a:pt x="937" y="161"/>
                    </a:cubicBezTo>
                    <a:cubicBezTo>
                      <a:pt x="920" y="159"/>
                      <a:pt x="905" y="158"/>
                      <a:pt x="891" y="158"/>
                    </a:cubicBezTo>
                    <a:moveTo>
                      <a:pt x="809" y="30"/>
                    </a:moveTo>
                    <a:cubicBezTo>
                      <a:pt x="787" y="31"/>
                      <a:pt x="764" y="32"/>
                      <a:pt x="742" y="35"/>
                    </a:cubicBezTo>
                    <a:cubicBezTo>
                      <a:pt x="696" y="41"/>
                      <a:pt x="651" y="49"/>
                      <a:pt x="607" y="59"/>
                    </a:cubicBezTo>
                    <a:cubicBezTo>
                      <a:pt x="645" y="113"/>
                      <a:pt x="663" y="169"/>
                      <a:pt x="698" y="223"/>
                    </a:cubicBezTo>
                    <a:cubicBezTo>
                      <a:pt x="707" y="236"/>
                      <a:pt x="716" y="250"/>
                      <a:pt x="727" y="263"/>
                    </a:cubicBezTo>
                    <a:cubicBezTo>
                      <a:pt x="705" y="205"/>
                      <a:pt x="753" y="143"/>
                      <a:pt x="866" y="143"/>
                    </a:cubicBezTo>
                    <a:cubicBezTo>
                      <a:pt x="881" y="143"/>
                      <a:pt x="897" y="144"/>
                      <a:pt x="915" y="146"/>
                    </a:cubicBezTo>
                    <a:cubicBezTo>
                      <a:pt x="896" y="134"/>
                      <a:pt x="881" y="120"/>
                      <a:pt x="868" y="106"/>
                    </a:cubicBezTo>
                    <a:cubicBezTo>
                      <a:pt x="848" y="82"/>
                      <a:pt x="821" y="56"/>
                      <a:pt x="809" y="30"/>
                    </a:cubicBezTo>
                    <a:close/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45">
                <a:extLst>
                  <a:ext uri="{FF2B5EF4-FFF2-40B4-BE49-F238E27FC236}">
                    <a16:creationId xmlns:a16="http://schemas.microsoft.com/office/drawing/2014/main" id="{086A02DD-D8A8-4DF9-A589-18EFAB2EDD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2194" y="1924050"/>
                <a:ext cx="736600" cy="1057275"/>
              </a:xfrm>
              <a:custGeom>
                <a:avLst/>
                <a:gdLst>
                  <a:gd name="T0" fmla="*/ 1065 w 1475"/>
                  <a:gd name="T1" fmla="*/ 2118 h 2118"/>
                  <a:gd name="T2" fmla="*/ 608 w 1475"/>
                  <a:gd name="T3" fmla="*/ 2012 h 2118"/>
                  <a:gd name="T4" fmla="*/ 0 w 1475"/>
                  <a:gd name="T5" fmla="*/ 1910 h 2118"/>
                  <a:gd name="T6" fmla="*/ 54 w 1475"/>
                  <a:gd name="T7" fmla="*/ 1888 h 2118"/>
                  <a:gd name="T8" fmla="*/ 461 w 1475"/>
                  <a:gd name="T9" fmla="*/ 1949 h 2118"/>
                  <a:gd name="T10" fmla="*/ 1029 w 1475"/>
                  <a:gd name="T11" fmla="*/ 2078 h 2118"/>
                  <a:gd name="T12" fmla="*/ 1196 w 1475"/>
                  <a:gd name="T13" fmla="*/ 2111 h 2118"/>
                  <a:gd name="T14" fmla="*/ 1065 w 1475"/>
                  <a:gd name="T15" fmla="*/ 2118 h 2118"/>
                  <a:gd name="T16" fmla="*/ 839 w 1475"/>
                  <a:gd name="T17" fmla="*/ 1488 h 2118"/>
                  <a:gd name="T18" fmla="*/ 867 w 1475"/>
                  <a:gd name="T19" fmla="*/ 1422 h 2118"/>
                  <a:gd name="T20" fmla="*/ 987 w 1475"/>
                  <a:gd name="T21" fmla="*/ 1166 h 2118"/>
                  <a:gd name="T22" fmla="*/ 1179 w 1475"/>
                  <a:gd name="T23" fmla="*/ 634 h 2118"/>
                  <a:gd name="T24" fmla="*/ 1249 w 1475"/>
                  <a:gd name="T25" fmla="*/ 402 h 2118"/>
                  <a:gd name="T26" fmla="*/ 613 w 1475"/>
                  <a:gd name="T27" fmla="*/ 308 h 2118"/>
                  <a:gd name="T28" fmla="*/ 561 w 1475"/>
                  <a:gd name="T29" fmla="*/ 274 h 2118"/>
                  <a:gd name="T30" fmla="*/ 585 w 1475"/>
                  <a:gd name="T31" fmla="*/ 277 h 2118"/>
                  <a:gd name="T32" fmla="*/ 596 w 1475"/>
                  <a:gd name="T33" fmla="*/ 278 h 2118"/>
                  <a:gd name="T34" fmla="*/ 1258 w 1475"/>
                  <a:gd name="T35" fmla="*/ 373 h 2118"/>
                  <a:gd name="T36" fmla="*/ 1324 w 1475"/>
                  <a:gd name="T37" fmla="*/ 89 h 2118"/>
                  <a:gd name="T38" fmla="*/ 1402 w 1475"/>
                  <a:gd name="T39" fmla="*/ 37 h 2118"/>
                  <a:gd name="T40" fmla="*/ 1475 w 1475"/>
                  <a:gd name="T41" fmla="*/ 0 h 2118"/>
                  <a:gd name="T42" fmla="*/ 1418 w 1475"/>
                  <a:gd name="T43" fmla="*/ 28 h 2118"/>
                  <a:gd name="T44" fmla="*/ 1418 w 1475"/>
                  <a:gd name="T45" fmla="*/ 28 h 2118"/>
                  <a:gd name="T46" fmla="*/ 1418 w 1475"/>
                  <a:gd name="T47" fmla="*/ 28 h 2118"/>
                  <a:gd name="T48" fmla="*/ 1422 w 1475"/>
                  <a:gd name="T49" fmla="*/ 50 h 2118"/>
                  <a:gd name="T50" fmla="*/ 1352 w 1475"/>
                  <a:gd name="T51" fmla="*/ 81 h 2118"/>
                  <a:gd name="T52" fmla="*/ 1352 w 1475"/>
                  <a:gd name="T53" fmla="*/ 81 h 2118"/>
                  <a:gd name="T54" fmla="*/ 1352 w 1475"/>
                  <a:gd name="T55" fmla="*/ 81 h 2118"/>
                  <a:gd name="T56" fmla="*/ 1352 w 1475"/>
                  <a:gd name="T57" fmla="*/ 81 h 2118"/>
                  <a:gd name="T58" fmla="*/ 1353 w 1475"/>
                  <a:gd name="T59" fmla="*/ 82 h 2118"/>
                  <a:gd name="T60" fmla="*/ 1359 w 1475"/>
                  <a:gd name="T61" fmla="*/ 143 h 2118"/>
                  <a:gd name="T62" fmla="*/ 1325 w 1475"/>
                  <a:gd name="T63" fmla="*/ 323 h 2118"/>
                  <a:gd name="T64" fmla="*/ 1247 w 1475"/>
                  <a:gd name="T65" fmla="*/ 578 h 2118"/>
                  <a:gd name="T66" fmla="*/ 1102 w 1475"/>
                  <a:gd name="T67" fmla="*/ 1015 h 2118"/>
                  <a:gd name="T68" fmla="*/ 877 w 1475"/>
                  <a:gd name="T69" fmla="*/ 1425 h 2118"/>
                  <a:gd name="T70" fmla="*/ 874 w 1475"/>
                  <a:gd name="T71" fmla="*/ 1431 h 2118"/>
                  <a:gd name="T72" fmla="*/ 873 w 1475"/>
                  <a:gd name="T73" fmla="*/ 1432 h 2118"/>
                  <a:gd name="T74" fmla="*/ 872 w 1475"/>
                  <a:gd name="T75" fmla="*/ 1433 h 2118"/>
                  <a:gd name="T76" fmla="*/ 839 w 1475"/>
                  <a:gd name="T77" fmla="*/ 1488 h 2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75" h="2118">
                    <a:moveTo>
                      <a:pt x="1065" y="2118"/>
                    </a:moveTo>
                    <a:cubicBezTo>
                      <a:pt x="910" y="2087"/>
                      <a:pt x="760" y="2048"/>
                      <a:pt x="608" y="2012"/>
                    </a:cubicBezTo>
                    <a:cubicBezTo>
                      <a:pt x="409" y="1966"/>
                      <a:pt x="206" y="1935"/>
                      <a:pt x="0" y="1910"/>
                    </a:cubicBezTo>
                    <a:cubicBezTo>
                      <a:pt x="18" y="1903"/>
                      <a:pt x="36" y="1895"/>
                      <a:pt x="54" y="1888"/>
                    </a:cubicBezTo>
                    <a:cubicBezTo>
                      <a:pt x="192" y="1905"/>
                      <a:pt x="329" y="1923"/>
                      <a:pt x="461" y="1949"/>
                    </a:cubicBezTo>
                    <a:cubicBezTo>
                      <a:pt x="655" y="1986"/>
                      <a:pt x="839" y="2037"/>
                      <a:pt x="1029" y="2078"/>
                    </a:cubicBezTo>
                    <a:cubicBezTo>
                      <a:pt x="1083" y="2090"/>
                      <a:pt x="1139" y="2101"/>
                      <a:pt x="1196" y="2111"/>
                    </a:cubicBezTo>
                    <a:cubicBezTo>
                      <a:pt x="1153" y="2114"/>
                      <a:pt x="1108" y="2116"/>
                      <a:pt x="1065" y="2118"/>
                    </a:cubicBezTo>
                    <a:moveTo>
                      <a:pt x="839" y="1488"/>
                    </a:moveTo>
                    <a:cubicBezTo>
                      <a:pt x="847" y="1466"/>
                      <a:pt x="857" y="1444"/>
                      <a:pt x="867" y="1422"/>
                    </a:cubicBezTo>
                    <a:cubicBezTo>
                      <a:pt x="908" y="1337"/>
                      <a:pt x="950" y="1252"/>
                      <a:pt x="987" y="1166"/>
                    </a:cubicBezTo>
                    <a:cubicBezTo>
                      <a:pt x="1064" y="990"/>
                      <a:pt x="1125" y="813"/>
                      <a:pt x="1179" y="634"/>
                    </a:cubicBezTo>
                    <a:cubicBezTo>
                      <a:pt x="1203" y="557"/>
                      <a:pt x="1227" y="479"/>
                      <a:pt x="1249" y="402"/>
                    </a:cubicBezTo>
                    <a:cubicBezTo>
                      <a:pt x="1041" y="365"/>
                      <a:pt x="828" y="335"/>
                      <a:pt x="613" y="308"/>
                    </a:cubicBezTo>
                    <a:cubicBezTo>
                      <a:pt x="596" y="296"/>
                      <a:pt x="579" y="285"/>
                      <a:pt x="561" y="274"/>
                    </a:cubicBezTo>
                    <a:cubicBezTo>
                      <a:pt x="569" y="275"/>
                      <a:pt x="577" y="276"/>
                      <a:pt x="585" y="277"/>
                    </a:cubicBezTo>
                    <a:cubicBezTo>
                      <a:pt x="588" y="277"/>
                      <a:pt x="592" y="278"/>
                      <a:pt x="596" y="278"/>
                    </a:cubicBezTo>
                    <a:cubicBezTo>
                      <a:pt x="817" y="307"/>
                      <a:pt x="1041" y="334"/>
                      <a:pt x="1258" y="373"/>
                    </a:cubicBezTo>
                    <a:cubicBezTo>
                      <a:pt x="1284" y="279"/>
                      <a:pt x="1308" y="185"/>
                      <a:pt x="1324" y="89"/>
                    </a:cubicBezTo>
                    <a:cubicBezTo>
                      <a:pt x="1328" y="65"/>
                      <a:pt x="1372" y="53"/>
                      <a:pt x="1402" y="37"/>
                    </a:cubicBezTo>
                    <a:cubicBezTo>
                      <a:pt x="1425" y="24"/>
                      <a:pt x="1450" y="12"/>
                      <a:pt x="1475" y="0"/>
                    </a:cubicBezTo>
                    <a:cubicBezTo>
                      <a:pt x="1455" y="9"/>
                      <a:pt x="1436" y="19"/>
                      <a:pt x="1418" y="28"/>
                    </a:cubicBezTo>
                    <a:lnTo>
                      <a:pt x="1418" y="28"/>
                    </a:lnTo>
                    <a:lnTo>
                      <a:pt x="1418" y="28"/>
                    </a:lnTo>
                    <a:cubicBezTo>
                      <a:pt x="1419" y="36"/>
                      <a:pt x="1421" y="43"/>
                      <a:pt x="1422" y="50"/>
                    </a:cubicBezTo>
                    <a:cubicBezTo>
                      <a:pt x="1399" y="60"/>
                      <a:pt x="1375" y="71"/>
                      <a:pt x="1352" y="81"/>
                    </a:cubicBezTo>
                    <a:lnTo>
                      <a:pt x="1352" y="81"/>
                    </a:lnTo>
                    <a:lnTo>
                      <a:pt x="1352" y="81"/>
                    </a:lnTo>
                    <a:lnTo>
                      <a:pt x="1352" y="81"/>
                    </a:lnTo>
                    <a:lnTo>
                      <a:pt x="1353" y="82"/>
                    </a:lnTo>
                    <a:cubicBezTo>
                      <a:pt x="1357" y="102"/>
                      <a:pt x="1359" y="122"/>
                      <a:pt x="1359" y="143"/>
                    </a:cubicBezTo>
                    <a:cubicBezTo>
                      <a:pt x="1359" y="203"/>
                      <a:pt x="1343" y="264"/>
                      <a:pt x="1325" y="323"/>
                    </a:cubicBezTo>
                    <a:cubicBezTo>
                      <a:pt x="1300" y="408"/>
                      <a:pt x="1273" y="493"/>
                      <a:pt x="1247" y="578"/>
                    </a:cubicBezTo>
                    <a:cubicBezTo>
                      <a:pt x="1203" y="724"/>
                      <a:pt x="1159" y="870"/>
                      <a:pt x="1102" y="1015"/>
                    </a:cubicBezTo>
                    <a:cubicBezTo>
                      <a:pt x="1035" y="1153"/>
                      <a:pt x="960" y="1290"/>
                      <a:pt x="877" y="1425"/>
                    </a:cubicBezTo>
                    <a:cubicBezTo>
                      <a:pt x="876" y="1427"/>
                      <a:pt x="875" y="1429"/>
                      <a:pt x="874" y="1431"/>
                    </a:cubicBezTo>
                    <a:cubicBezTo>
                      <a:pt x="873" y="1431"/>
                      <a:pt x="873" y="1432"/>
                      <a:pt x="873" y="1432"/>
                    </a:cubicBezTo>
                    <a:cubicBezTo>
                      <a:pt x="873" y="1432"/>
                      <a:pt x="872" y="1432"/>
                      <a:pt x="872" y="1433"/>
                    </a:cubicBezTo>
                    <a:cubicBezTo>
                      <a:pt x="862" y="1450"/>
                      <a:pt x="850" y="1469"/>
                      <a:pt x="839" y="1488"/>
                    </a:cubicBezTo>
                  </a:path>
                </a:pathLst>
              </a:custGeom>
              <a:solidFill>
                <a:srgbClr val="8445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46">
                <a:extLst>
                  <a:ext uri="{FF2B5EF4-FFF2-40B4-BE49-F238E27FC236}">
                    <a16:creationId xmlns:a16="http://schemas.microsoft.com/office/drawing/2014/main" id="{DC275FB9-B9AC-4461-A869-AA26FFCB5F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95419" y="2430463"/>
                <a:ext cx="652463" cy="574675"/>
              </a:xfrm>
              <a:custGeom>
                <a:avLst/>
                <a:gdLst>
                  <a:gd name="T0" fmla="*/ 606 w 1309"/>
                  <a:gd name="T1" fmla="*/ 1151 h 1151"/>
                  <a:gd name="T2" fmla="*/ 594 w 1309"/>
                  <a:gd name="T3" fmla="*/ 1148 h 1151"/>
                  <a:gd name="T4" fmla="*/ 417 w 1309"/>
                  <a:gd name="T5" fmla="*/ 1132 h 1151"/>
                  <a:gd name="T6" fmla="*/ 259 w 1309"/>
                  <a:gd name="T7" fmla="*/ 1103 h 1151"/>
                  <a:gd name="T8" fmla="*/ 390 w 1309"/>
                  <a:gd name="T9" fmla="*/ 1096 h 1151"/>
                  <a:gd name="T10" fmla="*/ 667 w 1309"/>
                  <a:gd name="T11" fmla="*/ 1121 h 1151"/>
                  <a:gd name="T12" fmla="*/ 701 w 1309"/>
                  <a:gd name="T13" fmla="*/ 1121 h 1151"/>
                  <a:gd name="T14" fmla="*/ 869 w 1309"/>
                  <a:gd name="T15" fmla="*/ 1102 h 1151"/>
                  <a:gd name="T16" fmla="*/ 935 w 1309"/>
                  <a:gd name="T17" fmla="*/ 1085 h 1151"/>
                  <a:gd name="T18" fmla="*/ 1139 w 1309"/>
                  <a:gd name="T19" fmla="*/ 976 h 1151"/>
                  <a:gd name="T20" fmla="*/ 1116 w 1309"/>
                  <a:gd name="T21" fmla="*/ 1040 h 1151"/>
                  <a:gd name="T22" fmla="*/ 1097 w 1309"/>
                  <a:gd name="T23" fmla="*/ 1051 h 1151"/>
                  <a:gd name="T24" fmla="*/ 1097 w 1309"/>
                  <a:gd name="T25" fmla="*/ 1051 h 1151"/>
                  <a:gd name="T26" fmla="*/ 1097 w 1309"/>
                  <a:gd name="T27" fmla="*/ 1051 h 1151"/>
                  <a:gd name="T28" fmla="*/ 1097 w 1309"/>
                  <a:gd name="T29" fmla="*/ 1051 h 1151"/>
                  <a:gd name="T30" fmla="*/ 1097 w 1309"/>
                  <a:gd name="T31" fmla="*/ 1051 h 1151"/>
                  <a:gd name="T32" fmla="*/ 1114 w 1309"/>
                  <a:gd name="T33" fmla="*/ 1045 h 1151"/>
                  <a:gd name="T34" fmla="*/ 1087 w 1309"/>
                  <a:gd name="T35" fmla="*/ 1087 h 1151"/>
                  <a:gd name="T36" fmla="*/ 1309 w 1309"/>
                  <a:gd name="T37" fmla="*/ 983 h 1151"/>
                  <a:gd name="T38" fmla="*/ 1273 w 1309"/>
                  <a:gd name="T39" fmla="*/ 1007 h 1151"/>
                  <a:gd name="T40" fmla="*/ 1125 w 1309"/>
                  <a:gd name="T41" fmla="*/ 1075 h 1151"/>
                  <a:gd name="T42" fmla="*/ 1101 w 1309"/>
                  <a:gd name="T43" fmla="*/ 1083 h 1151"/>
                  <a:gd name="T44" fmla="*/ 749 w 1309"/>
                  <a:gd name="T45" fmla="*/ 1145 h 1151"/>
                  <a:gd name="T46" fmla="*/ 733 w 1309"/>
                  <a:gd name="T47" fmla="*/ 1146 h 1151"/>
                  <a:gd name="T48" fmla="*/ 607 w 1309"/>
                  <a:gd name="T49" fmla="*/ 1151 h 1151"/>
                  <a:gd name="T50" fmla="*/ 606 w 1309"/>
                  <a:gd name="T51" fmla="*/ 1151 h 1151"/>
                  <a:gd name="T52" fmla="*/ 422 w 1309"/>
                  <a:gd name="T53" fmla="*/ 865 h 1151"/>
                  <a:gd name="T54" fmla="*/ 299 w 1309"/>
                  <a:gd name="T55" fmla="*/ 849 h 1151"/>
                  <a:gd name="T56" fmla="*/ 14 w 1309"/>
                  <a:gd name="T57" fmla="*/ 652 h 1151"/>
                  <a:gd name="T58" fmla="*/ 33 w 1309"/>
                  <a:gd name="T59" fmla="*/ 473 h 1151"/>
                  <a:gd name="T60" fmla="*/ 66 w 1309"/>
                  <a:gd name="T61" fmla="*/ 418 h 1151"/>
                  <a:gd name="T62" fmla="*/ 32 w 1309"/>
                  <a:gd name="T63" fmla="*/ 550 h 1151"/>
                  <a:gd name="T64" fmla="*/ 145 w 1309"/>
                  <a:gd name="T65" fmla="*/ 757 h 1151"/>
                  <a:gd name="T66" fmla="*/ 156 w 1309"/>
                  <a:gd name="T67" fmla="*/ 737 h 1151"/>
                  <a:gd name="T68" fmla="*/ 168 w 1309"/>
                  <a:gd name="T69" fmla="*/ 750 h 1151"/>
                  <a:gd name="T70" fmla="*/ 408 w 1309"/>
                  <a:gd name="T71" fmla="*/ 842 h 1151"/>
                  <a:gd name="T72" fmla="*/ 607 w 1309"/>
                  <a:gd name="T73" fmla="*/ 750 h 1151"/>
                  <a:gd name="T74" fmla="*/ 423 w 1309"/>
                  <a:gd name="T75" fmla="*/ 690 h 1151"/>
                  <a:gd name="T76" fmla="*/ 418 w 1309"/>
                  <a:gd name="T77" fmla="*/ 684 h 1151"/>
                  <a:gd name="T78" fmla="*/ 420 w 1309"/>
                  <a:gd name="T79" fmla="*/ 679 h 1151"/>
                  <a:gd name="T80" fmla="*/ 432 w 1309"/>
                  <a:gd name="T81" fmla="*/ 671 h 1151"/>
                  <a:gd name="T82" fmla="*/ 418 w 1309"/>
                  <a:gd name="T83" fmla="*/ 684 h 1151"/>
                  <a:gd name="T84" fmla="*/ 446 w 1309"/>
                  <a:gd name="T85" fmla="*/ 683 h 1151"/>
                  <a:gd name="T86" fmla="*/ 635 w 1309"/>
                  <a:gd name="T87" fmla="*/ 758 h 1151"/>
                  <a:gd name="T88" fmla="*/ 710 w 1309"/>
                  <a:gd name="T89" fmla="*/ 640 h 1151"/>
                  <a:gd name="T90" fmla="*/ 715 w 1309"/>
                  <a:gd name="T91" fmla="*/ 620 h 1151"/>
                  <a:gd name="T92" fmla="*/ 716 w 1309"/>
                  <a:gd name="T93" fmla="*/ 620 h 1151"/>
                  <a:gd name="T94" fmla="*/ 731 w 1309"/>
                  <a:gd name="T95" fmla="*/ 621 h 1151"/>
                  <a:gd name="T96" fmla="*/ 732 w 1309"/>
                  <a:gd name="T97" fmla="*/ 621 h 1151"/>
                  <a:gd name="T98" fmla="*/ 700 w 1309"/>
                  <a:gd name="T99" fmla="*/ 684 h 1151"/>
                  <a:gd name="T100" fmla="*/ 655 w 1309"/>
                  <a:gd name="T101" fmla="*/ 775 h 1151"/>
                  <a:gd name="T102" fmla="*/ 472 w 1309"/>
                  <a:gd name="T103" fmla="*/ 862 h 1151"/>
                  <a:gd name="T104" fmla="*/ 422 w 1309"/>
                  <a:gd name="T105" fmla="*/ 865 h 1151"/>
                  <a:gd name="T106" fmla="*/ 467 w 1309"/>
                  <a:gd name="T107" fmla="*/ 625 h 1151"/>
                  <a:gd name="T108" fmla="*/ 481 w 1309"/>
                  <a:gd name="T109" fmla="*/ 595 h 1151"/>
                  <a:gd name="T110" fmla="*/ 481 w 1309"/>
                  <a:gd name="T111" fmla="*/ 600 h 1151"/>
                  <a:gd name="T112" fmla="*/ 467 w 1309"/>
                  <a:gd name="T113" fmla="*/ 625 h 1151"/>
                  <a:gd name="T114" fmla="*/ 68 w 1309"/>
                  <a:gd name="T115" fmla="*/ 416 h 1151"/>
                  <a:gd name="T116" fmla="*/ 71 w 1309"/>
                  <a:gd name="T117" fmla="*/ 410 h 1151"/>
                  <a:gd name="T118" fmla="*/ 296 w 1309"/>
                  <a:gd name="T119" fmla="*/ 0 h 1151"/>
                  <a:gd name="T120" fmla="*/ 296 w 1309"/>
                  <a:gd name="T121" fmla="*/ 0 h 1151"/>
                  <a:gd name="T122" fmla="*/ 71 w 1309"/>
                  <a:gd name="T123" fmla="*/ 410 h 1151"/>
                  <a:gd name="T124" fmla="*/ 68 w 1309"/>
                  <a:gd name="T125" fmla="*/ 416 h 1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09" h="1151">
                    <a:moveTo>
                      <a:pt x="606" y="1151"/>
                    </a:moveTo>
                    <a:cubicBezTo>
                      <a:pt x="601" y="1151"/>
                      <a:pt x="597" y="1150"/>
                      <a:pt x="594" y="1148"/>
                    </a:cubicBezTo>
                    <a:cubicBezTo>
                      <a:pt x="535" y="1146"/>
                      <a:pt x="476" y="1141"/>
                      <a:pt x="417" y="1132"/>
                    </a:cubicBezTo>
                    <a:cubicBezTo>
                      <a:pt x="364" y="1123"/>
                      <a:pt x="311" y="1114"/>
                      <a:pt x="259" y="1103"/>
                    </a:cubicBezTo>
                    <a:cubicBezTo>
                      <a:pt x="302" y="1101"/>
                      <a:pt x="347" y="1099"/>
                      <a:pt x="390" y="1096"/>
                    </a:cubicBezTo>
                    <a:cubicBezTo>
                      <a:pt x="481" y="1111"/>
                      <a:pt x="575" y="1121"/>
                      <a:pt x="667" y="1121"/>
                    </a:cubicBezTo>
                    <a:cubicBezTo>
                      <a:pt x="678" y="1121"/>
                      <a:pt x="690" y="1121"/>
                      <a:pt x="701" y="1121"/>
                    </a:cubicBezTo>
                    <a:cubicBezTo>
                      <a:pt x="757" y="1115"/>
                      <a:pt x="813" y="1109"/>
                      <a:pt x="869" y="1102"/>
                    </a:cubicBezTo>
                    <a:cubicBezTo>
                      <a:pt x="891" y="1097"/>
                      <a:pt x="913" y="1092"/>
                      <a:pt x="935" y="1085"/>
                    </a:cubicBezTo>
                    <a:cubicBezTo>
                      <a:pt x="1022" y="1059"/>
                      <a:pt x="1091" y="1021"/>
                      <a:pt x="1139" y="976"/>
                    </a:cubicBezTo>
                    <a:cubicBezTo>
                      <a:pt x="1135" y="997"/>
                      <a:pt x="1127" y="1019"/>
                      <a:pt x="1116" y="1040"/>
                    </a:cubicBezTo>
                    <a:cubicBezTo>
                      <a:pt x="1110" y="1043"/>
                      <a:pt x="1104" y="1047"/>
                      <a:pt x="1097" y="1051"/>
                    </a:cubicBez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lnTo>
                      <a:pt x="1097" y="1051"/>
                    </a:lnTo>
                    <a:cubicBezTo>
                      <a:pt x="1103" y="1049"/>
                      <a:pt x="1108" y="1047"/>
                      <a:pt x="1114" y="1045"/>
                    </a:cubicBezTo>
                    <a:cubicBezTo>
                      <a:pt x="1106" y="1059"/>
                      <a:pt x="1097" y="1073"/>
                      <a:pt x="1087" y="1087"/>
                    </a:cubicBezTo>
                    <a:cubicBezTo>
                      <a:pt x="1172" y="1061"/>
                      <a:pt x="1247" y="1028"/>
                      <a:pt x="1309" y="983"/>
                    </a:cubicBezTo>
                    <a:cubicBezTo>
                      <a:pt x="1297" y="991"/>
                      <a:pt x="1286" y="999"/>
                      <a:pt x="1273" y="1007"/>
                    </a:cubicBezTo>
                    <a:cubicBezTo>
                      <a:pt x="1229" y="1034"/>
                      <a:pt x="1179" y="1056"/>
                      <a:pt x="1125" y="1075"/>
                    </a:cubicBezTo>
                    <a:cubicBezTo>
                      <a:pt x="1117" y="1078"/>
                      <a:pt x="1109" y="1080"/>
                      <a:pt x="1101" y="1083"/>
                    </a:cubicBezTo>
                    <a:cubicBezTo>
                      <a:pt x="995" y="1116"/>
                      <a:pt x="874" y="1135"/>
                      <a:pt x="749" y="1145"/>
                    </a:cubicBezTo>
                    <a:cubicBezTo>
                      <a:pt x="744" y="1145"/>
                      <a:pt x="739" y="1146"/>
                      <a:pt x="733" y="1146"/>
                    </a:cubicBezTo>
                    <a:cubicBezTo>
                      <a:pt x="691" y="1149"/>
                      <a:pt x="649" y="1150"/>
                      <a:pt x="607" y="1151"/>
                    </a:cubicBezTo>
                    <a:cubicBezTo>
                      <a:pt x="606" y="1151"/>
                      <a:pt x="606" y="1151"/>
                      <a:pt x="606" y="1151"/>
                    </a:cubicBezTo>
                    <a:moveTo>
                      <a:pt x="422" y="865"/>
                    </a:moveTo>
                    <a:cubicBezTo>
                      <a:pt x="380" y="865"/>
                      <a:pt x="337" y="859"/>
                      <a:pt x="299" y="849"/>
                    </a:cubicBezTo>
                    <a:cubicBezTo>
                      <a:pt x="144" y="820"/>
                      <a:pt x="37" y="747"/>
                      <a:pt x="14" y="652"/>
                    </a:cubicBezTo>
                    <a:cubicBezTo>
                      <a:pt x="0" y="591"/>
                      <a:pt x="11" y="532"/>
                      <a:pt x="33" y="473"/>
                    </a:cubicBezTo>
                    <a:cubicBezTo>
                      <a:pt x="44" y="454"/>
                      <a:pt x="56" y="435"/>
                      <a:pt x="66" y="418"/>
                    </a:cubicBezTo>
                    <a:cubicBezTo>
                      <a:pt x="50" y="461"/>
                      <a:pt x="30" y="504"/>
                      <a:pt x="32" y="550"/>
                    </a:cubicBezTo>
                    <a:cubicBezTo>
                      <a:pt x="36" y="624"/>
                      <a:pt x="66" y="699"/>
                      <a:pt x="145" y="757"/>
                    </a:cubicBezTo>
                    <a:cubicBezTo>
                      <a:pt x="147" y="751"/>
                      <a:pt x="151" y="744"/>
                      <a:pt x="156" y="737"/>
                    </a:cubicBezTo>
                    <a:cubicBezTo>
                      <a:pt x="159" y="741"/>
                      <a:pt x="163" y="746"/>
                      <a:pt x="168" y="750"/>
                    </a:cubicBezTo>
                    <a:cubicBezTo>
                      <a:pt x="216" y="794"/>
                      <a:pt x="310" y="835"/>
                      <a:pt x="408" y="842"/>
                    </a:cubicBezTo>
                    <a:cubicBezTo>
                      <a:pt x="490" y="839"/>
                      <a:pt x="636" y="808"/>
                      <a:pt x="607" y="750"/>
                    </a:cubicBezTo>
                    <a:cubicBezTo>
                      <a:pt x="585" y="707"/>
                      <a:pt x="499" y="690"/>
                      <a:pt x="423" y="690"/>
                    </a:cubicBezTo>
                    <a:cubicBezTo>
                      <a:pt x="417" y="690"/>
                      <a:pt x="415" y="686"/>
                      <a:pt x="418" y="684"/>
                    </a:cubicBezTo>
                    <a:cubicBezTo>
                      <a:pt x="417" y="682"/>
                      <a:pt x="418" y="680"/>
                      <a:pt x="420" y="679"/>
                    </a:cubicBezTo>
                    <a:cubicBezTo>
                      <a:pt x="424" y="677"/>
                      <a:pt x="428" y="674"/>
                      <a:pt x="432" y="671"/>
                    </a:cubicBezTo>
                    <a:cubicBezTo>
                      <a:pt x="428" y="676"/>
                      <a:pt x="423" y="680"/>
                      <a:pt x="418" y="684"/>
                    </a:cubicBezTo>
                    <a:cubicBezTo>
                      <a:pt x="428" y="683"/>
                      <a:pt x="437" y="683"/>
                      <a:pt x="446" y="683"/>
                    </a:cubicBezTo>
                    <a:cubicBezTo>
                      <a:pt x="532" y="683"/>
                      <a:pt x="608" y="713"/>
                      <a:pt x="635" y="758"/>
                    </a:cubicBezTo>
                    <a:cubicBezTo>
                      <a:pt x="662" y="719"/>
                      <a:pt x="687" y="680"/>
                      <a:pt x="710" y="640"/>
                    </a:cubicBezTo>
                    <a:cubicBezTo>
                      <a:pt x="692" y="637"/>
                      <a:pt x="693" y="620"/>
                      <a:pt x="715" y="620"/>
                    </a:cubicBezTo>
                    <a:cubicBezTo>
                      <a:pt x="715" y="620"/>
                      <a:pt x="716" y="620"/>
                      <a:pt x="716" y="620"/>
                    </a:cubicBezTo>
                    <a:cubicBezTo>
                      <a:pt x="721" y="620"/>
                      <a:pt x="726" y="620"/>
                      <a:pt x="731" y="621"/>
                    </a:cubicBezTo>
                    <a:cubicBezTo>
                      <a:pt x="732" y="621"/>
                      <a:pt x="732" y="621"/>
                      <a:pt x="732" y="621"/>
                    </a:cubicBezTo>
                    <a:cubicBezTo>
                      <a:pt x="720" y="642"/>
                      <a:pt x="709" y="663"/>
                      <a:pt x="700" y="684"/>
                    </a:cubicBezTo>
                    <a:cubicBezTo>
                      <a:pt x="686" y="713"/>
                      <a:pt x="678" y="746"/>
                      <a:pt x="655" y="775"/>
                    </a:cubicBezTo>
                    <a:cubicBezTo>
                      <a:pt x="640" y="820"/>
                      <a:pt x="556" y="857"/>
                      <a:pt x="472" y="862"/>
                    </a:cubicBezTo>
                    <a:cubicBezTo>
                      <a:pt x="456" y="864"/>
                      <a:pt x="439" y="865"/>
                      <a:pt x="422" y="865"/>
                    </a:cubicBezTo>
                    <a:moveTo>
                      <a:pt x="467" y="625"/>
                    </a:moveTo>
                    <a:cubicBezTo>
                      <a:pt x="472" y="615"/>
                      <a:pt x="476" y="604"/>
                      <a:pt x="481" y="595"/>
                    </a:cubicBezTo>
                    <a:cubicBezTo>
                      <a:pt x="482" y="597"/>
                      <a:pt x="482" y="598"/>
                      <a:pt x="481" y="600"/>
                    </a:cubicBezTo>
                    <a:cubicBezTo>
                      <a:pt x="476" y="608"/>
                      <a:pt x="472" y="617"/>
                      <a:pt x="467" y="625"/>
                    </a:cubicBezTo>
                    <a:close/>
                    <a:moveTo>
                      <a:pt x="68" y="416"/>
                    </a:moveTo>
                    <a:cubicBezTo>
                      <a:pt x="69" y="414"/>
                      <a:pt x="70" y="412"/>
                      <a:pt x="71" y="410"/>
                    </a:cubicBezTo>
                    <a:cubicBezTo>
                      <a:pt x="154" y="275"/>
                      <a:pt x="229" y="138"/>
                      <a:pt x="296" y="0"/>
                    </a:cubicBezTo>
                    <a:lnTo>
                      <a:pt x="296" y="0"/>
                    </a:lnTo>
                    <a:cubicBezTo>
                      <a:pt x="229" y="138"/>
                      <a:pt x="154" y="275"/>
                      <a:pt x="71" y="410"/>
                    </a:cubicBezTo>
                    <a:cubicBezTo>
                      <a:pt x="70" y="412"/>
                      <a:pt x="69" y="414"/>
                      <a:pt x="68" y="416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47">
                <a:extLst>
                  <a:ext uri="{FF2B5EF4-FFF2-40B4-BE49-F238E27FC236}">
                    <a16:creationId xmlns:a16="http://schemas.microsoft.com/office/drawing/2014/main" id="{E44D7EF2-A8AC-4E06-A7E6-0DAD66672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7169" y="2638425"/>
                <a:ext cx="1588" cy="0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7C3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48">
                <a:extLst>
                  <a:ext uri="{FF2B5EF4-FFF2-40B4-BE49-F238E27FC236}">
                    <a16:creationId xmlns:a16="http://schemas.microsoft.com/office/drawing/2014/main" id="{15961EF5-1672-4136-8198-615A360122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09706" y="1860550"/>
                <a:ext cx="1092200" cy="1112838"/>
              </a:xfrm>
              <a:custGeom>
                <a:avLst/>
                <a:gdLst>
                  <a:gd name="T0" fmla="*/ 1084 w 2188"/>
                  <a:gd name="T1" fmla="*/ 2189 h 2231"/>
                  <a:gd name="T2" fmla="*/ 1667 w 2188"/>
                  <a:gd name="T3" fmla="*/ 1508 h 2231"/>
                  <a:gd name="T4" fmla="*/ 2146 w 2188"/>
                  <a:gd name="T5" fmla="*/ 370 h 2231"/>
                  <a:gd name="T6" fmla="*/ 2146 w 2188"/>
                  <a:gd name="T7" fmla="*/ 370 h 2231"/>
                  <a:gd name="T8" fmla="*/ 2146 w 2188"/>
                  <a:gd name="T9" fmla="*/ 370 h 2231"/>
                  <a:gd name="T10" fmla="*/ 1380 w 2188"/>
                  <a:gd name="T11" fmla="*/ 30 h 2231"/>
                  <a:gd name="T12" fmla="*/ 586 w 2188"/>
                  <a:gd name="T13" fmla="*/ 179 h 2231"/>
                  <a:gd name="T14" fmla="*/ 639 w 2188"/>
                  <a:gd name="T15" fmla="*/ 129 h 2231"/>
                  <a:gd name="T16" fmla="*/ 1310 w 2188"/>
                  <a:gd name="T17" fmla="*/ 0 h 2231"/>
                  <a:gd name="T18" fmla="*/ 2184 w 2188"/>
                  <a:gd name="T19" fmla="*/ 349 h 2231"/>
                  <a:gd name="T20" fmla="*/ 2115 w 2188"/>
                  <a:gd name="T21" fmla="*/ 596 h 2231"/>
                  <a:gd name="T22" fmla="*/ 1695 w 2188"/>
                  <a:gd name="T23" fmla="*/ 1558 h 2231"/>
                  <a:gd name="T24" fmla="*/ 1279 w 2188"/>
                  <a:gd name="T25" fmla="*/ 2127 h 2231"/>
                  <a:gd name="T26" fmla="*/ 1057 w 2188"/>
                  <a:gd name="T27" fmla="*/ 2231 h 2231"/>
                  <a:gd name="T28" fmla="*/ 1109 w 2188"/>
                  <a:gd name="T29" fmla="*/ 2120 h 2231"/>
                  <a:gd name="T30" fmla="*/ 1060 w 2188"/>
                  <a:gd name="T31" fmla="*/ 1742 h 2231"/>
                  <a:gd name="T32" fmla="*/ 702 w 2188"/>
                  <a:gd name="T33" fmla="*/ 1765 h 2231"/>
                  <a:gd name="T34" fmla="*/ 686 w 2188"/>
                  <a:gd name="T35" fmla="*/ 1764 h 2231"/>
                  <a:gd name="T36" fmla="*/ 680 w 2188"/>
                  <a:gd name="T37" fmla="*/ 1784 h 2231"/>
                  <a:gd name="T38" fmla="*/ 416 w 2188"/>
                  <a:gd name="T39" fmla="*/ 1827 h 2231"/>
                  <a:gd name="T40" fmla="*/ 402 w 2188"/>
                  <a:gd name="T41" fmla="*/ 1815 h 2231"/>
                  <a:gd name="T42" fmla="*/ 451 w 2188"/>
                  <a:gd name="T43" fmla="*/ 1744 h 2231"/>
                  <a:gd name="T44" fmla="*/ 456 w 2188"/>
                  <a:gd name="T45" fmla="*/ 1730 h 2231"/>
                  <a:gd name="T46" fmla="*/ 237 w 2188"/>
                  <a:gd name="T47" fmla="*/ 1721 h 2231"/>
                  <a:gd name="T48" fmla="*/ 115 w 2188"/>
                  <a:gd name="T49" fmla="*/ 1901 h 2231"/>
                  <a:gd name="T50" fmla="*/ 36 w 2188"/>
                  <a:gd name="T51" fmla="*/ 1562 h 2231"/>
                  <a:gd name="T52" fmla="*/ 41 w 2188"/>
                  <a:gd name="T53" fmla="*/ 1554 h 2231"/>
                  <a:gd name="T54" fmla="*/ 246 w 2188"/>
                  <a:gd name="T55" fmla="*/ 1195 h 2231"/>
                  <a:gd name="T56" fmla="*/ 35 w 2188"/>
                  <a:gd name="T57" fmla="*/ 1690 h 2231"/>
                  <a:gd name="T58" fmla="*/ 31 w 2188"/>
                  <a:gd name="T59" fmla="*/ 1737 h 2231"/>
                  <a:gd name="T60" fmla="*/ 58 w 2188"/>
                  <a:gd name="T61" fmla="*/ 1843 h 2231"/>
                  <a:gd name="T62" fmla="*/ 58 w 2188"/>
                  <a:gd name="T63" fmla="*/ 1843 h 2231"/>
                  <a:gd name="T64" fmla="*/ 58 w 2188"/>
                  <a:gd name="T65" fmla="*/ 1843 h 2231"/>
                  <a:gd name="T66" fmla="*/ 58 w 2188"/>
                  <a:gd name="T67" fmla="*/ 1842 h 2231"/>
                  <a:gd name="T68" fmla="*/ 58 w 2188"/>
                  <a:gd name="T69" fmla="*/ 1840 h 2231"/>
                  <a:gd name="T70" fmla="*/ 59 w 2188"/>
                  <a:gd name="T71" fmla="*/ 1832 h 2231"/>
                  <a:gd name="T72" fmla="*/ 173 w 2188"/>
                  <a:gd name="T73" fmla="*/ 1713 h 2231"/>
                  <a:gd name="T74" fmla="*/ 187 w 2188"/>
                  <a:gd name="T75" fmla="*/ 1706 h 2231"/>
                  <a:gd name="T76" fmla="*/ 940 w 2188"/>
                  <a:gd name="T77" fmla="*/ 1659 h 2231"/>
                  <a:gd name="T78" fmla="*/ 1215 w 2188"/>
                  <a:gd name="T79" fmla="*/ 1851 h 2231"/>
                  <a:gd name="T80" fmla="*/ 1214 w 2188"/>
                  <a:gd name="T81" fmla="*/ 2054 h 2231"/>
                  <a:gd name="T82" fmla="*/ 449 w 2188"/>
                  <a:gd name="T83" fmla="*/ 1822 h 2231"/>
                  <a:gd name="T84" fmla="*/ 707 w 2188"/>
                  <a:gd name="T85" fmla="*/ 1655 h 2231"/>
                  <a:gd name="T86" fmla="*/ 645 w 2188"/>
                  <a:gd name="T87" fmla="*/ 1653 h 2231"/>
                  <a:gd name="T88" fmla="*/ 479 w 2188"/>
                  <a:gd name="T89" fmla="*/ 1768 h 2231"/>
                  <a:gd name="T90" fmla="*/ 449 w 2188"/>
                  <a:gd name="T91" fmla="*/ 1822 h 2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8" h="2231">
                    <a:moveTo>
                      <a:pt x="1057" y="2231"/>
                    </a:moveTo>
                    <a:cubicBezTo>
                      <a:pt x="1067" y="2217"/>
                      <a:pt x="1076" y="2203"/>
                      <a:pt x="1084" y="2189"/>
                    </a:cubicBezTo>
                    <a:cubicBezTo>
                      <a:pt x="1164" y="2159"/>
                      <a:pt x="1231" y="2120"/>
                      <a:pt x="1280" y="2073"/>
                    </a:cubicBezTo>
                    <a:cubicBezTo>
                      <a:pt x="1460" y="1898"/>
                      <a:pt x="1568" y="1700"/>
                      <a:pt x="1667" y="1508"/>
                    </a:cubicBezTo>
                    <a:cubicBezTo>
                      <a:pt x="1767" y="1313"/>
                      <a:pt x="1998" y="794"/>
                      <a:pt x="2062" y="600"/>
                    </a:cubicBezTo>
                    <a:cubicBezTo>
                      <a:pt x="2087" y="523"/>
                      <a:pt x="2139" y="440"/>
                      <a:pt x="2146" y="370"/>
                    </a:cubicBez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lnTo>
                      <a:pt x="2146" y="370"/>
                    </a:lnTo>
                    <a:cubicBezTo>
                      <a:pt x="2089" y="262"/>
                      <a:pt x="1997" y="183"/>
                      <a:pt x="1825" y="116"/>
                    </a:cubicBezTo>
                    <a:cubicBezTo>
                      <a:pt x="1694" y="66"/>
                      <a:pt x="1540" y="35"/>
                      <a:pt x="1380" y="30"/>
                    </a:cubicBezTo>
                    <a:cubicBezTo>
                      <a:pt x="1359" y="30"/>
                      <a:pt x="1339" y="29"/>
                      <a:pt x="1319" y="29"/>
                    </a:cubicBezTo>
                    <a:cubicBezTo>
                      <a:pt x="1043" y="29"/>
                      <a:pt x="800" y="89"/>
                      <a:pt x="586" y="179"/>
                    </a:cubicBezTo>
                    <a:cubicBezTo>
                      <a:pt x="585" y="172"/>
                      <a:pt x="583" y="165"/>
                      <a:pt x="582" y="157"/>
                    </a:cubicBezTo>
                    <a:cubicBezTo>
                      <a:pt x="600" y="148"/>
                      <a:pt x="619" y="138"/>
                      <a:pt x="639" y="129"/>
                    </a:cubicBezTo>
                    <a:cubicBezTo>
                      <a:pt x="642" y="128"/>
                      <a:pt x="645" y="126"/>
                      <a:pt x="648" y="125"/>
                    </a:cubicBezTo>
                    <a:cubicBezTo>
                      <a:pt x="830" y="44"/>
                      <a:pt x="1072" y="0"/>
                      <a:pt x="1310" y="0"/>
                    </a:cubicBezTo>
                    <a:cubicBezTo>
                      <a:pt x="1346" y="0"/>
                      <a:pt x="1382" y="1"/>
                      <a:pt x="1417" y="3"/>
                    </a:cubicBezTo>
                    <a:cubicBezTo>
                      <a:pt x="1798" y="25"/>
                      <a:pt x="2065" y="160"/>
                      <a:pt x="2184" y="349"/>
                    </a:cubicBezTo>
                    <a:cubicBezTo>
                      <a:pt x="2187" y="353"/>
                      <a:pt x="2188" y="360"/>
                      <a:pt x="2188" y="369"/>
                    </a:cubicBezTo>
                    <a:cubicBezTo>
                      <a:pt x="2188" y="420"/>
                      <a:pt x="2143" y="530"/>
                      <a:pt x="2115" y="596"/>
                    </a:cubicBezTo>
                    <a:cubicBezTo>
                      <a:pt x="2070" y="705"/>
                      <a:pt x="2025" y="809"/>
                      <a:pt x="1983" y="918"/>
                    </a:cubicBezTo>
                    <a:cubicBezTo>
                      <a:pt x="1900" y="1131"/>
                      <a:pt x="1806" y="1349"/>
                      <a:pt x="1695" y="1558"/>
                    </a:cubicBezTo>
                    <a:cubicBezTo>
                      <a:pt x="1641" y="1662"/>
                      <a:pt x="1582" y="1764"/>
                      <a:pt x="1511" y="1865"/>
                    </a:cubicBezTo>
                    <a:cubicBezTo>
                      <a:pt x="1448" y="1953"/>
                      <a:pt x="1384" y="2051"/>
                      <a:pt x="1279" y="2127"/>
                    </a:cubicBezTo>
                    <a:lnTo>
                      <a:pt x="1279" y="2127"/>
                    </a:lnTo>
                    <a:cubicBezTo>
                      <a:pt x="1217" y="2172"/>
                      <a:pt x="1142" y="2205"/>
                      <a:pt x="1057" y="2231"/>
                    </a:cubicBezTo>
                    <a:moveTo>
                      <a:pt x="1086" y="2184"/>
                    </a:moveTo>
                    <a:cubicBezTo>
                      <a:pt x="1097" y="2163"/>
                      <a:pt x="1105" y="2141"/>
                      <a:pt x="1109" y="2120"/>
                    </a:cubicBezTo>
                    <a:cubicBezTo>
                      <a:pt x="1148" y="2084"/>
                      <a:pt x="1172" y="2043"/>
                      <a:pt x="1180" y="2000"/>
                    </a:cubicBezTo>
                    <a:cubicBezTo>
                      <a:pt x="1196" y="1915"/>
                      <a:pt x="1171" y="1807"/>
                      <a:pt x="1060" y="1742"/>
                    </a:cubicBezTo>
                    <a:cubicBezTo>
                      <a:pt x="982" y="1695"/>
                      <a:pt x="871" y="1668"/>
                      <a:pt x="757" y="1658"/>
                    </a:cubicBezTo>
                    <a:cubicBezTo>
                      <a:pt x="742" y="1694"/>
                      <a:pt x="722" y="1729"/>
                      <a:pt x="702" y="1765"/>
                    </a:cubicBezTo>
                    <a:cubicBezTo>
                      <a:pt x="702" y="1765"/>
                      <a:pt x="702" y="1765"/>
                      <a:pt x="701" y="1765"/>
                    </a:cubicBezTo>
                    <a:cubicBezTo>
                      <a:pt x="696" y="1764"/>
                      <a:pt x="691" y="1764"/>
                      <a:pt x="686" y="1764"/>
                    </a:cubicBezTo>
                    <a:cubicBezTo>
                      <a:pt x="686" y="1764"/>
                      <a:pt x="685" y="1764"/>
                      <a:pt x="685" y="1764"/>
                    </a:cubicBezTo>
                    <a:cubicBezTo>
                      <a:pt x="663" y="1764"/>
                      <a:pt x="662" y="1781"/>
                      <a:pt x="680" y="1784"/>
                    </a:cubicBezTo>
                    <a:cubicBezTo>
                      <a:pt x="657" y="1824"/>
                      <a:pt x="632" y="1863"/>
                      <a:pt x="605" y="1902"/>
                    </a:cubicBezTo>
                    <a:cubicBezTo>
                      <a:pt x="578" y="1857"/>
                      <a:pt x="502" y="1827"/>
                      <a:pt x="416" y="1827"/>
                    </a:cubicBezTo>
                    <a:cubicBezTo>
                      <a:pt x="407" y="1827"/>
                      <a:pt x="398" y="1827"/>
                      <a:pt x="388" y="1828"/>
                    </a:cubicBezTo>
                    <a:cubicBezTo>
                      <a:pt x="393" y="1824"/>
                      <a:pt x="398" y="1820"/>
                      <a:pt x="402" y="1815"/>
                    </a:cubicBezTo>
                    <a:cubicBezTo>
                      <a:pt x="418" y="1802"/>
                      <a:pt x="428" y="1785"/>
                      <a:pt x="437" y="1769"/>
                    </a:cubicBezTo>
                    <a:cubicBezTo>
                      <a:pt x="442" y="1761"/>
                      <a:pt x="446" y="1752"/>
                      <a:pt x="451" y="1744"/>
                    </a:cubicBezTo>
                    <a:cubicBezTo>
                      <a:pt x="452" y="1742"/>
                      <a:pt x="452" y="1741"/>
                      <a:pt x="451" y="1739"/>
                    </a:cubicBezTo>
                    <a:cubicBezTo>
                      <a:pt x="453" y="1736"/>
                      <a:pt x="454" y="1733"/>
                      <a:pt x="456" y="1730"/>
                    </a:cubicBezTo>
                    <a:cubicBezTo>
                      <a:pt x="470" y="1707"/>
                      <a:pt x="482" y="1682"/>
                      <a:pt x="501" y="1660"/>
                    </a:cubicBezTo>
                    <a:cubicBezTo>
                      <a:pt x="405" y="1669"/>
                      <a:pt x="311" y="1688"/>
                      <a:pt x="237" y="1721"/>
                    </a:cubicBezTo>
                    <a:cubicBezTo>
                      <a:pt x="148" y="1761"/>
                      <a:pt x="78" y="1820"/>
                      <a:pt x="126" y="1881"/>
                    </a:cubicBezTo>
                    <a:cubicBezTo>
                      <a:pt x="121" y="1888"/>
                      <a:pt x="117" y="1895"/>
                      <a:pt x="115" y="1901"/>
                    </a:cubicBezTo>
                    <a:cubicBezTo>
                      <a:pt x="36" y="1843"/>
                      <a:pt x="6" y="1768"/>
                      <a:pt x="2" y="1694"/>
                    </a:cubicBezTo>
                    <a:cubicBezTo>
                      <a:pt x="0" y="1648"/>
                      <a:pt x="20" y="1605"/>
                      <a:pt x="36" y="1562"/>
                    </a:cubicBezTo>
                    <a:cubicBezTo>
                      <a:pt x="37" y="1561"/>
                      <a:pt x="37" y="1560"/>
                      <a:pt x="38" y="1560"/>
                    </a:cubicBezTo>
                    <a:cubicBezTo>
                      <a:pt x="39" y="1558"/>
                      <a:pt x="40" y="1556"/>
                      <a:pt x="41" y="1554"/>
                    </a:cubicBezTo>
                    <a:cubicBezTo>
                      <a:pt x="124" y="1419"/>
                      <a:pt x="199" y="1282"/>
                      <a:pt x="266" y="1144"/>
                    </a:cubicBezTo>
                    <a:cubicBezTo>
                      <a:pt x="260" y="1161"/>
                      <a:pt x="253" y="1178"/>
                      <a:pt x="246" y="1195"/>
                    </a:cubicBezTo>
                    <a:cubicBezTo>
                      <a:pt x="212" y="1277"/>
                      <a:pt x="177" y="1359"/>
                      <a:pt x="137" y="1440"/>
                    </a:cubicBezTo>
                    <a:cubicBezTo>
                      <a:pt x="98" y="1522"/>
                      <a:pt x="48" y="1606"/>
                      <a:pt x="35" y="1690"/>
                    </a:cubicBezTo>
                    <a:cubicBezTo>
                      <a:pt x="32" y="1706"/>
                      <a:pt x="31" y="1721"/>
                      <a:pt x="31" y="1737"/>
                    </a:cubicBezTo>
                    <a:lnTo>
                      <a:pt x="31" y="1737"/>
                    </a:lnTo>
                    <a:cubicBezTo>
                      <a:pt x="31" y="1773"/>
                      <a:pt x="38" y="1809"/>
                      <a:pt x="58" y="1843"/>
                    </a:cubicBez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lnTo>
                      <a:pt x="58" y="1843"/>
                    </a:lnTo>
                    <a:cubicBezTo>
                      <a:pt x="58" y="1843"/>
                      <a:pt x="58" y="1843"/>
                      <a:pt x="58" y="1842"/>
                    </a:cubicBezTo>
                    <a:cubicBezTo>
                      <a:pt x="58" y="1842"/>
                      <a:pt x="58" y="1842"/>
                      <a:pt x="58" y="1842"/>
                    </a:cubicBezTo>
                    <a:lnTo>
                      <a:pt x="58" y="1842"/>
                    </a:lnTo>
                    <a:cubicBezTo>
                      <a:pt x="58" y="1841"/>
                      <a:pt x="58" y="1840"/>
                      <a:pt x="58" y="1840"/>
                    </a:cubicBezTo>
                    <a:cubicBezTo>
                      <a:pt x="58" y="1837"/>
                      <a:pt x="58" y="1835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59" y="1832"/>
                      <a:pt x="59" y="1832"/>
                      <a:pt x="59" y="1832"/>
                    </a:cubicBezTo>
                    <a:cubicBezTo>
                      <a:pt x="63" y="1786"/>
                      <a:pt x="109" y="1745"/>
                      <a:pt x="173" y="1713"/>
                    </a:cubicBezTo>
                    <a:cubicBezTo>
                      <a:pt x="173" y="1713"/>
                      <a:pt x="173" y="1713"/>
                      <a:pt x="173" y="1713"/>
                    </a:cubicBezTo>
                    <a:cubicBezTo>
                      <a:pt x="177" y="1711"/>
                      <a:pt x="182" y="1708"/>
                      <a:pt x="187" y="1706"/>
                    </a:cubicBezTo>
                    <a:cubicBezTo>
                      <a:pt x="309" y="1652"/>
                      <a:pt x="474" y="1623"/>
                      <a:pt x="638" y="1623"/>
                    </a:cubicBezTo>
                    <a:cubicBezTo>
                      <a:pt x="744" y="1623"/>
                      <a:pt x="848" y="1635"/>
                      <a:pt x="940" y="1659"/>
                    </a:cubicBezTo>
                    <a:cubicBezTo>
                      <a:pt x="1084" y="1697"/>
                      <a:pt x="1175" y="1769"/>
                      <a:pt x="1216" y="1851"/>
                    </a:cubicBezTo>
                    <a:cubicBezTo>
                      <a:pt x="1215" y="1851"/>
                      <a:pt x="1215" y="1851"/>
                      <a:pt x="1215" y="1851"/>
                    </a:cubicBezTo>
                    <a:cubicBezTo>
                      <a:pt x="1248" y="1917"/>
                      <a:pt x="1247" y="1990"/>
                      <a:pt x="1214" y="2054"/>
                    </a:cubicBezTo>
                    <a:lnTo>
                      <a:pt x="1214" y="2054"/>
                    </a:lnTo>
                    <a:cubicBezTo>
                      <a:pt x="1188" y="2106"/>
                      <a:pt x="1143" y="2149"/>
                      <a:pt x="1086" y="2184"/>
                    </a:cubicBezTo>
                    <a:moveTo>
                      <a:pt x="449" y="1822"/>
                    </a:moveTo>
                    <a:cubicBezTo>
                      <a:pt x="515" y="1822"/>
                      <a:pt x="583" y="1838"/>
                      <a:pt x="613" y="1869"/>
                    </a:cubicBezTo>
                    <a:cubicBezTo>
                      <a:pt x="641" y="1798"/>
                      <a:pt x="655" y="1723"/>
                      <a:pt x="707" y="1655"/>
                    </a:cubicBezTo>
                    <a:cubicBezTo>
                      <a:pt x="693" y="1654"/>
                      <a:pt x="678" y="1653"/>
                      <a:pt x="663" y="1653"/>
                    </a:cubicBezTo>
                    <a:cubicBezTo>
                      <a:pt x="657" y="1653"/>
                      <a:pt x="651" y="1653"/>
                      <a:pt x="645" y="1653"/>
                    </a:cubicBezTo>
                    <a:cubicBezTo>
                      <a:pt x="616" y="1653"/>
                      <a:pt x="586" y="1654"/>
                      <a:pt x="556" y="1656"/>
                    </a:cubicBezTo>
                    <a:cubicBezTo>
                      <a:pt x="532" y="1693"/>
                      <a:pt x="508" y="1732"/>
                      <a:pt x="479" y="1768"/>
                    </a:cubicBezTo>
                    <a:cubicBezTo>
                      <a:pt x="467" y="1785"/>
                      <a:pt x="453" y="1808"/>
                      <a:pt x="427" y="1823"/>
                    </a:cubicBezTo>
                    <a:cubicBezTo>
                      <a:pt x="434" y="1822"/>
                      <a:pt x="442" y="1822"/>
                      <a:pt x="449" y="1822"/>
                    </a:cubicBezTo>
                  </a:path>
                </a:pathLst>
              </a:custGeom>
              <a:solidFill>
                <a:srgbClr val="753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49">
                <a:extLst>
                  <a:ext uri="{FF2B5EF4-FFF2-40B4-BE49-F238E27FC236}">
                    <a16:creationId xmlns:a16="http://schemas.microsoft.com/office/drawing/2014/main" id="{58B7B532-B51D-4F68-8207-E965BF54E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6256" y="1922463"/>
                <a:ext cx="931863" cy="923925"/>
              </a:xfrm>
              <a:custGeom>
                <a:avLst/>
                <a:gdLst>
                  <a:gd name="T0" fmla="*/ 821 w 1869"/>
                  <a:gd name="T1" fmla="*/ 1852 h 1852"/>
                  <a:gd name="T2" fmla="*/ 883 w 1869"/>
                  <a:gd name="T3" fmla="*/ 1812 h 1852"/>
                  <a:gd name="T4" fmla="*/ 821 w 1869"/>
                  <a:gd name="T5" fmla="*/ 1852 h 1852"/>
                  <a:gd name="T6" fmla="*/ 1869 w 1869"/>
                  <a:gd name="T7" fmla="*/ 1779 h 1852"/>
                  <a:gd name="T8" fmla="*/ 1850 w 1869"/>
                  <a:gd name="T9" fmla="*/ 1648 h 1852"/>
                  <a:gd name="T10" fmla="*/ 1648 w 1869"/>
                  <a:gd name="T11" fmla="*/ 1121 h 1852"/>
                  <a:gd name="T12" fmla="*/ 1457 w 1869"/>
                  <a:gd name="T13" fmla="*/ 606 h 1852"/>
                  <a:gd name="T14" fmla="*/ 1387 w 1869"/>
                  <a:gd name="T15" fmla="*/ 349 h 1852"/>
                  <a:gd name="T16" fmla="*/ 1349 w 1869"/>
                  <a:gd name="T17" fmla="*/ 128 h 1852"/>
                  <a:gd name="T18" fmla="*/ 1183 w 1869"/>
                  <a:gd name="T19" fmla="*/ 49 h 1852"/>
                  <a:gd name="T20" fmla="*/ 1038 w 1869"/>
                  <a:gd name="T21" fmla="*/ 11 h 1852"/>
                  <a:gd name="T22" fmla="*/ 1311 w 1869"/>
                  <a:gd name="T23" fmla="*/ 562 h 1852"/>
                  <a:gd name="T24" fmla="*/ 1713 w 1869"/>
                  <a:gd name="T25" fmla="*/ 1724 h 1852"/>
                  <a:gd name="T26" fmla="*/ 1412 w 1869"/>
                  <a:gd name="T27" fmla="*/ 1674 h 1852"/>
                  <a:gd name="T28" fmla="*/ 1400 w 1869"/>
                  <a:gd name="T29" fmla="*/ 1674 h 1852"/>
                  <a:gd name="T30" fmla="*/ 951 w 1869"/>
                  <a:gd name="T31" fmla="*/ 1777 h 1852"/>
                  <a:gd name="T32" fmla="*/ 790 w 1869"/>
                  <a:gd name="T33" fmla="*/ 1707 h 1852"/>
                  <a:gd name="T34" fmla="*/ 360 w 1869"/>
                  <a:gd name="T35" fmla="*/ 651 h 1852"/>
                  <a:gd name="T36" fmla="*/ 363 w 1869"/>
                  <a:gd name="T37" fmla="*/ 112 h 1852"/>
                  <a:gd name="T38" fmla="*/ 0 w 1869"/>
                  <a:gd name="T39" fmla="*/ 478 h 1852"/>
                  <a:gd name="T40" fmla="*/ 0 w 1869"/>
                  <a:gd name="T41" fmla="*/ 478 h 1852"/>
                  <a:gd name="T42" fmla="*/ 0 w 1869"/>
                  <a:gd name="T43" fmla="*/ 478 h 1852"/>
                  <a:gd name="T44" fmla="*/ 435 w 1869"/>
                  <a:gd name="T45" fmla="*/ 81 h 1852"/>
                  <a:gd name="T46" fmla="*/ 889 w 1869"/>
                  <a:gd name="T47" fmla="*/ 0 h 1852"/>
                  <a:gd name="T48" fmla="*/ 1183 w 1869"/>
                  <a:gd name="T49" fmla="*/ 49 h 1852"/>
                  <a:gd name="T50" fmla="*/ 1349 w 1869"/>
                  <a:gd name="T51" fmla="*/ 128 h 1852"/>
                  <a:gd name="T52" fmla="*/ 1387 w 1869"/>
                  <a:gd name="T53" fmla="*/ 349 h 1852"/>
                  <a:gd name="T54" fmla="*/ 1457 w 1869"/>
                  <a:gd name="T55" fmla="*/ 606 h 1852"/>
                  <a:gd name="T56" fmla="*/ 1648 w 1869"/>
                  <a:gd name="T57" fmla="*/ 1121 h 1852"/>
                  <a:gd name="T58" fmla="*/ 1850 w 1869"/>
                  <a:gd name="T59" fmla="*/ 1648 h 1852"/>
                  <a:gd name="T60" fmla="*/ 1869 w 1869"/>
                  <a:gd name="T61" fmla="*/ 1779 h 1852"/>
                  <a:gd name="T62" fmla="*/ 1869 w 1869"/>
                  <a:gd name="T63" fmla="*/ 1779 h 1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869" h="1852">
                    <a:moveTo>
                      <a:pt x="821" y="1852"/>
                    </a:moveTo>
                    <a:cubicBezTo>
                      <a:pt x="840" y="1838"/>
                      <a:pt x="861" y="1825"/>
                      <a:pt x="883" y="1812"/>
                    </a:cubicBezTo>
                    <a:cubicBezTo>
                      <a:pt x="861" y="1825"/>
                      <a:pt x="840" y="1838"/>
                      <a:pt x="821" y="1852"/>
                    </a:cubicBezTo>
                    <a:close/>
                    <a:moveTo>
                      <a:pt x="1869" y="1779"/>
                    </a:moveTo>
                    <a:cubicBezTo>
                      <a:pt x="1869" y="1734"/>
                      <a:pt x="1860" y="1688"/>
                      <a:pt x="1850" y="1648"/>
                    </a:cubicBezTo>
                    <a:cubicBezTo>
                      <a:pt x="1807" y="1470"/>
                      <a:pt x="1725" y="1296"/>
                      <a:pt x="1648" y="1121"/>
                    </a:cubicBezTo>
                    <a:cubicBezTo>
                      <a:pt x="1573" y="951"/>
                      <a:pt x="1512" y="779"/>
                      <a:pt x="1457" y="606"/>
                    </a:cubicBezTo>
                    <a:cubicBezTo>
                      <a:pt x="1431" y="521"/>
                      <a:pt x="1405" y="435"/>
                      <a:pt x="1387" y="349"/>
                    </a:cubicBezTo>
                    <a:cubicBezTo>
                      <a:pt x="1378" y="308"/>
                      <a:pt x="1359" y="138"/>
                      <a:pt x="1349" y="128"/>
                    </a:cubicBezTo>
                    <a:cubicBezTo>
                      <a:pt x="1332" y="111"/>
                      <a:pt x="1214" y="62"/>
                      <a:pt x="1183" y="49"/>
                    </a:cubicBezTo>
                    <a:cubicBezTo>
                      <a:pt x="1139" y="31"/>
                      <a:pt x="1090" y="18"/>
                      <a:pt x="1038" y="11"/>
                    </a:cubicBezTo>
                    <a:cubicBezTo>
                      <a:pt x="1236" y="159"/>
                      <a:pt x="1276" y="412"/>
                      <a:pt x="1311" y="562"/>
                    </a:cubicBezTo>
                    <a:cubicBezTo>
                      <a:pt x="1400" y="940"/>
                      <a:pt x="1542" y="1335"/>
                      <a:pt x="1713" y="1724"/>
                    </a:cubicBezTo>
                    <a:cubicBezTo>
                      <a:pt x="1629" y="1691"/>
                      <a:pt x="1518" y="1674"/>
                      <a:pt x="1412" y="1674"/>
                    </a:cubicBezTo>
                    <a:cubicBezTo>
                      <a:pt x="1408" y="1674"/>
                      <a:pt x="1404" y="1674"/>
                      <a:pt x="1400" y="1674"/>
                    </a:cubicBezTo>
                    <a:cubicBezTo>
                      <a:pt x="1233" y="1676"/>
                      <a:pt x="1077" y="1718"/>
                      <a:pt x="951" y="1777"/>
                    </a:cubicBezTo>
                    <a:cubicBezTo>
                      <a:pt x="877" y="1774"/>
                      <a:pt x="817" y="1749"/>
                      <a:pt x="790" y="1707"/>
                    </a:cubicBezTo>
                    <a:cubicBezTo>
                      <a:pt x="578" y="1365"/>
                      <a:pt x="467" y="1006"/>
                      <a:pt x="360" y="651"/>
                    </a:cubicBezTo>
                    <a:cubicBezTo>
                      <a:pt x="305" y="469"/>
                      <a:pt x="280" y="282"/>
                      <a:pt x="363" y="112"/>
                    </a:cubicBezTo>
                    <a:cubicBezTo>
                      <a:pt x="163" y="206"/>
                      <a:pt x="46" y="336"/>
                      <a:pt x="0" y="478"/>
                    </a:cubicBezTo>
                    <a:lnTo>
                      <a:pt x="0" y="478"/>
                    </a:lnTo>
                    <a:lnTo>
                      <a:pt x="0" y="478"/>
                    </a:lnTo>
                    <a:cubicBezTo>
                      <a:pt x="52" y="320"/>
                      <a:pt x="190" y="176"/>
                      <a:pt x="435" y="81"/>
                    </a:cubicBezTo>
                    <a:cubicBezTo>
                      <a:pt x="556" y="34"/>
                      <a:pt x="726" y="0"/>
                      <a:pt x="889" y="0"/>
                    </a:cubicBezTo>
                    <a:cubicBezTo>
                      <a:pt x="996" y="0"/>
                      <a:pt x="1099" y="14"/>
                      <a:pt x="1183" y="49"/>
                    </a:cubicBezTo>
                    <a:cubicBezTo>
                      <a:pt x="1214" y="62"/>
                      <a:pt x="1332" y="111"/>
                      <a:pt x="1349" y="128"/>
                    </a:cubicBezTo>
                    <a:cubicBezTo>
                      <a:pt x="1359" y="138"/>
                      <a:pt x="1378" y="308"/>
                      <a:pt x="1387" y="349"/>
                    </a:cubicBezTo>
                    <a:cubicBezTo>
                      <a:pt x="1405" y="435"/>
                      <a:pt x="1431" y="521"/>
                      <a:pt x="1457" y="606"/>
                    </a:cubicBezTo>
                    <a:cubicBezTo>
                      <a:pt x="1512" y="779"/>
                      <a:pt x="1573" y="951"/>
                      <a:pt x="1648" y="1121"/>
                    </a:cubicBezTo>
                    <a:cubicBezTo>
                      <a:pt x="1725" y="1296"/>
                      <a:pt x="1807" y="1470"/>
                      <a:pt x="1850" y="1648"/>
                    </a:cubicBezTo>
                    <a:cubicBezTo>
                      <a:pt x="1860" y="1688"/>
                      <a:pt x="1869" y="1734"/>
                      <a:pt x="1869" y="1779"/>
                    </a:cubicBezTo>
                    <a:lnTo>
                      <a:pt x="1869" y="1779"/>
                    </a:lnTo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0">
                <a:extLst>
                  <a:ext uri="{FF2B5EF4-FFF2-40B4-BE49-F238E27FC236}">
                    <a16:creationId xmlns:a16="http://schemas.microsoft.com/office/drawing/2014/main" id="{993D6194-CF20-4935-AD5A-5DFEF5600A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1874838"/>
                <a:ext cx="1041400" cy="908050"/>
              </a:xfrm>
              <a:custGeom>
                <a:avLst/>
                <a:gdLst>
                  <a:gd name="T0" fmla="*/ 1158 w 2088"/>
                  <a:gd name="T1" fmla="*/ 1822 h 1822"/>
                  <a:gd name="T2" fmla="*/ 882 w 2088"/>
                  <a:gd name="T3" fmla="*/ 1630 h 1822"/>
                  <a:gd name="T4" fmla="*/ 580 w 2088"/>
                  <a:gd name="T5" fmla="*/ 1594 h 1822"/>
                  <a:gd name="T6" fmla="*/ 129 w 2088"/>
                  <a:gd name="T7" fmla="*/ 1677 h 1822"/>
                  <a:gd name="T8" fmla="*/ 115 w 2088"/>
                  <a:gd name="T9" fmla="*/ 1684 h 1822"/>
                  <a:gd name="T10" fmla="*/ 255 w 2088"/>
                  <a:gd name="T11" fmla="*/ 1265 h 1822"/>
                  <a:gd name="T12" fmla="*/ 509 w 2088"/>
                  <a:gd name="T13" fmla="*/ 672 h 1822"/>
                  <a:gd name="T14" fmla="*/ 763 w 2088"/>
                  <a:gd name="T15" fmla="*/ 69 h 1822"/>
                  <a:gd name="T16" fmla="*/ 458 w 2088"/>
                  <a:gd name="T17" fmla="*/ 181 h 1822"/>
                  <a:gd name="T18" fmla="*/ 458 w 2088"/>
                  <a:gd name="T19" fmla="*/ 181 h 1822"/>
                  <a:gd name="T20" fmla="*/ 458 w 2088"/>
                  <a:gd name="T21" fmla="*/ 181 h 1822"/>
                  <a:gd name="T22" fmla="*/ 1261 w 2088"/>
                  <a:gd name="T23" fmla="*/ 0 h 1822"/>
                  <a:gd name="T24" fmla="*/ 1322 w 2088"/>
                  <a:gd name="T25" fmla="*/ 1 h 1822"/>
                  <a:gd name="T26" fmla="*/ 1767 w 2088"/>
                  <a:gd name="T27" fmla="*/ 87 h 1822"/>
                  <a:gd name="T28" fmla="*/ 2088 w 2088"/>
                  <a:gd name="T29" fmla="*/ 341 h 1822"/>
                  <a:gd name="T30" fmla="*/ 2088 w 2088"/>
                  <a:gd name="T31" fmla="*/ 341 h 1822"/>
                  <a:gd name="T32" fmla="*/ 2088 w 2088"/>
                  <a:gd name="T33" fmla="*/ 341 h 1822"/>
                  <a:gd name="T34" fmla="*/ 1819 w 2088"/>
                  <a:gd name="T35" fmla="*/ 109 h 1822"/>
                  <a:gd name="T36" fmla="*/ 1840 w 2088"/>
                  <a:gd name="T37" fmla="*/ 661 h 1822"/>
                  <a:gd name="T38" fmla="*/ 1296 w 2088"/>
                  <a:gd name="T39" fmla="*/ 1752 h 1822"/>
                  <a:gd name="T40" fmla="*/ 1158 w 2088"/>
                  <a:gd name="T41" fmla="*/ 1822 h 1822"/>
                  <a:gd name="T42" fmla="*/ 0 w 2088"/>
                  <a:gd name="T43" fmla="*/ 1813 h 1822"/>
                  <a:gd name="T44" fmla="*/ 0 w 2088"/>
                  <a:gd name="T45" fmla="*/ 1813 h 1822"/>
                  <a:gd name="T46" fmla="*/ 0 w 2088"/>
                  <a:gd name="T47" fmla="*/ 1813 h 1822"/>
                  <a:gd name="T48" fmla="*/ 0 w 2088"/>
                  <a:gd name="T49" fmla="*/ 1813 h 1822"/>
                  <a:gd name="T50" fmla="*/ 1 w 2088"/>
                  <a:gd name="T51" fmla="*/ 1803 h 1822"/>
                  <a:gd name="T52" fmla="*/ 0 w 2088"/>
                  <a:gd name="T53" fmla="*/ 1811 h 1822"/>
                  <a:gd name="T54" fmla="*/ 0 w 2088"/>
                  <a:gd name="T55" fmla="*/ 1813 h 1822"/>
                  <a:gd name="T56" fmla="*/ 1 w 2088"/>
                  <a:gd name="T57" fmla="*/ 1803 h 1822"/>
                  <a:gd name="T58" fmla="*/ 1 w 2088"/>
                  <a:gd name="T59" fmla="*/ 1803 h 1822"/>
                  <a:gd name="T60" fmla="*/ 1 w 2088"/>
                  <a:gd name="T61" fmla="*/ 1803 h 1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8" h="1822">
                    <a:moveTo>
                      <a:pt x="1158" y="1822"/>
                    </a:moveTo>
                    <a:cubicBezTo>
                      <a:pt x="1117" y="1740"/>
                      <a:pt x="1026" y="1668"/>
                      <a:pt x="882" y="1630"/>
                    </a:cubicBezTo>
                    <a:cubicBezTo>
                      <a:pt x="790" y="1606"/>
                      <a:pt x="686" y="1594"/>
                      <a:pt x="580" y="1594"/>
                    </a:cubicBezTo>
                    <a:cubicBezTo>
                      <a:pt x="416" y="1594"/>
                      <a:pt x="251" y="1623"/>
                      <a:pt x="129" y="1677"/>
                    </a:cubicBezTo>
                    <a:cubicBezTo>
                      <a:pt x="124" y="1679"/>
                      <a:pt x="119" y="1682"/>
                      <a:pt x="115" y="1684"/>
                    </a:cubicBezTo>
                    <a:cubicBezTo>
                      <a:pt x="95" y="1547"/>
                      <a:pt x="211" y="1389"/>
                      <a:pt x="255" y="1265"/>
                    </a:cubicBezTo>
                    <a:cubicBezTo>
                      <a:pt x="326" y="1065"/>
                      <a:pt x="450" y="873"/>
                      <a:pt x="509" y="672"/>
                    </a:cubicBezTo>
                    <a:cubicBezTo>
                      <a:pt x="562" y="490"/>
                      <a:pt x="599" y="253"/>
                      <a:pt x="763" y="69"/>
                    </a:cubicBezTo>
                    <a:cubicBezTo>
                      <a:pt x="655" y="99"/>
                      <a:pt x="554" y="137"/>
                      <a:pt x="458" y="181"/>
                    </a:cubicBezTo>
                    <a:lnTo>
                      <a:pt x="458" y="181"/>
                    </a:lnTo>
                    <a:lnTo>
                      <a:pt x="458" y="181"/>
                    </a:lnTo>
                    <a:cubicBezTo>
                      <a:pt x="689" y="74"/>
                      <a:pt x="955" y="0"/>
                      <a:pt x="1261" y="0"/>
                    </a:cubicBezTo>
                    <a:cubicBezTo>
                      <a:pt x="1281" y="0"/>
                      <a:pt x="1301" y="1"/>
                      <a:pt x="1322" y="1"/>
                    </a:cubicBezTo>
                    <a:cubicBezTo>
                      <a:pt x="1482" y="6"/>
                      <a:pt x="1636" y="37"/>
                      <a:pt x="1767" y="87"/>
                    </a:cubicBezTo>
                    <a:cubicBezTo>
                      <a:pt x="1939" y="154"/>
                      <a:pt x="2031" y="233"/>
                      <a:pt x="2088" y="341"/>
                    </a:cubicBezTo>
                    <a:lnTo>
                      <a:pt x="2088" y="341"/>
                    </a:lnTo>
                    <a:lnTo>
                      <a:pt x="2088" y="341"/>
                    </a:lnTo>
                    <a:cubicBezTo>
                      <a:pt x="2037" y="245"/>
                      <a:pt x="1958" y="171"/>
                      <a:pt x="1819" y="109"/>
                    </a:cubicBezTo>
                    <a:cubicBezTo>
                      <a:pt x="1937" y="282"/>
                      <a:pt x="1912" y="490"/>
                      <a:pt x="1840" y="661"/>
                    </a:cubicBezTo>
                    <a:cubicBezTo>
                      <a:pt x="1686" y="1029"/>
                      <a:pt x="1444" y="1384"/>
                      <a:pt x="1296" y="1752"/>
                    </a:cubicBezTo>
                    <a:cubicBezTo>
                      <a:pt x="1278" y="1797"/>
                      <a:pt x="1221" y="1818"/>
                      <a:pt x="1158" y="1822"/>
                    </a:cubicBezTo>
                    <a:moveTo>
                      <a:pt x="0" y="1813"/>
                    </a:moveTo>
                    <a:cubicBezTo>
                      <a:pt x="0" y="1813"/>
                      <a:pt x="0" y="1813"/>
                      <a:pt x="0" y="1813"/>
                    </a:cubicBezTo>
                    <a:cubicBezTo>
                      <a:pt x="0" y="1813"/>
                      <a:pt x="0" y="1813"/>
                      <a:pt x="0" y="1813"/>
                    </a:cubicBezTo>
                    <a:close/>
                    <a:moveTo>
                      <a:pt x="0" y="1813"/>
                    </a:moveTo>
                    <a:cubicBezTo>
                      <a:pt x="0" y="1810"/>
                      <a:pt x="0" y="1806"/>
                      <a:pt x="1" y="1803"/>
                    </a:cubicBezTo>
                    <a:cubicBezTo>
                      <a:pt x="0" y="1806"/>
                      <a:pt x="0" y="1808"/>
                      <a:pt x="0" y="1811"/>
                    </a:cubicBezTo>
                    <a:cubicBezTo>
                      <a:pt x="0" y="1811"/>
                      <a:pt x="0" y="1812"/>
                      <a:pt x="0" y="1813"/>
                    </a:cubicBezTo>
                    <a:moveTo>
                      <a:pt x="1" y="1803"/>
                    </a:moveTo>
                    <a:cubicBezTo>
                      <a:pt x="1" y="1803"/>
                      <a:pt x="1" y="1803"/>
                      <a:pt x="1" y="1803"/>
                    </a:cubicBezTo>
                    <a:cubicBezTo>
                      <a:pt x="1" y="1803"/>
                      <a:pt x="1" y="1803"/>
                      <a:pt x="1" y="1803"/>
                    </a:cubicBezTo>
                    <a:close/>
                  </a:path>
                </a:pathLst>
              </a:custGeom>
              <a:solidFill>
                <a:srgbClr val="E8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1">
                <a:extLst>
                  <a:ext uri="{FF2B5EF4-FFF2-40B4-BE49-F238E27FC236}">
                    <a16:creationId xmlns:a16="http://schemas.microsoft.com/office/drawing/2014/main" id="{884C2498-8586-45FD-A701-E8B884F49A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994" y="2808288"/>
                <a:ext cx="34925" cy="17463"/>
              </a:xfrm>
              <a:custGeom>
                <a:avLst/>
                <a:gdLst>
                  <a:gd name="T0" fmla="*/ 0 w 68"/>
                  <a:gd name="T1" fmla="*/ 35 h 35"/>
                  <a:gd name="T2" fmla="*/ 68 w 68"/>
                  <a:gd name="T3" fmla="*/ 0 h 35"/>
                  <a:gd name="T4" fmla="*/ 68 w 68"/>
                  <a:gd name="T5" fmla="*/ 0 h 35"/>
                  <a:gd name="T6" fmla="*/ 0 w 68"/>
                  <a:gd name="T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35">
                    <a:moveTo>
                      <a:pt x="0" y="35"/>
                    </a:moveTo>
                    <a:cubicBezTo>
                      <a:pt x="22" y="23"/>
                      <a:pt x="44" y="11"/>
                      <a:pt x="68" y="0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45" y="11"/>
                      <a:pt x="22" y="23"/>
                      <a:pt x="0" y="35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2">
                <a:extLst>
                  <a:ext uri="{FF2B5EF4-FFF2-40B4-BE49-F238E27FC236}">
                    <a16:creationId xmlns:a16="http://schemas.microsoft.com/office/drawing/2014/main" id="{ECC6B2E7-B276-4E7C-9FE8-201529B68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256" y="1978025"/>
                <a:ext cx="474663" cy="952500"/>
              </a:xfrm>
              <a:custGeom>
                <a:avLst/>
                <a:gdLst>
                  <a:gd name="T0" fmla="*/ 695 w 951"/>
                  <a:gd name="T1" fmla="*/ 1909 h 1909"/>
                  <a:gd name="T2" fmla="*/ 679 w 951"/>
                  <a:gd name="T3" fmla="*/ 1866 h 1909"/>
                  <a:gd name="T4" fmla="*/ 596 w 951"/>
                  <a:gd name="T5" fmla="*/ 1662 h 1909"/>
                  <a:gd name="T6" fmla="*/ 375 w 951"/>
                  <a:gd name="T7" fmla="*/ 1208 h 1909"/>
                  <a:gd name="T8" fmla="*/ 0 w 951"/>
                  <a:gd name="T9" fmla="*/ 366 h 1909"/>
                  <a:gd name="T10" fmla="*/ 363 w 951"/>
                  <a:gd name="T11" fmla="*/ 0 h 1909"/>
                  <a:gd name="T12" fmla="*/ 360 w 951"/>
                  <a:gd name="T13" fmla="*/ 539 h 1909"/>
                  <a:gd name="T14" fmla="*/ 790 w 951"/>
                  <a:gd name="T15" fmla="*/ 1595 h 1909"/>
                  <a:gd name="T16" fmla="*/ 951 w 951"/>
                  <a:gd name="T17" fmla="*/ 1665 h 1909"/>
                  <a:gd name="T18" fmla="*/ 883 w 951"/>
                  <a:gd name="T19" fmla="*/ 1700 h 1909"/>
                  <a:gd name="T20" fmla="*/ 821 w 951"/>
                  <a:gd name="T21" fmla="*/ 1740 h 1909"/>
                  <a:gd name="T22" fmla="*/ 821 w 951"/>
                  <a:gd name="T23" fmla="*/ 1740 h 1909"/>
                  <a:gd name="T24" fmla="*/ 695 w 951"/>
                  <a:gd name="T25" fmla="*/ 1909 h 1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1" h="1909">
                    <a:moveTo>
                      <a:pt x="695" y="1909"/>
                    </a:moveTo>
                    <a:cubicBezTo>
                      <a:pt x="690" y="1894"/>
                      <a:pt x="684" y="1880"/>
                      <a:pt x="679" y="1866"/>
                    </a:cubicBezTo>
                    <a:cubicBezTo>
                      <a:pt x="655" y="1797"/>
                      <a:pt x="626" y="1730"/>
                      <a:pt x="596" y="1662"/>
                    </a:cubicBezTo>
                    <a:cubicBezTo>
                      <a:pt x="527" y="1510"/>
                      <a:pt x="449" y="1359"/>
                      <a:pt x="375" y="1208"/>
                    </a:cubicBezTo>
                    <a:cubicBezTo>
                      <a:pt x="238" y="929"/>
                      <a:pt x="108" y="649"/>
                      <a:pt x="0" y="366"/>
                    </a:cubicBezTo>
                    <a:cubicBezTo>
                      <a:pt x="46" y="224"/>
                      <a:pt x="163" y="94"/>
                      <a:pt x="363" y="0"/>
                    </a:cubicBezTo>
                    <a:cubicBezTo>
                      <a:pt x="280" y="170"/>
                      <a:pt x="305" y="357"/>
                      <a:pt x="360" y="539"/>
                    </a:cubicBezTo>
                    <a:cubicBezTo>
                      <a:pt x="467" y="894"/>
                      <a:pt x="578" y="1253"/>
                      <a:pt x="790" y="1595"/>
                    </a:cubicBezTo>
                    <a:cubicBezTo>
                      <a:pt x="817" y="1637"/>
                      <a:pt x="877" y="1662"/>
                      <a:pt x="951" y="1665"/>
                    </a:cubicBezTo>
                    <a:cubicBezTo>
                      <a:pt x="927" y="1676"/>
                      <a:pt x="905" y="1688"/>
                      <a:pt x="883" y="1700"/>
                    </a:cubicBezTo>
                    <a:cubicBezTo>
                      <a:pt x="861" y="1713"/>
                      <a:pt x="840" y="1726"/>
                      <a:pt x="821" y="1740"/>
                    </a:cubicBezTo>
                    <a:lnTo>
                      <a:pt x="821" y="1740"/>
                    </a:lnTo>
                    <a:cubicBezTo>
                      <a:pt x="749" y="1791"/>
                      <a:pt x="704" y="1851"/>
                      <a:pt x="695" y="1909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3">
                <a:extLst>
                  <a:ext uri="{FF2B5EF4-FFF2-40B4-BE49-F238E27FC236}">
                    <a16:creationId xmlns:a16="http://schemas.microsoft.com/office/drawing/2014/main" id="{F6E579AE-AC4B-4F28-A8AE-A2345DE84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331" y="2781300"/>
                <a:ext cx="77788" cy="66675"/>
              </a:xfrm>
              <a:custGeom>
                <a:avLst/>
                <a:gdLst>
                  <a:gd name="T0" fmla="*/ 145 w 156"/>
                  <a:gd name="T1" fmla="*/ 134 h 134"/>
                  <a:gd name="T2" fmla="*/ 1 w 156"/>
                  <a:gd name="T3" fmla="*/ 0 h 134"/>
                  <a:gd name="T4" fmla="*/ 0 w 156"/>
                  <a:gd name="T5" fmla="*/ 0 h 134"/>
                  <a:gd name="T6" fmla="*/ 145 w 156"/>
                  <a:gd name="T7" fmla="*/ 134 h 134"/>
                  <a:gd name="T8" fmla="*/ 156 w 156"/>
                  <a:gd name="T9" fmla="*/ 55 h 134"/>
                  <a:gd name="T10" fmla="*/ 145 w 156"/>
                  <a:gd name="T11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6" h="134">
                    <a:moveTo>
                      <a:pt x="145" y="134"/>
                    </a:moveTo>
                    <a:cubicBezTo>
                      <a:pt x="138" y="76"/>
                      <a:pt x="81" y="32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81" y="31"/>
                      <a:pt x="138" y="76"/>
                      <a:pt x="145" y="134"/>
                    </a:cubicBezTo>
                    <a:cubicBezTo>
                      <a:pt x="153" y="108"/>
                      <a:pt x="156" y="82"/>
                      <a:pt x="156" y="55"/>
                    </a:cubicBezTo>
                    <a:cubicBezTo>
                      <a:pt x="156" y="82"/>
                      <a:pt x="153" y="108"/>
                      <a:pt x="145" y="134"/>
                    </a:cubicBezTo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4">
                <a:extLst>
                  <a:ext uri="{FF2B5EF4-FFF2-40B4-BE49-F238E27FC236}">
                    <a16:creationId xmlns:a16="http://schemas.microsoft.com/office/drawing/2014/main" id="{2A132A28-315C-4E55-92A2-7A86FD2F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781" y="1927225"/>
                <a:ext cx="414338" cy="920750"/>
              </a:xfrm>
              <a:custGeom>
                <a:avLst/>
                <a:gdLst>
                  <a:gd name="T0" fmla="*/ 820 w 831"/>
                  <a:gd name="T1" fmla="*/ 1847 h 1847"/>
                  <a:gd name="T2" fmla="*/ 675 w 831"/>
                  <a:gd name="T3" fmla="*/ 1713 h 1847"/>
                  <a:gd name="T4" fmla="*/ 273 w 831"/>
                  <a:gd name="T5" fmla="*/ 551 h 1847"/>
                  <a:gd name="T6" fmla="*/ 0 w 831"/>
                  <a:gd name="T7" fmla="*/ 0 h 1847"/>
                  <a:gd name="T8" fmla="*/ 145 w 831"/>
                  <a:gd name="T9" fmla="*/ 38 h 1847"/>
                  <a:gd name="T10" fmla="*/ 311 w 831"/>
                  <a:gd name="T11" fmla="*/ 117 h 1847"/>
                  <a:gd name="T12" fmla="*/ 349 w 831"/>
                  <a:gd name="T13" fmla="*/ 338 h 1847"/>
                  <a:gd name="T14" fmla="*/ 419 w 831"/>
                  <a:gd name="T15" fmla="*/ 595 h 1847"/>
                  <a:gd name="T16" fmla="*/ 610 w 831"/>
                  <a:gd name="T17" fmla="*/ 1110 h 1847"/>
                  <a:gd name="T18" fmla="*/ 812 w 831"/>
                  <a:gd name="T19" fmla="*/ 1637 h 1847"/>
                  <a:gd name="T20" fmla="*/ 831 w 831"/>
                  <a:gd name="T21" fmla="*/ 1768 h 1847"/>
                  <a:gd name="T22" fmla="*/ 820 w 831"/>
                  <a:gd name="T23" fmla="*/ 1847 h 1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1" h="1847">
                    <a:moveTo>
                      <a:pt x="820" y="1847"/>
                    </a:moveTo>
                    <a:cubicBezTo>
                      <a:pt x="813" y="1789"/>
                      <a:pt x="756" y="1744"/>
                      <a:pt x="675" y="1713"/>
                    </a:cubicBezTo>
                    <a:cubicBezTo>
                      <a:pt x="504" y="1324"/>
                      <a:pt x="362" y="929"/>
                      <a:pt x="273" y="551"/>
                    </a:cubicBezTo>
                    <a:cubicBezTo>
                      <a:pt x="238" y="401"/>
                      <a:pt x="198" y="148"/>
                      <a:pt x="0" y="0"/>
                    </a:cubicBezTo>
                    <a:cubicBezTo>
                      <a:pt x="52" y="7"/>
                      <a:pt x="101" y="20"/>
                      <a:pt x="145" y="38"/>
                    </a:cubicBezTo>
                    <a:cubicBezTo>
                      <a:pt x="176" y="51"/>
                      <a:pt x="294" y="100"/>
                      <a:pt x="311" y="117"/>
                    </a:cubicBezTo>
                    <a:cubicBezTo>
                      <a:pt x="321" y="127"/>
                      <a:pt x="340" y="297"/>
                      <a:pt x="349" y="338"/>
                    </a:cubicBezTo>
                    <a:cubicBezTo>
                      <a:pt x="367" y="424"/>
                      <a:pt x="393" y="510"/>
                      <a:pt x="419" y="595"/>
                    </a:cubicBezTo>
                    <a:cubicBezTo>
                      <a:pt x="474" y="768"/>
                      <a:pt x="535" y="940"/>
                      <a:pt x="610" y="1110"/>
                    </a:cubicBezTo>
                    <a:cubicBezTo>
                      <a:pt x="687" y="1285"/>
                      <a:pt x="769" y="1459"/>
                      <a:pt x="812" y="1637"/>
                    </a:cubicBezTo>
                    <a:cubicBezTo>
                      <a:pt x="822" y="1677"/>
                      <a:pt x="831" y="1723"/>
                      <a:pt x="831" y="1768"/>
                    </a:cubicBezTo>
                    <a:cubicBezTo>
                      <a:pt x="831" y="1795"/>
                      <a:pt x="828" y="1821"/>
                      <a:pt x="820" y="1847"/>
                    </a:cubicBezTo>
                    <a:close/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5">
                <a:extLst>
                  <a:ext uri="{FF2B5EF4-FFF2-40B4-BE49-F238E27FC236}">
                    <a16:creationId xmlns:a16="http://schemas.microsoft.com/office/drawing/2014/main" id="{FCC3B295-8011-4D4A-A989-E5AC53815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8281" y="2778125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">
                <a:extLst>
                  <a:ext uri="{FF2B5EF4-FFF2-40B4-BE49-F238E27FC236}">
                    <a16:creationId xmlns:a16="http://schemas.microsoft.com/office/drawing/2014/main" id="{398C2F17-F10A-45CC-959E-0643708E3B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8281" y="2714625"/>
                <a:ext cx="57150" cy="63500"/>
              </a:xfrm>
              <a:custGeom>
                <a:avLst/>
                <a:gdLst>
                  <a:gd name="T0" fmla="*/ 0 w 115"/>
                  <a:gd name="T1" fmla="*/ 129 h 129"/>
                  <a:gd name="T2" fmla="*/ 0 w 115"/>
                  <a:gd name="T3" fmla="*/ 129 h 129"/>
                  <a:gd name="T4" fmla="*/ 0 w 115"/>
                  <a:gd name="T5" fmla="*/ 129 h 129"/>
                  <a:gd name="T6" fmla="*/ 1 w 115"/>
                  <a:gd name="T7" fmla="*/ 119 h 129"/>
                  <a:gd name="T8" fmla="*/ 1 w 115"/>
                  <a:gd name="T9" fmla="*/ 119 h 129"/>
                  <a:gd name="T10" fmla="*/ 1 w 115"/>
                  <a:gd name="T11" fmla="*/ 119 h 129"/>
                  <a:gd name="T12" fmla="*/ 1 w 115"/>
                  <a:gd name="T13" fmla="*/ 119 h 129"/>
                  <a:gd name="T14" fmla="*/ 115 w 115"/>
                  <a:gd name="T15" fmla="*/ 0 h 129"/>
                  <a:gd name="T16" fmla="*/ 115 w 115"/>
                  <a:gd name="T17" fmla="*/ 0 h 129"/>
                  <a:gd name="T18" fmla="*/ 1 w 115"/>
                  <a:gd name="T19" fmla="*/ 11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29">
                    <a:moveTo>
                      <a:pt x="0" y="129"/>
                    </a:moveTo>
                    <a:lnTo>
                      <a:pt x="0" y="129"/>
                    </a:lnTo>
                    <a:lnTo>
                      <a:pt x="0" y="129"/>
                    </a:lnTo>
                    <a:close/>
                    <a:moveTo>
                      <a:pt x="1" y="119"/>
                    </a:move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19"/>
                      <a:pt x="1" y="119"/>
                      <a:pt x="1" y="119"/>
                    </a:cubicBezTo>
                    <a:close/>
                    <a:moveTo>
                      <a:pt x="1" y="119"/>
                    </a:moveTo>
                    <a:cubicBezTo>
                      <a:pt x="5" y="73"/>
                      <a:pt x="51" y="31"/>
                      <a:pt x="115" y="0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32"/>
                      <a:pt x="5" y="73"/>
                      <a:pt x="1" y="119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7">
                <a:extLst>
                  <a:ext uri="{FF2B5EF4-FFF2-40B4-BE49-F238E27FC236}">
                    <a16:creationId xmlns:a16="http://schemas.microsoft.com/office/drawing/2014/main" id="{9E0BBE88-BF9A-4027-BC6D-7DFD5AD2D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25581" y="1908175"/>
                <a:ext cx="393700" cy="871538"/>
              </a:xfrm>
              <a:custGeom>
                <a:avLst/>
                <a:gdLst>
                  <a:gd name="T0" fmla="*/ 27 w 790"/>
                  <a:gd name="T1" fmla="*/ 1745 h 1745"/>
                  <a:gd name="T2" fmla="*/ 0 w 790"/>
                  <a:gd name="T3" fmla="*/ 1639 h 1745"/>
                  <a:gd name="T4" fmla="*/ 4 w 790"/>
                  <a:gd name="T5" fmla="*/ 1592 h 1745"/>
                  <a:gd name="T6" fmla="*/ 106 w 790"/>
                  <a:gd name="T7" fmla="*/ 1342 h 1745"/>
                  <a:gd name="T8" fmla="*/ 215 w 790"/>
                  <a:gd name="T9" fmla="*/ 1097 h 1745"/>
                  <a:gd name="T10" fmla="*/ 380 w 790"/>
                  <a:gd name="T11" fmla="*/ 609 h 1745"/>
                  <a:gd name="T12" fmla="*/ 458 w 790"/>
                  <a:gd name="T13" fmla="*/ 354 h 1745"/>
                  <a:gd name="T14" fmla="*/ 492 w 790"/>
                  <a:gd name="T15" fmla="*/ 174 h 1745"/>
                  <a:gd name="T16" fmla="*/ 492 w 790"/>
                  <a:gd name="T17" fmla="*/ 174 h 1745"/>
                  <a:gd name="T18" fmla="*/ 486 w 790"/>
                  <a:gd name="T19" fmla="*/ 113 h 1745"/>
                  <a:gd name="T20" fmla="*/ 485 w 790"/>
                  <a:gd name="T21" fmla="*/ 112 h 1745"/>
                  <a:gd name="T22" fmla="*/ 790 w 790"/>
                  <a:gd name="T23" fmla="*/ 0 h 1745"/>
                  <a:gd name="T24" fmla="*/ 536 w 790"/>
                  <a:gd name="T25" fmla="*/ 603 h 1745"/>
                  <a:gd name="T26" fmla="*/ 282 w 790"/>
                  <a:gd name="T27" fmla="*/ 1196 h 1745"/>
                  <a:gd name="T28" fmla="*/ 142 w 790"/>
                  <a:gd name="T29" fmla="*/ 1615 h 1745"/>
                  <a:gd name="T30" fmla="*/ 28 w 790"/>
                  <a:gd name="T31" fmla="*/ 1734 h 1745"/>
                  <a:gd name="T32" fmla="*/ 28 w 790"/>
                  <a:gd name="T33" fmla="*/ 1734 h 1745"/>
                  <a:gd name="T34" fmla="*/ 28 w 790"/>
                  <a:gd name="T35" fmla="*/ 1734 h 1745"/>
                  <a:gd name="T36" fmla="*/ 27 w 790"/>
                  <a:gd name="T37" fmla="*/ 1744 h 1745"/>
                  <a:gd name="T38" fmla="*/ 27 w 790"/>
                  <a:gd name="T39" fmla="*/ 1744 h 1745"/>
                  <a:gd name="T40" fmla="*/ 27 w 790"/>
                  <a:gd name="T41" fmla="*/ 1744 h 1745"/>
                  <a:gd name="T42" fmla="*/ 27 w 790"/>
                  <a:gd name="T43" fmla="*/ 1745 h 1745"/>
                  <a:gd name="T44" fmla="*/ 27 w 790"/>
                  <a:gd name="T45" fmla="*/ 1745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90" h="1745">
                    <a:moveTo>
                      <a:pt x="27" y="1745"/>
                    </a:moveTo>
                    <a:cubicBezTo>
                      <a:pt x="7" y="1711"/>
                      <a:pt x="0" y="1675"/>
                      <a:pt x="0" y="1639"/>
                    </a:cubicBezTo>
                    <a:cubicBezTo>
                      <a:pt x="0" y="1623"/>
                      <a:pt x="1" y="1608"/>
                      <a:pt x="4" y="1592"/>
                    </a:cubicBezTo>
                    <a:cubicBezTo>
                      <a:pt x="17" y="1508"/>
                      <a:pt x="67" y="1424"/>
                      <a:pt x="106" y="1342"/>
                    </a:cubicBezTo>
                    <a:cubicBezTo>
                      <a:pt x="146" y="1261"/>
                      <a:pt x="181" y="1179"/>
                      <a:pt x="215" y="1097"/>
                    </a:cubicBezTo>
                    <a:cubicBezTo>
                      <a:pt x="281" y="935"/>
                      <a:pt x="331" y="772"/>
                      <a:pt x="380" y="609"/>
                    </a:cubicBezTo>
                    <a:cubicBezTo>
                      <a:pt x="406" y="524"/>
                      <a:pt x="433" y="439"/>
                      <a:pt x="458" y="354"/>
                    </a:cubicBezTo>
                    <a:cubicBezTo>
                      <a:pt x="476" y="295"/>
                      <a:pt x="492" y="234"/>
                      <a:pt x="492" y="174"/>
                    </a:cubicBezTo>
                    <a:lnTo>
                      <a:pt x="492" y="174"/>
                    </a:lnTo>
                    <a:cubicBezTo>
                      <a:pt x="492" y="153"/>
                      <a:pt x="490" y="133"/>
                      <a:pt x="486" y="113"/>
                    </a:cubicBezTo>
                    <a:lnTo>
                      <a:pt x="485" y="112"/>
                    </a:lnTo>
                    <a:cubicBezTo>
                      <a:pt x="581" y="68"/>
                      <a:pt x="682" y="30"/>
                      <a:pt x="790" y="0"/>
                    </a:cubicBezTo>
                    <a:cubicBezTo>
                      <a:pt x="626" y="184"/>
                      <a:pt x="589" y="421"/>
                      <a:pt x="536" y="603"/>
                    </a:cubicBezTo>
                    <a:cubicBezTo>
                      <a:pt x="477" y="804"/>
                      <a:pt x="353" y="996"/>
                      <a:pt x="282" y="1196"/>
                    </a:cubicBezTo>
                    <a:cubicBezTo>
                      <a:pt x="238" y="1320"/>
                      <a:pt x="122" y="1478"/>
                      <a:pt x="142" y="1615"/>
                    </a:cubicBezTo>
                    <a:cubicBezTo>
                      <a:pt x="78" y="1646"/>
                      <a:pt x="32" y="1688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8" y="1734"/>
                      <a:pt x="28" y="1734"/>
                      <a:pt x="28" y="1734"/>
                    </a:cubicBezTo>
                    <a:cubicBezTo>
                      <a:pt x="27" y="1737"/>
                      <a:pt x="27" y="1741"/>
                      <a:pt x="27" y="1744"/>
                    </a:cubicBezTo>
                    <a:lnTo>
                      <a:pt x="27" y="1744"/>
                    </a:lnTo>
                    <a:cubicBezTo>
                      <a:pt x="27" y="1744"/>
                      <a:pt x="27" y="1744"/>
                      <a:pt x="27" y="1744"/>
                    </a:cubicBezTo>
                    <a:cubicBezTo>
                      <a:pt x="27" y="1745"/>
                      <a:pt x="27" y="1745"/>
                      <a:pt x="27" y="1745"/>
                    </a:cubicBezTo>
                    <a:lnTo>
                      <a:pt x="27" y="1745"/>
                    </a:ln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8">
                <a:extLst>
                  <a:ext uri="{FF2B5EF4-FFF2-40B4-BE49-F238E27FC236}">
                    <a16:creationId xmlns:a16="http://schemas.microsoft.com/office/drawing/2014/main" id="{8DDE18F0-9D83-453D-8E70-9E308EB30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14544" y="2782888"/>
                <a:ext cx="17463" cy="101600"/>
              </a:xfrm>
              <a:custGeom>
                <a:avLst/>
                <a:gdLst>
                  <a:gd name="T0" fmla="*/ 0 w 34"/>
                  <a:gd name="T1" fmla="*/ 203 h 203"/>
                  <a:gd name="T2" fmla="*/ 1 w 34"/>
                  <a:gd name="T3" fmla="*/ 0 h 203"/>
                  <a:gd name="T4" fmla="*/ 2 w 34"/>
                  <a:gd name="T5" fmla="*/ 0 h 203"/>
                  <a:gd name="T6" fmla="*/ 26 w 34"/>
                  <a:gd name="T7" fmla="*/ 101 h 203"/>
                  <a:gd name="T8" fmla="*/ 0 w 34"/>
                  <a:gd name="T9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03">
                    <a:moveTo>
                      <a:pt x="0" y="203"/>
                    </a:moveTo>
                    <a:cubicBezTo>
                      <a:pt x="33" y="139"/>
                      <a:pt x="34" y="66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8" y="33"/>
                      <a:pt x="26" y="67"/>
                      <a:pt x="26" y="101"/>
                    </a:cubicBezTo>
                    <a:cubicBezTo>
                      <a:pt x="26" y="136"/>
                      <a:pt x="17" y="171"/>
                      <a:pt x="0" y="203"/>
                    </a:cubicBezTo>
                    <a:close/>
                  </a:path>
                </a:pathLst>
              </a:custGeom>
              <a:solidFill>
                <a:srgbClr val="A46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59">
                <a:extLst>
                  <a:ext uri="{FF2B5EF4-FFF2-40B4-BE49-F238E27FC236}">
                    <a16:creationId xmlns:a16="http://schemas.microsoft.com/office/drawing/2014/main" id="{B48B46A3-12C6-4D79-8A1D-CEF8702AB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1519" y="1928813"/>
                <a:ext cx="538163" cy="1025525"/>
              </a:xfrm>
              <a:custGeom>
                <a:avLst/>
                <a:gdLst>
                  <a:gd name="T0" fmla="*/ 0 w 1079"/>
                  <a:gd name="T1" fmla="*/ 2057 h 2057"/>
                  <a:gd name="T2" fmla="*/ 147 w 1079"/>
                  <a:gd name="T3" fmla="*/ 1916 h 2057"/>
                  <a:gd name="T4" fmla="*/ 147 w 1079"/>
                  <a:gd name="T5" fmla="*/ 1916 h 2057"/>
                  <a:gd name="T6" fmla="*/ 173 w 1079"/>
                  <a:gd name="T7" fmla="*/ 1814 h 2057"/>
                  <a:gd name="T8" fmla="*/ 149 w 1079"/>
                  <a:gd name="T9" fmla="*/ 1713 h 2057"/>
                  <a:gd name="T10" fmla="*/ 287 w 1079"/>
                  <a:gd name="T11" fmla="*/ 1643 h 2057"/>
                  <a:gd name="T12" fmla="*/ 831 w 1079"/>
                  <a:gd name="T13" fmla="*/ 552 h 2057"/>
                  <a:gd name="T14" fmla="*/ 810 w 1079"/>
                  <a:gd name="T15" fmla="*/ 0 h 2057"/>
                  <a:gd name="T16" fmla="*/ 1079 w 1079"/>
                  <a:gd name="T17" fmla="*/ 232 h 2057"/>
                  <a:gd name="T18" fmla="*/ 995 w 1079"/>
                  <a:gd name="T19" fmla="*/ 462 h 2057"/>
                  <a:gd name="T20" fmla="*/ 600 w 1079"/>
                  <a:gd name="T21" fmla="*/ 1370 h 2057"/>
                  <a:gd name="T22" fmla="*/ 213 w 1079"/>
                  <a:gd name="T23" fmla="*/ 1935 h 2057"/>
                  <a:gd name="T24" fmla="*/ 17 w 1079"/>
                  <a:gd name="T25" fmla="*/ 2051 h 2057"/>
                  <a:gd name="T26" fmla="*/ 0 w 1079"/>
                  <a:gd name="T27" fmla="*/ 2057 h 20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79" h="2057">
                    <a:moveTo>
                      <a:pt x="0" y="2057"/>
                    </a:moveTo>
                    <a:cubicBezTo>
                      <a:pt x="66" y="2020"/>
                      <a:pt x="118" y="1974"/>
                      <a:pt x="147" y="1916"/>
                    </a:cubicBezTo>
                    <a:lnTo>
                      <a:pt x="147" y="1916"/>
                    </a:lnTo>
                    <a:cubicBezTo>
                      <a:pt x="164" y="1884"/>
                      <a:pt x="173" y="1849"/>
                      <a:pt x="173" y="1814"/>
                    </a:cubicBezTo>
                    <a:cubicBezTo>
                      <a:pt x="173" y="1780"/>
                      <a:pt x="165" y="1746"/>
                      <a:pt x="149" y="1713"/>
                    </a:cubicBezTo>
                    <a:cubicBezTo>
                      <a:pt x="212" y="1709"/>
                      <a:pt x="269" y="1688"/>
                      <a:pt x="287" y="1643"/>
                    </a:cubicBezTo>
                    <a:cubicBezTo>
                      <a:pt x="435" y="1275"/>
                      <a:pt x="677" y="920"/>
                      <a:pt x="831" y="552"/>
                    </a:cubicBezTo>
                    <a:cubicBezTo>
                      <a:pt x="903" y="381"/>
                      <a:pt x="928" y="173"/>
                      <a:pt x="810" y="0"/>
                    </a:cubicBezTo>
                    <a:cubicBezTo>
                      <a:pt x="949" y="62"/>
                      <a:pt x="1028" y="136"/>
                      <a:pt x="1079" y="232"/>
                    </a:cubicBezTo>
                    <a:cubicBezTo>
                      <a:pt x="1072" y="302"/>
                      <a:pt x="1020" y="385"/>
                      <a:pt x="995" y="462"/>
                    </a:cubicBezTo>
                    <a:cubicBezTo>
                      <a:pt x="931" y="656"/>
                      <a:pt x="700" y="1175"/>
                      <a:pt x="600" y="1370"/>
                    </a:cubicBezTo>
                    <a:cubicBezTo>
                      <a:pt x="501" y="1562"/>
                      <a:pt x="393" y="1760"/>
                      <a:pt x="213" y="1935"/>
                    </a:cubicBezTo>
                    <a:cubicBezTo>
                      <a:pt x="164" y="1982"/>
                      <a:pt x="97" y="2021"/>
                      <a:pt x="17" y="2051"/>
                    </a:cubicBezTo>
                    <a:cubicBezTo>
                      <a:pt x="11" y="2053"/>
                      <a:pt x="6" y="2055"/>
                      <a:pt x="0" y="2057"/>
                    </a:cubicBezTo>
                  </a:path>
                </a:pathLst>
              </a:custGeom>
              <a:solidFill>
                <a:srgbClr val="DDA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60">
                <a:extLst>
                  <a:ext uri="{FF2B5EF4-FFF2-40B4-BE49-F238E27FC236}">
                    <a16:creationId xmlns:a16="http://schemas.microsoft.com/office/drawing/2014/main" id="{A0361D76-491B-49BC-BD3F-24D20AD3E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231" y="1887538"/>
                <a:ext cx="517525" cy="879475"/>
              </a:xfrm>
              <a:custGeom>
                <a:avLst/>
                <a:gdLst>
                  <a:gd name="T0" fmla="*/ 479 w 1037"/>
                  <a:gd name="T1" fmla="*/ 205 h 1763"/>
                  <a:gd name="T2" fmla="*/ 734 w 1037"/>
                  <a:gd name="T3" fmla="*/ 105 h 1763"/>
                  <a:gd name="T4" fmla="*/ 41 w 1037"/>
                  <a:gd name="T5" fmla="*/ 166 h 1763"/>
                  <a:gd name="T6" fmla="*/ 0 w 1037"/>
                  <a:gd name="T7" fmla="*/ 180 h 1763"/>
                  <a:gd name="T8" fmla="*/ 285 w 1037"/>
                  <a:gd name="T9" fmla="*/ 260 h 1763"/>
                  <a:gd name="T10" fmla="*/ 815 w 1037"/>
                  <a:gd name="T11" fmla="*/ 1763 h 1763"/>
                  <a:gd name="T12" fmla="*/ 1037 w 1037"/>
                  <a:gd name="T13" fmla="*/ 1742 h 1763"/>
                  <a:gd name="T14" fmla="*/ 479 w 1037"/>
                  <a:gd name="T15" fmla="*/ 205 h 17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37" h="1763">
                    <a:moveTo>
                      <a:pt x="479" y="205"/>
                    </a:moveTo>
                    <a:cubicBezTo>
                      <a:pt x="428" y="61"/>
                      <a:pt x="734" y="105"/>
                      <a:pt x="734" y="105"/>
                    </a:cubicBezTo>
                    <a:cubicBezTo>
                      <a:pt x="469" y="0"/>
                      <a:pt x="41" y="166"/>
                      <a:pt x="41" y="166"/>
                    </a:cubicBezTo>
                    <a:lnTo>
                      <a:pt x="0" y="180"/>
                    </a:lnTo>
                    <a:cubicBezTo>
                      <a:pt x="72" y="155"/>
                      <a:pt x="234" y="155"/>
                      <a:pt x="285" y="260"/>
                    </a:cubicBezTo>
                    <a:cubicBezTo>
                      <a:pt x="336" y="365"/>
                      <a:pt x="815" y="1763"/>
                      <a:pt x="815" y="1763"/>
                    </a:cubicBezTo>
                    <a:cubicBezTo>
                      <a:pt x="917" y="1741"/>
                      <a:pt x="1037" y="1742"/>
                      <a:pt x="1037" y="1742"/>
                    </a:cubicBezTo>
                    <a:cubicBezTo>
                      <a:pt x="1037" y="1742"/>
                      <a:pt x="530" y="348"/>
                      <a:pt x="479" y="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61">
                <a:extLst>
                  <a:ext uri="{FF2B5EF4-FFF2-40B4-BE49-F238E27FC236}">
                    <a16:creationId xmlns:a16="http://schemas.microsoft.com/office/drawing/2014/main" id="{AE5A21D1-DC69-4365-AAB1-8B8616DD1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09744" y="1838325"/>
                <a:ext cx="636588" cy="831850"/>
              </a:xfrm>
              <a:custGeom>
                <a:avLst/>
                <a:gdLst>
                  <a:gd name="T0" fmla="*/ 351 w 1277"/>
                  <a:gd name="T1" fmla="*/ 110 h 1668"/>
                  <a:gd name="T2" fmla="*/ 687 w 1277"/>
                  <a:gd name="T3" fmla="*/ 259 h 1668"/>
                  <a:gd name="T4" fmla="*/ 0 w 1277"/>
                  <a:gd name="T5" fmla="*/ 1651 h 1668"/>
                  <a:gd name="T6" fmla="*/ 229 w 1277"/>
                  <a:gd name="T7" fmla="*/ 1668 h 1668"/>
                  <a:gd name="T8" fmla="*/ 855 w 1277"/>
                  <a:gd name="T9" fmla="*/ 350 h 1668"/>
                  <a:gd name="T10" fmla="*/ 1277 w 1277"/>
                  <a:gd name="T11" fmla="*/ 183 h 1668"/>
                  <a:gd name="T12" fmla="*/ 351 w 1277"/>
                  <a:gd name="T13" fmla="*/ 110 h 1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7" h="1668">
                    <a:moveTo>
                      <a:pt x="351" y="110"/>
                    </a:moveTo>
                    <a:cubicBezTo>
                      <a:pt x="611" y="85"/>
                      <a:pt x="748" y="135"/>
                      <a:pt x="687" y="259"/>
                    </a:cubicBezTo>
                    <a:cubicBezTo>
                      <a:pt x="626" y="383"/>
                      <a:pt x="0" y="1651"/>
                      <a:pt x="0" y="1651"/>
                    </a:cubicBezTo>
                    <a:lnTo>
                      <a:pt x="229" y="1668"/>
                    </a:lnTo>
                    <a:cubicBezTo>
                      <a:pt x="229" y="1668"/>
                      <a:pt x="764" y="615"/>
                      <a:pt x="855" y="350"/>
                    </a:cubicBezTo>
                    <a:cubicBezTo>
                      <a:pt x="947" y="85"/>
                      <a:pt x="1277" y="183"/>
                      <a:pt x="1277" y="183"/>
                    </a:cubicBezTo>
                    <a:cubicBezTo>
                      <a:pt x="859" y="0"/>
                      <a:pt x="351" y="110"/>
                      <a:pt x="351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62">
                <a:extLst>
                  <a:ext uri="{FF2B5EF4-FFF2-40B4-BE49-F238E27FC236}">
                    <a16:creationId xmlns:a16="http://schemas.microsoft.com/office/drawing/2014/main" id="{621EC392-E120-4530-8869-584D523E9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7206" y="1916113"/>
                <a:ext cx="4779963" cy="182563"/>
              </a:xfrm>
              <a:custGeom>
                <a:avLst/>
                <a:gdLst>
                  <a:gd name="T0" fmla="*/ 0 w 9580"/>
                  <a:gd name="T1" fmla="*/ 367 h 367"/>
                  <a:gd name="T2" fmla="*/ 4619 w 9580"/>
                  <a:gd name="T3" fmla="*/ 49 h 367"/>
                  <a:gd name="T4" fmla="*/ 9580 w 9580"/>
                  <a:gd name="T5" fmla="*/ 350 h 367"/>
                  <a:gd name="T6" fmla="*/ 4497 w 9580"/>
                  <a:gd name="T7" fmla="*/ 99 h 367"/>
                  <a:gd name="T8" fmla="*/ 0 w 9580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80" h="367">
                    <a:moveTo>
                      <a:pt x="0" y="367"/>
                    </a:moveTo>
                    <a:cubicBezTo>
                      <a:pt x="0" y="367"/>
                      <a:pt x="1685" y="0"/>
                      <a:pt x="4619" y="49"/>
                    </a:cubicBezTo>
                    <a:cubicBezTo>
                      <a:pt x="7190" y="93"/>
                      <a:pt x="8022" y="143"/>
                      <a:pt x="9580" y="350"/>
                    </a:cubicBezTo>
                    <a:cubicBezTo>
                      <a:pt x="9580" y="350"/>
                      <a:pt x="7309" y="116"/>
                      <a:pt x="4497" y="99"/>
                    </a:cubicBezTo>
                    <a:cubicBezTo>
                      <a:pt x="1685" y="82"/>
                      <a:pt x="0" y="367"/>
                      <a:pt x="0" y="36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</a:pPr>
                <a:endParaRPr lang="en-US" sz="135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775D417-1F50-43C4-90C7-4294948E37F1}"/>
                </a:ext>
              </a:extLst>
            </p:cNvPr>
            <p:cNvSpPr txBox="1"/>
            <p:nvPr/>
          </p:nvSpPr>
          <p:spPr>
            <a:xfrm>
              <a:off x="4036282" y="707642"/>
              <a:ext cx="3810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000" b="1" kern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Question 5</a:t>
              </a:r>
              <a:endParaRPr lang="en-US" sz="30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EDE4EC8-4F8A-49BC-9163-932912FCA3C1}"/>
              </a:ext>
            </a:extLst>
          </p:cNvPr>
          <p:cNvSpPr txBox="1"/>
          <p:nvPr/>
        </p:nvSpPr>
        <p:spPr>
          <a:xfrm>
            <a:off x="2298094" y="1717550"/>
            <a:ext cx="45720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1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 sleep well last night?</a:t>
            </a:r>
            <a:endParaRPr lang="vi-VN" sz="21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47">
            <a:hlinkClick r:id="rId5" action="ppaction://hlinksldjump"/>
            <a:extLst>
              <a:ext uri="{FF2B5EF4-FFF2-40B4-BE49-F238E27FC236}">
                <a16:creationId xmlns:a16="http://schemas.microsoft.com/office/drawing/2014/main" id="{F55223AB-E59F-40A8-A30C-7EB4A5405A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5" t="29757" r="27796" b="28785"/>
          <a:stretch/>
        </p:blipFill>
        <p:spPr>
          <a:xfrm>
            <a:off x="980808" y="2048508"/>
            <a:ext cx="1655894" cy="1573864"/>
          </a:xfrm>
          <a:prstGeom prst="rect">
            <a:avLst/>
          </a:prstGeom>
        </p:spPr>
      </p:pic>
      <p:pic>
        <p:nvPicPr>
          <p:cNvPr id="4" name="Sai">
            <a:extLst>
              <a:ext uri="{FF2B5EF4-FFF2-40B4-BE49-F238E27FC236}">
                <a16:creationId xmlns:a16="http://schemas.microsoft.com/office/drawing/2014/main" id="{61C60729-608E-49A5-A22E-BCA4474C00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14" y="5642037"/>
            <a:ext cx="1096710" cy="1070042"/>
          </a:xfrm>
          <a:prstGeom prst="rect">
            <a:avLst/>
          </a:prstGeom>
        </p:spPr>
      </p:pic>
      <p:pic>
        <p:nvPicPr>
          <p:cNvPr id="50" name="Đúng">
            <a:extLst>
              <a:ext uri="{FF2B5EF4-FFF2-40B4-BE49-F238E27FC236}">
                <a16:creationId xmlns:a16="http://schemas.microsoft.com/office/drawing/2014/main" id="{A1A17A7A-13CD-4F22-A028-CAA66AAC56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634099"/>
            <a:ext cx="954914" cy="9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-0.18524 -0.43025 " pathEditMode="relative" rAng="0" ptsTypes="AA">
                                      <p:cBhvr>
                                        <p:cTn id="3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-215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26372 -0.43827 " pathEditMode="relative" rAng="0" ptsTypes="AA">
                                      <p:cBhvr>
                                        <p:cTn id="4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4" y="-219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23437 -0.42655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-213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5" grpId="0" animBg="1"/>
      <p:bldP spid="42" grpId="0" animBg="1"/>
      <p:bldP spid="43" grpId="0" animBg="1"/>
      <p:bldP spid="44" grpId="0" animBg="1"/>
      <p:bldP spid="4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86185895"/>
</p:tagLst>
</file>

<file path=ppt/theme/theme1.xml><?xml version="1.0" encoding="utf-8"?>
<a:theme xmlns:a="http://schemas.openxmlformats.org/drawingml/2006/main" name="Minimalist Business Slides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889</Words>
  <Application>Microsoft Office PowerPoint</Application>
  <PresentationFormat>On-screen Show (16:9)</PresentationFormat>
  <Paragraphs>173</Paragraphs>
  <Slides>22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Helvetica Neue</vt:lpstr>
      <vt:lpstr>Vidaloka</vt:lpstr>
      <vt:lpstr>Arial</vt:lpstr>
      <vt:lpstr>Proxima Nova</vt:lpstr>
      <vt:lpstr>Montserrat</vt:lpstr>
      <vt:lpstr>Proxima Nova Semibold</vt:lpstr>
      <vt:lpstr>Calibri Light</vt:lpstr>
      <vt:lpstr>Calibri</vt:lpstr>
      <vt:lpstr>Minimalist Business Slides by Slidesgo</vt:lpstr>
      <vt:lpstr>Slidesgo Final Pages</vt:lpstr>
      <vt:lpstr>Office Theme</vt:lpstr>
      <vt:lpstr>1_Office Theme</vt:lpstr>
      <vt:lpstr>UNIT 8:  SPORTS AND GAMES</vt:lpstr>
      <vt:lpstr>By the end of the lesson, students will be able to: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By the end of the lesson, students will be able to:</vt:lpstr>
      <vt:lpstr>PowerPoint Presentation</vt:lpstr>
      <vt:lpstr>PowerPoint Presentation</vt:lpstr>
      <vt:lpstr>PowerPoint Presentation</vt:lpstr>
      <vt:lpstr>Fonts &amp; colors 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 SPORTS AND GAMES</dc:title>
  <cp:lastModifiedBy>Tran Phuong Anh</cp:lastModifiedBy>
  <cp:revision>72</cp:revision>
  <dcterms:modified xsi:type="dcterms:W3CDTF">2022-02-25T04:48:43Z</dcterms:modified>
</cp:coreProperties>
</file>